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7" r:id="rId43"/>
    <p:sldId id="298" r:id="rId44"/>
    <p:sldId id="299" r:id="rId45"/>
    <p:sldId id="300" r:id="rId46"/>
    <p:sldId id="301" r:id="rId47"/>
    <p:sldId id="302" r:id="rId48"/>
    <p:sldId id="303" r:id="rId49"/>
    <p:sldId id="304" r:id="rId50"/>
  </p:sldIdLst>
  <p:sldSz cx="12192000" cy="6858000"/>
  <p:notesSz cx="12192000" cy="6858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91" d="100"/>
          <a:sy n="91" d="100"/>
        </p:scale>
        <p:origin x="102" y="246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8" Type="http://schemas.openxmlformats.org/officeDocument/2006/relationships/slide" Target="slides/slide7.xml"/><Relationship Id="rId51" Type="http://schemas.openxmlformats.org/officeDocument/2006/relationships/presProps" Target="presProp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325118" y="582675"/>
            <a:ext cx="11541762" cy="6350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828800" y="3840480"/>
            <a:ext cx="85344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2/22/2022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000" b="0" i="0">
                <a:solidFill>
                  <a:srgbClr val="D76F29"/>
                </a:solidFill>
                <a:latin typeface="Segoe UI"/>
                <a:cs typeface="Segoe U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2/22/2022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000" b="0" i="0">
                <a:solidFill>
                  <a:srgbClr val="D76F29"/>
                </a:solidFill>
                <a:latin typeface="Segoe UI"/>
                <a:cs typeface="Segoe U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60960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627888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2/22/2022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000" b="0" i="0">
                <a:solidFill>
                  <a:srgbClr val="D76F29"/>
                </a:solidFill>
                <a:latin typeface="Segoe UI"/>
                <a:cs typeface="Segoe U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2/22/2022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Blan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11049000" y="0"/>
            <a:ext cx="1143000" cy="6858000"/>
          </a:xfrm>
          <a:custGeom>
            <a:avLst/>
            <a:gdLst/>
            <a:ahLst/>
            <a:cxnLst/>
            <a:rect l="l" t="t" r="r" b="b"/>
            <a:pathLst>
              <a:path w="1143000" h="6858000">
                <a:moveTo>
                  <a:pt x="0" y="6857999"/>
                </a:moveTo>
                <a:lnTo>
                  <a:pt x="1143000" y="6857999"/>
                </a:lnTo>
                <a:lnTo>
                  <a:pt x="1143000" y="0"/>
                </a:lnTo>
                <a:lnTo>
                  <a:pt x="0" y="0"/>
                </a:lnTo>
                <a:lnTo>
                  <a:pt x="0" y="6857999"/>
                </a:lnTo>
                <a:close/>
              </a:path>
            </a:pathLst>
          </a:custGeom>
          <a:solidFill>
            <a:srgbClr val="3E725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bg object 17"/>
          <p:cNvSpPr/>
          <p:nvPr/>
        </p:nvSpPr>
        <p:spPr>
          <a:xfrm>
            <a:off x="0" y="0"/>
            <a:ext cx="152400" cy="6858000"/>
          </a:xfrm>
          <a:custGeom>
            <a:avLst/>
            <a:gdLst/>
            <a:ahLst/>
            <a:cxnLst/>
            <a:rect l="l" t="t" r="r" b="b"/>
            <a:pathLst>
              <a:path w="152400" h="6858000">
                <a:moveTo>
                  <a:pt x="0" y="6857999"/>
                </a:moveTo>
                <a:lnTo>
                  <a:pt x="152400" y="6857999"/>
                </a:lnTo>
                <a:lnTo>
                  <a:pt x="152400" y="0"/>
                </a:lnTo>
                <a:lnTo>
                  <a:pt x="0" y="0"/>
                </a:lnTo>
                <a:lnTo>
                  <a:pt x="0" y="6857999"/>
                </a:lnTo>
                <a:close/>
              </a:path>
            </a:pathLst>
          </a:custGeom>
          <a:solidFill>
            <a:srgbClr val="82828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bg object 18"/>
          <p:cNvSpPr/>
          <p:nvPr/>
        </p:nvSpPr>
        <p:spPr>
          <a:xfrm>
            <a:off x="152400" y="0"/>
            <a:ext cx="10896600" cy="6858000"/>
          </a:xfrm>
          <a:custGeom>
            <a:avLst/>
            <a:gdLst/>
            <a:ahLst/>
            <a:cxnLst/>
            <a:rect l="l" t="t" r="r" b="b"/>
            <a:pathLst>
              <a:path w="10896600" h="6858000">
                <a:moveTo>
                  <a:pt x="10896600" y="0"/>
                </a:moveTo>
                <a:lnTo>
                  <a:pt x="0" y="0"/>
                </a:lnTo>
                <a:lnTo>
                  <a:pt x="0" y="6857999"/>
                </a:lnTo>
                <a:lnTo>
                  <a:pt x="10896600" y="6857999"/>
                </a:lnTo>
                <a:lnTo>
                  <a:pt x="1089660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2/22/2022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11049000" y="0"/>
            <a:ext cx="1143000" cy="6858000"/>
          </a:xfrm>
          <a:custGeom>
            <a:avLst/>
            <a:gdLst/>
            <a:ahLst/>
            <a:cxnLst/>
            <a:rect l="l" t="t" r="r" b="b"/>
            <a:pathLst>
              <a:path w="1143000" h="6858000">
                <a:moveTo>
                  <a:pt x="0" y="6857999"/>
                </a:moveTo>
                <a:lnTo>
                  <a:pt x="1143000" y="6857999"/>
                </a:lnTo>
                <a:lnTo>
                  <a:pt x="1143000" y="0"/>
                </a:lnTo>
                <a:lnTo>
                  <a:pt x="0" y="0"/>
                </a:lnTo>
                <a:lnTo>
                  <a:pt x="0" y="6857999"/>
                </a:lnTo>
                <a:close/>
              </a:path>
            </a:pathLst>
          </a:custGeom>
          <a:solidFill>
            <a:srgbClr val="3E725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bg object 17"/>
          <p:cNvSpPr/>
          <p:nvPr/>
        </p:nvSpPr>
        <p:spPr>
          <a:xfrm>
            <a:off x="0" y="0"/>
            <a:ext cx="152400" cy="6858000"/>
          </a:xfrm>
          <a:custGeom>
            <a:avLst/>
            <a:gdLst/>
            <a:ahLst/>
            <a:cxnLst/>
            <a:rect l="l" t="t" r="r" b="b"/>
            <a:pathLst>
              <a:path w="152400" h="6858000">
                <a:moveTo>
                  <a:pt x="0" y="6857999"/>
                </a:moveTo>
                <a:lnTo>
                  <a:pt x="152400" y="6857999"/>
                </a:lnTo>
                <a:lnTo>
                  <a:pt x="152400" y="0"/>
                </a:lnTo>
                <a:lnTo>
                  <a:pt x="0" y="0"/>
                </a:lnTo>
                <a:lnTo>
                  <a:pt x="0" y="6857999"/>
                </a:lnTo>
                <a:close/>
              </a:path>
            </a:pathLst>
          </a:custGeom>
          <a:solidFill>
            <a:srgbClr val="82828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bg object 18"/>
          <p:cNvSpPr/>
          <p:nvPr/>
        </p:nvSpPr>
        <p:spPr>
          <a:xfrm>
            <a:off x="152400" y="0"/>
            <a:ext cx="10896600" cy="6858000"/>
          </a:xfrm>
          <a:custGeom>
            <a:avLst/>
            <a:gdLst/>
            <a:ahLst/>
            <a:cxnLst/>
            <a:rect l="l" t="t" r="r" b="b"/>
            <a:pathLst>
              <a:path w="10896600" h="6858000">
                <a:moveTo>
                  <a:pt x="10896600" y="0"/>
                </a:moveTo>
                <a:lnTo>
                  <a:pt x="0" y="0"/>
                </a:lnTo>
                <a:lnTo>
                  <a:pt x="0" y="6857999"/>
                </a:lnTo>
                <a:lnTo>
                  <a:pt x="10896600" y="6857999"/>
                </a:lnTo>
                <a:lnTo>
                  <a:pt x="1089660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9" name="bg object 19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11049000" y="6204879"/>
            <a:ext cx="1118029" cy="643595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25118" y="335787"/>
            <a:ext cx="11541762" cy="11811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4000" b="0" i="0">
                <a:solidFill>
                  <a:srgbClr val="D76F29"/>
                </a:solidFill>
                <a:latin typeface="Segoe UI"/>
                <a:cs typeface="Segoe U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88618" y="2018791"/>
            <a:ext cx="11414762" cy="409194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4145280" y="6377940"/>
            <a:ext cx="390144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60960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2/22/2022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877824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13" Type="http://schemas.openxmlformats.org/officeDocument/2006/relationships/image" Target="../media/image21.png"/><Relationship Id="rId3" Type="http://schemas.openxmlformats.org/officeDocument/2006/relationships/image" Target="../media/image11.png"/><Relationship Id="rId7" Type="http://schemas.openxmlformats.org/officeDocument/2006/relationships/image" Target="../media/image15.png"/><Relationship Id="rId12" Type="http://schemas.openxmlformats.org/officeDocument/2006/relationships/image" Target="../media/image20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png"/><Relationship Id="rId11" Type="http://schemas.openxmlformats.org/officeDocument/2006/relationships/image" Target="../media/image19.png"/><Relationship Id="rId5" Type="http://schemas.openxmlformats.org/officeDocument/2006/relationships/image" Target="../media/image13.png"/><Relationship Id="rId15" Type="http://schemas.openxmlformats.org/officeDocument/2006/relationships/image" Target="../media/image23.png"/><Relationship Id="rId10" Type="http://schemas.openxmlformats.org/officeDocument/2006/relationships/image" Target="../media/image18.png"/><Relationship Id="rId4" Type="http://schemas.openxmlformats.org/officeDocument/2006/relationships/image" Target="../media/image12.png"/><Relationship Id="rId9" Type="http://schemas.openxmlformats.org/officeDocument/2006/relationships/image" Target="../media/image17.png"/><Relationship Id="rId14" Type="http://schemas.openxmlformats.org/officeDocument/2006/relationships/image" Target="../media/image22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png"/><Relationship Id="rId13" Type="http://schemas.openxmlformats.org/officeDocument/2006/relationships/image" Target="../media/image35.png"/><Relationship Id="rId3" Type="http://schemas.openxmlformats.org/officeDocument/2006/relationships/image" Target="../media/image25.png"/><Relationship Id="rId7" Type="http://schemas.openxmlformats.org/officeDocument/2006/relationships/image" Target="../media/image29.png"/><Relationship Id="rId12" Type="http://schemas.openxmlformats.org/officeDocument/2006/relationships/image" Target="../media/image34.png"/><Relationship Id="rId17" Type="http://schemas.openxmlformats.org/officeDocument/2006/relationships/image" Target="../media/image39.png"/><Relationship Id="rId2" Type="http://schemas.openxmlformats.org/officeDocument/2006/relationships/image" Target="../media/image24.png"/><Relationship Id="rId16" Type="http://schemas.openxmlformats.org/officeDocument/2006/relationships/image" Target="../media/image3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8.png"/><Relationship Id="rId11" Type="http://schemas.openxmlformats.org/officeDocument/2006/relationships/image" Target="../media/image33.png"/><Relationship Id="rId5" Type="http://schemas.openxmlformats.org/officeDocument/2006/relationships/image" Target="../media/image27.png"/><Relationship Id="rId15" Type="http://schemas.openxmlformats.org/officeDocument/2006/relationships/image" Target="../media/image37.png"/><Relationship Id="rId10" Type="http://schemas.openxmlformats.org/officeDocument/2006/relationships/image" Target="../media/image32.png"/><Relationship Id="rId4" Type="http://schemas.openxmlformats.org/officeDocument/2006/relationships/image" Target="../media/image26.png"/><Relationship Id="rId9" Type="http://schemas.openxmlformats.org/officeDocument/2006/relationships/image" Target="../media/image31.png"/><Relationship Id="rId14" Type="http://schemas.openxmlformats.org/officeDocument/2006/relationships/image" Target="../media/image36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4.png"/><Relationship Id="rId5" Type="http://schemas.openxmlformats.org/officeDocument/2006/relationships/image" Target="../media/image43.png"/><Relationship Id="rId4" Type="http://schemas.openxmlformats.org/officeDocument/2006/relationships/image" Target="../media/image4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8.png"/><Relationship Id="rId4" Type="http://schemas.openxmlformats.org/officeDocument/2006/relationships/image" Target="../media/image47.png"/></Relationships>
</file>

<file path=ppt/slides/_rels/slide8.xml.rels><?xml version="1.0" encoding="UTF-8" standalone="yes"?>
<Relationships xmlns="http://schemas.openxmlformats.org/package/2006/relationships"><Relationship Id="rId13" Type="http://schemas.openxmlformats.org/officeDocument/2006/relationships/image" Target="../media/image60.png"/><Relationship Id="rId18" Type="http://schemas.openxmlformats.org/officeDocument/2006/relationships/image" Target="../media/image65.png"/><Relationship Id="rId26" Type="http://schemas.openxmlformats.org/officeDocument/2006/relationships/image" Target="../media/image73.png"/><Relationship Id="rId39" Type="http://schemas.openxmlformats.org/officeDocument/2006/relationships/image" Target="../media/image86.png"/><Relationship Id="rId21" Type="http://schemas.openxmlformats.org/officeDocument/2006/relationships/image" Target="../media/image68.png"/><Relationship Id="rId34" Type="http://schemas.openxmlformats.org/officeDocument/2006/relationships/image" Target="../media/image81.png"/><Relationship Id="rId42" Type="http://schemas.openxmlformats.org/officeDocument/2006/relationships/image" Target="../media/image89.png"/><Relationship Id="rId47" Type="http://schemas.openxmlformats.org/officeDocument/2006/relationships/image" Target="../media/image94.png"/><Relationship Id="rId50" Type="http://schemas.openxmlformats.org/officeDocument/2006/relationships/image" Target="../media/image97.png"/><Relationship Id="rId55" Type="http://schemas.openxmlformats.org/officeDocument/2006/relationships/image" Target="../media/image102.png"/><Relationship Id="rId7" Type="http://schemas.openxmlformats.org/officeDocument/2006/relationships/image" Target="../media/image54.png"/><Relationship Id="rId2" Type="http://schemas.openxmlformats.org/officeDocument/2006/relationships/image" Target="../media/image49.png"/><Relationship Id="rId16" Type="http://schemas.openxmlformats.org/officeDocument/2006/relationships/image" Target="../media/image63.png"/><Relationship Id="rId29" Type="http://schemas.openxmlformats.org/officeDocument/2006/relationships/image" Target="../media/image76.png"/><Relationship Id="rId11" Type="http://schemas.openxmlformats.org/officeDocument/2006/relationships/image" Target="../media/image58.png"/><Relationship Id="rId24" Type="http://schemas.openxmlformats.org/officeDocument/2006/relationships/image" Target="../media/image71.png"/><Relationship Id="rId32" Type="http://schemas.openxmlformats.org/officeDocument/2006/relationships/image" Target="../media/image79.png"/><Relationship Id="rId37" Type="http://schemas.openxmlformats.org/officeDocument/2006/relationships/image" Target="../media/image84.png"/><Relationship Id="rId40" Type="http://schemas.openxmlformats.org/officeDocument/2006/relationships/image" Target="../media/image87.png"/><Relationship Id="rId45" Type="http://schemas.openxmlformats.org/officeDocument/2006/relationships/image" Target="../media/image92.png"/><Relationship Id="rId53" Type="http://schemas.openxmlformats.org/officeDocument/2006/relationships/image" Target="../media/image100.png"/><Relationship Id="rId58" Type="http://schemas.openxmlformats.org/officeDocument/2006/relationships/image" Target="../media/image105.png"/><Relationship Id="rId5" Type="http://schemas.openxmlformats.org/officeDocument/2006/relationships/image" Target="../media/image52.png"/><Relationship Id="rId61" Type="http://schemas.openxmlformats.org/officeDocument/2006/relationships/image" Target="../media/image108.png"/><Relationship Id="rId19" Type="http://schemas.openxmlformats.org/officeDocument/2006/relationships/image" Target="../media/image66.png"/><Relationship Id="rId14" Type="http://schemas.openxmlformats.org/officeDocument/2006/relationships/image" Target="../media/image61.png"/><Relationship Id="rId22" Type="http://schemas.openxmlformats.org/officeDocument/2006/relationships/image" Target="../media/image69.png"/><Relationship Id="rId27" Type="http://schemas.openxmlformats.org/officeDocument/2006/relationships/image" Target="../media/image74.png"/><Relationship Id="rId30" Type="http://schemas.openxmlformats.org/officeDocument/2006/relationships/image" Target="../media/image77.png"/><Relationship Id="rId35" Type="http://schemas.openxmlformats.org/officeDocument/2006/relationships/image" Target="../media/image82.png"/><Relationship Id="rId43" Type="http://schemas.openxmlformats.org/officeDocument/2006/relationships/image" Target="../media/image90.png"/><Relationship Id="rId48" Type="http://schemas.openxmlformats.org/officeDocument/2006/relationships/image" Target="../media/image95.png"/><Relationship Id="rId56" Type="http://schemas.openxmlformats.org/officeDocument/2006/relationships/image" Target="../media/image103.png"/><Relationship Id="rId8" Type="http://schemas.openxmlformats.org/officeDocument/2006/relationships/image" Target="../media/image55.png"/><Relationship Id="rId51" Type="http://schemas.openxmlformats.org/officeDocument/2006/relationships/image" Target="../media/image98.png"/><Relationship Id="rId3" Type="http://schemas.openxmlformats.org/officeDocument/2006/relationships/image" Target="../media/image50.png"/><Relationship Id="rId12" Type="http://schemas.openxmlformats.org/officeDocument/2006/relationships/image" Target="../media/image59.png"/><Relationship Id="rId17" Type="http://schemas.openxmlformats.org/officeDocument/2006/relationships/image" Target="../media/image64.png"/><Relationship Id="rId25" Type="http://schemas.openxmlformats.org/officeDocument/2006/relationships/image" Target="../media/image72.png"/><Relationship Id="rId33" Type="http://schemas.openxmlformats.org/officeDocument/2006/relationships/image" Target="../media/image80.png"/><Relationship Id="rId38" Type="http://schemas.openxmlformats.org/officeDocument/2006/relationships/image" Target="../media/image85.png"/><Relationship Id="rId46" Type="http://schemas.openxmlformats.org/officeDocument/2006/relationships/image" Target="../media/image93.png"/><Relationship Id="rId59" Type="http://schemas.openxmlformats.org/officeDocument/2006/relationships/image" Target="../media/image106.png"/><Relationship Id="rId20" Type="http://schemas.openxmlformats.org/officeDocument/2006/relationships/image" Target="../media/image67.png"/><Relationship Id="rId41" Type="http://schemas.openxmlformats.org/officeDocument/2006/relationships/image" Target="../media/image88.png"/><Relationship Id="rId54" Type="http://schemas.openxmlformats.org/officeDocument/2006/relationships/image" Target="../media/image101.png"/><Relationship Id="rId62" Type="http://schemas.openxmlformats.org/officeDocument/2006/relationships/image" Target="../media/image10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3.png"/><Relationship Id="rId15" Type="http://schemas.openxmlformats.org/officeDocument/2006/relationships/image" Target="../media/image62.png"/><Relationship Id="rId23" Type="http://schemas.openxmlformats.org/officeDocument/2006/relationships/image" Target="../media/image70.png"/><Relationship Id="rId28" Type="http://schemas.openxmlformats.org/officeDocument/2006/relationships/image" Target="../media/image75.png"/><Relationship Id="rId36" Type="http://schemas.openxmlformats.org/officeDocument/2006/relationships/image" Target="../media/image83.png"/><Relationship Id="rId49" Type="http://schemas.openxmlformats.org/officeDocument/2006/relationships/image" Target="../media/image96.png"/><Relationship Id="rId57" Type="http://schemas.openxmlformats.org/officeDocument/2006/relationships/image" Target="../media/image104.png"/><Relationship Id="rId10" Type="http://schemas.openxmlformats.org/officeDocument/2006/relationships/image" Target="../media/image57.png"/><Relationship Id="rId31" Type="http://schemas.openxmlformats.org/officeDocument/2006/relationships/image" Target="../media/image78.png"/><Relationship Id="rId44" Type="http://schemas.openxmlformats.org/officeDocument/2006/relationships/image" Target="../media/image91.png"/><Relationship Id="rId52" Type="http://schemas.openxmlformats.org/officeDocument/2006/relationships/image" Target="../media/image99.png"/><Relationship Id="rId60" Type="http://schemas.openxmlformats.org/officeDocument/2006/relationships/image" Target="../media/image107.png"/><Relationship Id="rId4" Type="http://schemas.openxmlformats.org/officeDocument/2006/relationships/image" Target="../media/image51.png"/><Relationship Id="rId9" Type="http://schemas.openxmlformats.org/officeDocument/2006/relationships/image" Target="../media/image56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" Target="slide32.xml"/><Relationship Id="rId2" Type="http://schemas.openxmlformats.org/officeDocument/2006/relationships/slide" Target="slide10.xml"/><Relationship Id="rId1" Type="http://schemas.openxmlformats.org/officeDocument/2006/relationships/slideLayout" Target="../slideLayouts/slideLayout2.xml"/><Relationship Id="rId5" Type="http://schemas.openxmlformats.org/officeDocument/2006/relationships/slide" Target="slide38.xml"/><Relationship Id="rId4" Type="http://schemas.openxmlformats.org/officeDocument/2006/relationships/slide" Target="slide2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5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hyperlink" Target="mailto:sales@irbureau.com" TargetMode="External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1.png"/><Relationship Id="rId2" Type="http://schemas.openxmlformats.org/officeDocument/2006/relationships/image" Target="../media/image110.png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1049000" y="6204879"/>
            <a:ext cx="1118029" cy="643595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281938" y="4244847"/>
            <a:ext cx="3705860" cy="102361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700" dirty="0">
                <a:solidFill>
                  <a:srgbClr val="1A5130"/>
                </a:solidFill>
                <a:latin typeface="Segoe UI"/>
                <a:cs typeface="Segoe UI"/>
              </a:rPr>
              <a:t>B2B</a:t>
            </a:r>
            <a:r>
              <a:rPr sz="3700" spc="-20" dirty="0">
                <a:solidFill>
                  <a:srgbClr val="1A5130"/>
                </a:solidFill>
                <a:latin typeface="Segoe UI"/>
                <a:cs typeface="Segoe UI"/>
              </a:rPr>
              <a:t> </a:t>
            </a:r>
            <a:r>
              <a:rPr sz="3700" spc="-5" dirty="0">
                <a:solidFill>
                  <a:srgbClr val="D76F29"/>
                </a:solidFill>
                <a:latin typeface="Segoe UI"/>
                <a:cs typeface="Segoe UI"/>
              </a:rPr>
              <a:t>PANEL</a:t>
            </a:r>
            <a:r>
              <a:rPr sz="3700" spc="-40" dirty="0">
                <a:solidFill>
                  <a:srgbClr val="D76F29"/>
                </a:solidFill>
                <a:latin typeface="Segoe UI"/>
                <a:cs typeface="Segoe UI"/>
              </a:rPr>
              <a:t> </a:t>
            </a:r>
            <a:r>
              <a:rPr sz="3700" spc="-5" dirty="0">
                <a:solidFill>
                  <a:srgbClr val="D76F29"/>
                </a:solidFill>
                <a:latin typeface="Segoe UI"/>
                <a:cs typeface="Segoe UI"/>
              </a:rPr>
              <a:t>BOOK</a:t>
            </a:r>
            <a:endParaRPr sz="3700" dirty="0">
              <a:latin typeface="Segoe UI"/>
              <a:cs typeface="Segoe UI"/>
            </a:endParaRPr>
          </a:p>
          <a:p>
            <a:pPr marL="12700">
              <a:lnSpc>
                <a:spcPct val="100000"/>
              </a:lnSpc>
              <a:spcBef>
                <a:spcPts val="60"/>
              </a:spcBef>
            </a:pPr>
            <a:r>
              <a:rPr sz="2800" b="1" smtClean="0">
                <a:solidFill>
                  <a:srgbClr val="828282"/>
                </a:solidFill>
                <a:latin typeface="Segoe UI"/>
                <a:cs typeface="Segoe UI"/>
              </a:rPr>
              <a:t>202</a:t>
            </a:r>
            <a:r>
              <a:rPr lang="en-US" sz="2800" b="1" smtClean="0">
                <a:solidFill>
                  <a:srgbClr val="828282"/>
                </a:solidFill>
                <a:latin typeface="Segoe UI"/>
                <a:cs typeface="Segoe UI"/>
              </a:rPr>
              <a:t>2</a:t>
            </a:r>
            <a:endParaRPr sz="2800">
              <a:latin typeface="Segoe UI"/>
              <a:cs typeface="Segoe UI"/>
            </a:endParaRPr>
          </a:p>
        </p:txBody>
      </p:sp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304800" y="1498600"/>
            <a:ext cx="2294444" cy="1320800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3860800" y="840978"/>
            <a:ext cx="6911975" cy="5176042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50518" y="610107"/>
            <a:ext cx="2653665" cy="6350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WE</a:t>
            </a:r>
            <a:r>
              <a:rPr spc="-40" dirty="0"/>
              <a:t> </a:t>
            </a:r>
            <a:r>
              <a:rPr spc="-10" dirty="0"/>
              <a:t>ARE</a:t>
            </a:r>
            <a:r>
              <a:rPr spc="-40" dirty="0"/>
              <a:t> </a:t>
            </a:r>
            <a:r>
              <a:rPr spc="-5" dirty="0"/>
              <a:t>IRB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388618" y="2018791"/>
            <a:ext cx="10300970" cy="4091940"/>
          </a:xfrm>
          <a:prstGeom prst="rect">
            <a:avLst/>
          </a:prstGeom>
        </p:spPr>
        <p:txBody>
          <a:bodyPr vert="horz" wrap="square" lIns="0" tIns="45720" rIns="0" bIns="0" rtlCol="0">
            <a:spAutoFit/>
          </a:bodyPr>
          <a:lstStyle/>
          <a:p>
            <a:pPr marL="12700" marR="835660">
              <a:lnSpc>
                <a:spcPts val="2300"/>
              </a:lnSpc>
              <a:spcBef>
                <a:spcPts val="360"/>
              </a:spcBef>
            </a:pPr>
            <a:r>
              <a:rPr sz="2100" dirty="0">
                <a:solidFill>
                  <a:srgbClr val="2F2F2F"/>
                </a:solidFill>
                <a:latin typeface="Segoe UI Symbol"/>
                <a:cs typeface="Segoe UI Symbol"/>
              </a:rPr>
              <a:t>We</a:t>
            </a:r>
            <a:r>
              <a:rPr sz="2100" spc="-5" dirty="0">
                <a:solidFill>
                  <a:srgbClr val="2F2F2F"/>
                </a:solidFill>
                <a:latin typeface="Segoe UI Symbol"/>
                <a:cs typeface="Segoe UI Symbol"/>
              </a:rPr>
              <a:t> are</a:t>
            </a:r>
            <a:r>
              <a:rPr sz="2100" spc="5" dirty="0">
                <a:solidFill>
                  <a:srgbClr val="2F2F2F"/>
                </a:solidFill>
                <a:latin typeface="Segoe UI Symbol"/>
                <a:cs typeface="Segoe UI Symbol"/>
              </a:rPr>
              <a:t> </a:t>
            </a:r>
            <a:r>
              <a:rPr sz="2100" dirty="0">
                <a:solidFill>
                  <a:srgbClr val="2F2F2F"/>
                </a:solidFill>
                <a:latin typeface="Segoe UI Symbol"/>
                <a:cs typeface="Segoe UI Symbol"/>
              </a:rPr>
              <a:t>a</a:t>
            </a:r>
            <a:r>
              <a:rPr sz="2100" spc="-5" dirty="0">
                <a:solidFill>
                  <a:srgbClr val="2F2F2F"/>
                </a:solidFill>
                <a:latin typeface="Segoe UI Symbol"/>
                <a:cs typeface="Segoe UI Symbol"/>
              </a:rPr>
              <a:t> global</a:t>
            </a:r>
            <a:r>
              <a:rPr sz="2100" dirty="0">
                <a:solidFill>
                  <a:srgbClr val="2F2F2F"/>
                </a:solidFill>
                <a:latin typeface="Segoe UI Symbol"/>
                <a:cs typeface="Segoe UI Symbol"/>
              </a:rPr>
              <a:t> </a:t>
            </a:r>
            <a:r>
              <a:rPr sz="2100" spc="-5" dirty="0">
                <a:solidFill>
                  <a:srgbClr val="2F2F2F"/>
                </a:solidFill>
                <a:latin typeface="Segoe UI Symbol"/>
                <a:cs typeface="Segoe UI Symbol"/>
              </a:rPr>
              <a:t>survey</a:t>
            </a:r>
            <a:r>
              <a:rPr sz="2100" dirty="0">
                <a:solidFill>
                  <a:srgbClr val="2F2F2F"/>
                </a:solidFill>
                <a:latin typeface="Segoe UI Symbol"/>
                <a:cs typeface="Segoe UI Symbol"/>
              </a:rPr>
              <a:t> </a:t>
            </a:r>
            <a:r>
              <a:rPr sz="2100" spc="-5" dirty="0">
                <a:solidFill>
                  <a:srgbClr val="2F2F2F"/>
                </a:solidFill>
                <a:latin typeface="Segoe UI Symbol"/>
                <a:cs typeface="Segoe UI Symbol"/>
              </a:rPr>
              <a:t>company, specializing</a:t>
            </a:r>
            <a:r>
              <a:rPr sz="2100" dirty="0">
                <a:solidFill>
                  <a:srgbClr val="2F2F2F"/>
                </a:solidFill>
                <a:latin typeface="Segoe UI Symbol"/>
                <a:cs typeface="Segoe UI Symbol"/>
              </a:rPr>
              <a:t> in </a:t>
            </a:r>
            <a:r>
              <a:rPr sz="2100" spc="-5" dirty="0">
                <a:solidFill>
                  <a:srgbClr val="2F2F2F"/>
                </a:solidFill>
                <a:latin typeface="Segoe UI Symbol"/>
                <a:cs typeface="Segoe UI Symbol"/>
              </a:rPr>
              <a:t>quantitative</a:t>
            </a:r>
            <a:r>
              <a:rPr sz="2100" spc="5" dirty="0">
                <a:solidFill>
                  <a:srgbClr val="2F2F2F"/>
                </a:solidFill>
                <a:latin typeface="Segoe UI Symbol"/>
                <a:cs typeface="Segoe UI Symbol"/>
              </a:rPr>
              <a:t> </a:t>
            </a:r>
            <a:r>
              <a:rPr sz="2100" spc="-5" dirty="0">
                <a:solidFill>
                  <a:srgbClr val="2F2F2F"/>
                </a:solidFill>
                <a:latin typeface="Segoe UI Symbol"/>
                <a:cs typeface="Segoe UI Symbol"/>
              </a:rPr>
              <a:t>online</a:t>
            </a:r>
            <a:r>
              <a:rPr sz="2100" spc="5" dirty="0">
                <a:solidFill>
                  <a:srgbClr val="2F2F2F"/>
                </a:solidFill>
                <a:latin typeface="Segoe UI Symbol"/>
                <a:cs typeface="Segoe UI Symbol"/>
              </a:rPr>
              <a:t> </a:t>
            </a:r>
            <a:r>
              <a:rPr sz="2100" spc="-5" dirty="0">
                <a:solidFill>
                  <a:srgbClr val="2F2F2F"/>
                </a:solidFill>
                <a:latin typeface="Segoe UI Symbol"/>
                <a:cs typeface="Segoe UI Symbol"/>
              </a:rPr>
              <a:t>research and </a:t>
            </a:r>
            <a:r>
              <a:rPr sz="2100" spc="-560" dirty="0">
                <a:solidFill>
                  <a:srgbClr val="2F2F2F"/>
                </a:solidFill>
                <a:latin typeface="Segoe UI Symbol"/>
                <a:cs typeface="Segoe UI Symbol"/>
              </a:rPr>
              <a:t> </a:t>
            </a:r>
            <a:r>
              <a:rPr sz="2100" spc="-5" dirty="0">
                <a:solidFill>
                  <a:srgbClr val="2F2F2F"/>
                </a:solidFill>
                <a:latin typeface="Segoe UI Symbol"/>
                <a:cs typeface="Segoe UI Symbol"/>
              </a:rPr>
              <a:t>respondent engagement.</a:t>
            </a:r>
            <a:endParaRPr sz="2100">
              <a:latin typeface="Segoe UI Symbol"/>
              <a:cs typeface="Segoe UI Symbol"/>
            </a:endParaRPr>
          </a:p>
          <a:p>
            <a:pPr marL="12700" marR="5080">
              <a:lnSpc>
                <a:spcPts val="2300"/>
              </a:lnSpc>
              <a:spcBef>
                <a:spcPts val="2190"/>
              </a:spcBef>
            </a:pPr>
            <a:r>
              <a:rPr sz="2100" spc="-5" dirty="0">
                <a:solidFill>
                  <a:srgbClr val="2F2F2F"/>
                </a:solidFill>
                <a:latin typeface="Segoe UI Symbol"/>
                <a:cs typeface="Segoe UI Symbol"/>
              </a:rPr>
              <a:t>Headquartered</a:t>
            </a:r>
            <a:r>
              <a:rPr sz="2100" dirty="0">
                <a:solidFill>
                  <a:srgbClr val="2F2F2F"/>
                </a:solidFill>
                <a:latin typeface="Segoe UI Symbol"/>
                <a:cs typeface="Segoe UI Symbol"/>
              </a:rPr>
              <a:t> in</a:t>
            </a:r>
            <a:r>
              <a:rPr sz="2100" spc="-5" dirty="0">
                <a:solidFill>
                  <a:srgbClr val="2F2F2F"/>
                </a:solidFill>
                <a:latin typeface="Segoe UI Symbol"/>
                <a:cs typeface="Segoe UI Symbol"/>
              </a:rPr>
              <a:t> </a:t>
            </a:r>
            <a:r>
              <a:rPr sz="2100" dirty="0">
                <a:solidFill>
                  <a:srgbClr val="2F2F2F"/>
                </a:solidFill>
                <a:latin typeface="Segoe UI Symbol"/>
                <a:cs typeface="Segoe UI Symbol"/>
              </a:rPr>
              <a:t>New </a:t>
            </a:r>
            <a:r>
              <a:rPr sz="2100" spc="-5" dirty="0">
                <a:solidFill>
                  <a:srgbClr val="2F2F2F"/>
                </a:solidFill>
                <a:latin typeface="Segoe UI Symbol"/>
                <a:cs typeface="Segoe UI Symbol"/>
              </a:rPr>
              <a:t>Delhi</a:t>
            </a:r>
            <a:r>
              <a:rPr sz="2100" spc="5" dirty="0">
                <a:solidFill>
                  <a:srgbClr val="2F2F2F"/>
                </a:solidFill>
                <a:latin typeface="Segoe UI Symbol"/>
                <a:cs typeface="Segoe UI Symbol"/>
              </a:rPr>
              <a:t> </a:t>
            </a:r>
            <a:r>
              <a:rPr sz="2100" spc="-5" dirty="0">
                <a:solidFill>
                  <a:srgbClr val="2F2F2F"/>
                </a:solidFill>
                <a:latin typeface="Segoe UI Symbol"/>
                <a:cs typeface="Segoe UI Symbol"/>
              </a:rPr>
              <a:t>and</a:t>
            </a:r>
            <a:r>
              <a:rPr sz="2100" dirty="0">
                <a:solidFill>
                  <a:srgbClr val="2F2F2F"/>
                </a:solidFill>
                <a:latin typeface="Segoe UI Symbol"/>
                <a:cs typeface="Segoe UI Symbol"/>
              </a:rPr>
              <a:t> a </a:t>
            </a:r>
            <a:r>
              <a:rPr sz="2100" spc="-5" dirty="0">
                <a:solidFill>
                  <a:srgbClr val="2F2F2F"/>
                </a:solidFill>
                <a:latin typeface="Segoe UI Symbol"/>
                <a:cs typeface="Segoe UI Symbol"/>
              </a:rPr>
              <a:t>regional</a:t>
            </a:r>
            <a:r>
              <a:rPr sz="2100" spc="5" dirty="0">
                <a:solidFill>
                  <a:srgbClr val="2F2F2F"/>
                </a:solidFill>
                <a:latin typeface="Segoe UI Symbol"/>
                <a:cs typeface="Segoe UI Symbol"/>
              </a:rPr>
              <a:t> </a:t>
            </a:r>
            <a:r>
              <a:rPr sz="2100" spc="-5" dirty="0">
                <a:solidFill>
                  <a:srgbClr val="2F2F2F"/>
                </a:solidFill>
                <a:latin typeface="Segoe UI Symbol"/>
                <a:cs typeface="Segoe UI Symbol"/>
              </a:rPr>
              <a:t>HQ</a:t>
            </a:r>
            <a:r>
              <a:rPr sz="2100" spc="10" dirty="0">
                <a:solidFill>
                  <a:srgbClr val="2F2F2F"/>
                </a:solidFill>
                <a:latin typeface="Segoe UI Symbol"/>
                <a:cs typeface="Segoe UI Symbol"/>
              </a:rPr>
              <a:t> </a:t>
            </a:r>
            <a:r>
              <a:rPr sz="2100" dirty="0">
                <a:solidFill>
                  <a:srgbClr val="2F2F2F"/>
                </a:solidFill>
                <a:latin typeface="Segoe UI Symbol"/>
                <a:cs typeface="Segoe UI Symbol"/>
              </a:rPr>
              <a:t>in</a:t>
            </a:r>
            <a:r>
              <a:rPr sz="2100" spc="-5" dirty="0">
                <a:solidFill>
                  <a:srgbClr val="2F2F2F"/>
                </a:solidFill>
                <a:latin typeface="Segoe UI Symbol"/>
                <a:cs typeface="Segoe UI Symbol"/>
              </a:rPr>
              <a:t> the</a:t>
            </a:r>
            <a:r>
              <a:rPr sz="2100" dirty="0">
                <a:solidFill>
                  <a:srgbClr val="2F2F2F"/>
                </a:solidFill>
                <a:latin typeface="Segoe UI Symbol"/>
                <a:cs typeface="Segoe UI Symbol"/>
              </a:rPr>
              <a:t> </a:t>
            </a:r>
            <a:r>
              <a:rPr sz="2100" spc="-5" dirty="0">
                <a:solidFill>
                  <a:srgbClr val="2F2F2F"/>
                </a:solidFill>
                <a:latin typeface="Segoe UI Symbol"/>
                <a:cs typeface="Segoe UI Symbol"/>
              </a:rPr>
              <a:t>US</a:t>
            </a:r>
            <a:r>
              <a:rPr sz="2100" dirty="0">
                <a:solidFill>
                  <a:srgbClr val="2F2F2F"/>
                </a:solidFill>
                <a:latin typeface="Segoe UI Symbol"/>
                <a:cs typeface="Segoe UI Symbol"/>
              </a:rPr>
              <a:t> </a:t>
            </a:r>
            <a:r>
              <a:rPr sz="2100" spc="-5" dirty="0">
                <a:solidFill>
                  <a:srgbClr val="2F2F2F"/>
                </a:solidFill>
                <a:latin typeface="Segoe UI Symbol"/>
                <a:cs typeface="Segoe UI Symbol"/>
              </a:rPr>
              <a:t>and</a:t>
            </a:r>
            <a:r>
              <a:rPr sz="2100" dirty="0">
                <a:solidFill>
                  <a:srgbClr val="2F2F2F"/>
                </a:solidFill>
                <a:latin typeface="Segoe UI Symbol"/>
                <a:cs typeface="Segoe UI Symbol"/>
              </a:rPr>
              <a:t> </a:t>
            </a:r>
            <a:r>
              <a:rPr sz="2100" spc="-5" dirty="0">
                <a:solidFill>
                  <a:srgbClr val="2F2F2F"/>
                </a:solidFill>
                <a:latin typeface="Segoe UI Symbol"/>
                <a:cs typeface="Segoe UI Symbol"/>
              </a:rPr>
              <a:t>the</a:t>
            </a:r>
            <a:r>
              <a:rPr sz="2100" spc="5" dirty="0">
                <a:solidFill>
                  <a:srgbClr val="2F2F2F"/>
                </a:solidFill>
                <a:latin typeface="Segoe UI Symbol"/>
                <a:cs typeface="Segoe UI Symbol"/>
              </a:rPr>
              <a:t> </a:t>
            </a:r>
            <a:r>
              <a:rPr sz="2100" spc="-10" dirty="0">
                <a:solidFill>
                  <a:srgbClr val="2F2F2F"/>
                </a:solidFill>
                <a:latin typeface="Segoe UI Symbol"/>
                <a:cs typeface="Segoe UI Symbol"/>
              </a:rPr>
              <a:t>UK,</a:t>
            </a:r>
            <a:r>
              <a:rPr sz="2100" spc="-5" dirty="0">
                <a:solidFill>
                  <a:srgbClr val="2F2F2F"/>
                </a:solidFill>
                <a:latin typeface="Segoe UI Symbol"/>
                <a:cs typeface="Segoe UI Symbol"/>
              </a:rPr>
              <a:t> Internet</a:t>
            </a:r>
            <a:r>
              <a:rPr sz="2100" dirty="0">
                <a:solidFill>
                  <a:srgbClr val="2F2F2F"/>
                </a:solidFill>
                <a:latin typeface="Segoe UI Symbol"/>
                <a:cs typeface="Segoe UI Symbol"/>
              </a:rPr>
              <a:t> </a:t>
            </a:r>
            <a:r>
              <a:rPr sz="2100" spc="-5" dirty="0">
                <a:solidFill>
                  <a:srgbClr val="2F2F2F"/>
                </a:solidFill>
                <a:latin typeface="Segoe UI Symbol"/>
                <a:cs typeface="Segoe UI Symbol"/>
              </a:rPr>
              <a:t>Research </a:t>
            </a:r>
            <a:r>
              <a:rPr sz="2100" spc="-560" dirty="0">
                <a:solidFill>
                  <a:srgbClr val="2F2F2F"/>
                </a:solidFill>
                <a:latin typeface="Segoe UI Symbol"/>
                <a:cs typeface="Segoe UI Symbol"/>
              </a:rPr>
              <a:t> </a:t>
            </a:r>
            <a:r>
              <a:rPr sz="2100" spc="-5" dirty="0">
                <a:solidFill>
                  <a:srgbClr val="2F2F2F"/>
                </a:solidFill>
                <a:latin typeface="Segoe UI Symbol"/>
                <a:cs typeface="Segoe UI Symbol"/>
              </a:rPr>
              <a:t>Bureau</a:t>
            </a:r>
            <a:r>
              <a:rPr sz="2100" spc="-10" dirty="0">
                <a:solidFill>
                  <a:srgbClr val="2F2F2F"/>
                </a:solidFill>
                <a:latin typeface="Segoe UI Symbol"/>
                <a:cs typeface="Segoe UI Symbol"/>
              </a:rPr>
              <a:t> </a:t>
            </a:r>
            <a:r>
              <a:rPr sz="2100" spc="-5" dirty="0">
                <a:solidFill>
                  <a:srgbClr val="2F2F2F"/>
                </a:solidFill>
                <a:latin typeface="Segoe UI Symbol"/>
                <a:cs typeface="Segoe UI Symbol"/>
              </a:rPr>
              <a:t>serves</a:t>
            </a:r>
            <a:r>
              <a:rPr sz="2100" spc="-10" dirty="0">
                <a:solidFill>
                  <a:srgbClr val="2F2F2F"/>
                </a:solidFill>
                <a:latin typeface="Segoe UI Symbol"/>
                <a:cs typeface="Segoe UI Symbol"/>
              </a:rPr>
              <a:t> </a:t>
            </a:r>
            <a:r>
              <a:rPr sz="2100" dirty="0">
                <a:solidFill>
                  <a:srgbClr val="2F2F2F"/>
                </a:solidFill>
                <a:latin typeface="Segoe UI Symbol"/>
                <a:cs typeface="Segoe UI Symbol"/>
              </a:rPr>
              <a:t>clients</a:t>
            </a:r>
            <a:r>
              <a:rPr sz="2100" spc="-10" dirty="0">
                <a:solidFill>
                  <a:srgbClr val="2F2F2F"/>
                </a:solidFill>
                <a:latin typeface="Segoe UI Symbol"/>
                <a:cs typeface="Segoe UI Symbol"/>
              </a:rPr>
              <a:t> </a:t>
            </a:r>
            <a:r>
              <a:rPr sz="2100" spc="-5" dirty="0">
                <a:solidFill>
                  <a:srgbClr val="2F2F2F"/>
                </a:solidFill>
                <a:latin typeface="Segoe UI Symbol"/>
                <a:cs typeface="Segoe UI Symbol"/>
              </a:rPr>
              <a:t>worldwide.</a:t>
            </a:r>
            <a:endParaRPr sz="2100">
              <a:latin typeface="Segoe UI Symbol"/>
              <a:cs typeface="Segoe UI Symbol"/>
            </a:endParaRPr>
          </a:p>
          <a:p>
            <a:pPr marL="12700" marR="63500">
              <a:lnSpc>
                <a:spcPts val="2300"/>
              </a:lnSpc>
              <a:spcBef>
                <a:spcPts val="2215"/>
              </a:spcBef>
            </a:pPr>
            <a:r>
              <a:rPr sz="2100" spc="-5" dirty="0">
                <a:solidFill>
                  <a:srgbClr val="2F2F2F"/>
                </a:solidFill>
                <a:latin typeface="Segoe UI Symbol"/>
                <a:cs typeface="Segoe UI Symbol"/>
              </a:rPr>
              <a:t>The</a:t>
            </a:r>
            <a:r>
              <a:rPr sz="2100" spc="5" dirty="0">
                <a:solidFill>
                  <a:srgbClr val="2F2F2F"/>
                </a:solidFill>
                <a:latin typeface="Segoe UI Symbol"/>
                <a:cs typeface="Segoe UI Symbol"/>
              </a:rPr>
              <a:t> </a:t>
            </a:r>
            <a:r>
              <a:rPr sz="2100" spc="-5" dirty="0">
                <a:solidFill>
                  <a:srgbClr val="2F2F2F"/>
                </a:solidFill>
                <a:latin typeface="Segoe UI Symbol"/>
                <a:cs typeface="Segoe UI Symbol"/>
              </a:rPr>
              <a:t>core</a:t>
            </a:r>
            <a:r>
              <a:rPr sz="2100" spc="5" dirty="0">
                <a:solidFill>
                  <a:srgbClr val="2F2F2F"/>
                </a:solidFill>
                <a:latin typeface="Segoe UI Symbol"/>
                <a:cs typeface="Segoe UI Symbol"/>
              </a:rPr>
              <a:t> </a:t>
            </a:r>
            <a:r>
              <a:rPr sz="2100" spc="-5" dirty="0">
                <a:solidFill>
                  <a:srgbClr val="2F2F2F"/>
                </a:solidFill>
                <a:latin typeface="Segoe UI Symbol"/>
                <a:cs typeface="Segoe UI Symbol"/>
              </a:rPr>
              <a:t>services</a:t>
            </a:r>
            <a:r>
              <a:rPr sz="2100" dirty="0">
                <a:solidFill>
                  <a:srgbClr val="2F2F2F"/>
                </a:solidFill>
                <a:latin typeface="Segoe UI Symbol"/>
                <a:cs typeface="Segoe UI Symbol"/>
              </a:rPr>
              <a:t> </a:t>
            </a:r>
            <a:r>
              <a:rPr sz="2100" spc="-5" dirty="0">
                <a:solidFill>
                  <a:srgbClr val="2F2F2F"/>
                </a:solidFill>
                <a:latin typeface="Segoe UI Symbol"/>
                <a:cs typeface="Segoe UI Symbol"/>
              </a:rPr>
              <a:t>include</a:t>
            </a:r>
            <a:r>
              <a:rPr sz="2100" spc="5" dirty="0">
                <a:solidFill>
                  <a:srgbClr val="2F2F2F"/>
                </a:solidFill>
                <a:latin typeface="Segoe UI Symbol"/>
                <a:cs typeface="Segoe UI Symbol"/>
              </a:rPr>
              <a:t> </a:t>
            </a:r>
            <a:r>
              <a:rPr sz="2100" spc="-5" dirty="0">
                <a:solidFill>
                  <a:srgbClr val="2F2F2F"/>
                </a:solidFill>
                <a:latin typeface="Segoe UI Symbol"/>
                <a:cs typeface="Segoe UI Symbol"/>
              </a:rPr>
              <a:t>engaging</a:t>
            </a:r>
            <a:r>
              <a:rPr sz="2100" spc="10" dirty="0">
                <a:solidFill>
                  <a:srgbClr val="2F2F2F"/>
                </a:solidFill>
                <a:latin typeface="Segoe UI Symbol"/>
                <a:cs typeface="Segoe UI Symbol"/>
              </a:rPr>
              <a:t> </a:t>
            </a:r>
            <a:r>
              <a:rPr sz="2100" spc="-5" dirty="0">
                <a:solidFill>
                  <a:srgbClr val="2F2F2F"/>
                </a:solidFill>
                <a:latin typeface="Segoe UI Symbol"/>
                <a:cs typeface="Segoe UI Symbol"/>
              </a:rPr>
              <a:t>with</a:t>
            </a:r>
            <a:r>
              <a:rPr sz="2100" dirty="0">
                <a:solidFill>
                  <a:srgbClr val="2F2F2F"/>
                </a:solidFill>
                <a:latin typeface="Segoe UI Symbol"/>
                <a:cs typeface="Segoe UI Symbol"/>
              </a:rPr>
              <a:t> B2B </a:t>
            </a:r>
            <a:r>
              <a:rPr sz="2100" spc="-5" dirty="0">
                <a:solidFill>
                  <a:srgbClr val="2F2F2F"/>
                </a:solidFill>
                <a:latin typeface="Segoe UI Symbol"/>
                <a:cs typeface="Segoe UI Symbol"/>
              </a:rPr>
              <a:t>panel</a:t>
            </a:r>
            <a:r>
              <a:rPr sz="2100" spc="5" dirty="0">
                <a:solidFill>
                  <a:srgbClr val="2F2F2F"/>
                </a:solidFill>
                <a:latin typeface="Segoe UI Symbol"/>
                <a:cs typeface="Segoe UI Symbol"/>
              </a:rPr>
              <a:t> </a:t>
            </a:r>
            <a:r>
              <a:rPr sz="2100" spc="-5" dirty="0">
                <a:solidFill>
                  <a:srgbClr val="2F2F2F"/>
                </a:solidFill>
                <a:latin typeface="Segoe UI Symbol"/>
                <a:cs typeface="Segoe UI Symbol"/>
              </a:rPr>
              <a:t>globally</a:t>
            </a:r>
            <a:r>
              <a:rPr sz="2100" dirty="0">
                <a:solidFill>
                  <a:srgbClr val="2F2F2F"/>
                </a:solidFill>
                <a:latin typeface="Segoe UI Symbol"/>
                <a:cs typeface="Segoe UI Symbol"/>
              </a:rPr>
              <a:t> to</a:t>
            </a:r>
            <a:r>
              <a:rPr sz="2100" spc="-5" dirty="0">
                <a:solidFill>
                  <a:srgbClr val="2F2F2F"/>
                </a:solidFill>
                <a:latin typeface="Segoe UI Symbol"/>
                <a:cs typeface="Segoe UI Symbol"/>
              </a:rPr>
              <a:t> gain</a:t>
            </a:r>
            <a:r>
              <a:rPr sz="2100" spc="5" dirty="0">
                <a:solidFill>
                  <a:srgbClr val="2F2F2F"/>
                </a:solidFill>
                <a:latin typeface="Segoe UI Symbol"/>
                <a:cs typeface="Segoe UI Symbol"/>
              </a:rPr>
              <a:t> </a:t>
            </a:r>
            <a:r>
              <a:rPr sz="2100" spc="-5" dirty="0">
                <a:solidFill>
                  <a:srgbClr val="2F2F2F"/>
                </a:solidFill>
                <a:latin typeface="Segoe UI Symbol"/>
                <a:cs typeface="Segoe UI Symbol"/>
              </a:rPr>
              <a:t>market</a:t>
            </a:r>
            <a:r>
              <a:rPr sz="2100" spc="5" dirty="0">
                <a:solidFill>
                  <a:srgbClr val="2F2F2F"/>
                </a:solidFill>
                <a:latin typeface="Segoe UI Symbol"/>
                <a:cs typeface="Segoe UI Symbol"/>
              </a:rPr>
              <a:t> </a:t>
            </a:r>
            <a:r>
              <a:rPr sz="2100" spc="-5" dirty="0">
                <a:solidFill>
                  <a:srgbClr val="2F2F2F"/>
                </a:solidFill>
                <a:latin typeface="Segoe UI Symbol"/>
                <a:cs typeface="Segoe UI Symbol"/>
              </a:rPr>
              <a:t>insights</a:t>
            </a:r>
            <a:r>
              <a:rPr sz="2100" dirty="0">
                <a:solidFill>
                  <a:srgbClr val="2F2F2F"/>
                </a:solidFill>
                <a:latin typeface="Segoe UI Symbol"/>
                <a:cs typeface="Segoe UI Symbol"/>
              </a:rPr>
              <a:t> </a:t>
            </a:r>
            <a:r>
              <a:rPr sz="2100" spc="-10" dirty="0">
                <a:solidFill>
                  <a:srgbClr val="2F2F2F"/>
                </a:solidFill>
                <a:latin typeface="Segoe UI Symbol"/>
                <a:cs typeface="Segoe UI Symbol"/>
              </a:rPr>
              <a:t>and </a:t>
            </a:r>
            <a:r>
              <a:rPr sz="2100" spc="-560" dirty="0">
                <a:solidFill>
                  <a:srgbClr val="2F2F2F"/>
                </a:solidFill>
                <a:latin typeface="Segoe UI Symbol"/>
                <a:cs typeface="Segoe UI Symbol"/>
              </a:rPr>
              <a:t> </a:t>
            </a:r>
            <a:r>
              <a:rPr sz="2100" spc="-5" dirty="0">
                <a:solidFill>
                  <a:srgbClr val="2F2F2F"/>
                </a:solidFill>
                <a:latin typeface="Segoe UI Symbol"/>
                <a:cs typeface="Segoe UI Symbol"/>
              </a:rPr>
              <a:t>designing,</a:t>
            </a:r>
            <a:r>
              <a:rPr sz="2100" spc="-15" dirty="0">
                <a:solidFill>
                  <a:srgbClr val="2F2F2F"/>
                </a:solidFill>
                <a:latin typeface="Segoe UI Symbol"/>
                <a:cs typeface="Segoe UI Symbol"/>
              </a:rPr>
              <a:t> </a:t>
            </a:r>
            <a:r>
              <a:rPr sz="2100" spc="-5" dirty="0">
                <a:solidFill>
                  <a:srgbClr val="2F2F2F"/>
                </a:solidFill>
                <a:latin typeface="Segoe UI Symbol"/>
                <a:cs typeface="Segoe UI Symbol"/>
              </a:rPr>
              <a:t>programming and conduct </a:t>
            </a:r>
            <a:r>
              <a:rPr sz="2100" dirty="0">
                <a:solidFill>
                  <a:srgbClr val="2F2F2F"/>
                </a:solidFill>
                <a:latin typeface="Segoe UI Symbol"/>
                <a:cs typeface="Segoe UI Symbol"/>
              </a:rPr>
              <a:t>client</a:t>
            </a:r>
            <a:r>
              <a:rPr sz="2100" spc="-5" dirty="0">
                <a:solidFill>
                  <a:srgbClr val="2F2F2F"/>
                </a:solidFill>
                <a:latin typeface="Segoe UI Symbol"/>
                <a:cs typeface="Segoe UI Symbol"/>
              </a:rPr>
              <a:t> surveys.</a:t>
            </a:r>
            <a:endParaRPr sz="2100">
              <a:latin typeface="Segoe UI Symbol"/>
              <a:cs typeface="Segoe UI Symbol"/>
            </a:endParaRPr>
          </a:p>
          <a:p>
            <a:pPr marL="12700" marR="473075">
              <a:lnSpc>
                <a:spcPts val="2300"/>
              </a:lnSpc>
              <a:spcBef>
                <a:spcPts val="2195"/>
              </a:spcBef>
            </a:pPr>
            <a:r>
              <a:rPr sz="2100" spc="-5" dirty="0">
                <a:solidFill>
                  <a:srgbClr val="2F2F2F"/>
                </a:solidFill>
                <a:latin typeface="Segoe UI Symbol"/>
                <a:cs typeface="Segoe UI Symbol"/>
              </a:rPr>
              <a:t>Industry </a:t>
            </a:r>
            <a:r>
              <a:rPr sz="2100" dirty="0">
                <a:solidFill>
                  <a:srgbClr val="2F2F2F"/>
                </a:solidFill>
                <a:latin typeface="Segoe UI Symbol"/>
                <a:cs typeface="Segoe UI Symbol"/>
              </a:rPr>
              <a:t>needs </a:t>
            </a:r>
            <a:r>
              <a:rPr sz="2100" spc="-5" dirty="0">
                <a:solidFill>
                  <a:srgbClr val="2F2F2F"/>
                </a:solidFill>
                <a:latin typeface="Segoe UI Symbol"/>
                <a:cs typeface="Segoe UI Symbol"/>
              </a:rPr>
              <a:t>modern and </a:t>
            </a:r>
            <a:r>
              <a:rPr sz="2100" dirty="0">
                <a:solidFill>
                  <a:srgbClr val="2F2F2F"/>
                </a:solidFill>
                <a:latin typeface="Segoe UI Symbol"/>
                <a:cs typeface="Segoe UI Symbol"/>
              </a:rPr>
              <a:t>better </a:t>
            </a:r>
            <a:r>
              <a:rPr sz="2100" spc="-10" dirty="0">
                <a:solidFill>
                  <a:srgbClr val="2F2F2F"/>
                </a:solidFill>
                <a:latin typeface="Segoe UI Symbol"/>
                <a:cs typeface="Segoe UI Symbol"/>
              </a:rPr>
              <a:t>ways </a:t>
            </a:r>
            <a:r>
              <a:rPr sz="2100" dirty="0">
                <a:solidFill>
                  <a:srgbClr val="2F2F2F"/>
                </a:solidFill>
                <a:latin typeface="Segoe UI Symbol"/>
                <a:cs typeface="Segoe UI Symbol"/>
              </a:rPr>
              <a:t>to </a:t>
            </a:r>
            <a:r>
              <a:rPr sz="2100" spc="-5" dirty="0">
                <a:solidFill>
                  <a:srgbClr val="2F2F2F"/>
                </a:solidFill>
                <a:latin typeface="Segoe UI Symbol"/>
                <a:cs typeface="Segoe UI Symbol"/>
              </a:rPr>
              <a:t>conduct </a:t>
            </a:r>
            <a:r>
              <a:rPr sz="2100" dirty="0">
                <a:solidFill>
                  <a:srgbClr val="2F2F2F"/>
                </a:solidFill>
                <a:latin typeface="Segoe UI Symbol"/>
                <a:cs typeface="Segoe UI Symbol"/>
              </a:rPr>
              <a:t>B2B </a:t>
            </a:r>
            <a:r>
              <a:rPr sz="2100" spc="-5" dirty="0">
                <a:solidFill>
                  <a:srgbClr val="2F2F2F"/>
                </a:solidFill>
                <a:latin typeface="Segoe UI Symbol"/>
                <a:cs typeface="Segoe UI Symbol"/>
              </a:rPr>
              <a:t>research surveys, and IRB </a:t>
            </a:r>
            <a:r>
              <a:rPr sz="2100" dirty="0">
                <a:solidFill>
                  <a:srgbClr val="2F2F2F"/>
                </a:solidFill>
                <a:latin typeface="Segoe UI Symbol"/>
                <a:cs typeface="Segoe UI Symbol"/>
              </a:rPr>
              <a:t>is </a:t>
            </a:r>
            <a:r>
              <a:rPr sz="2100" spc="-565" dirty="0">
                <a:solidFill>
                  <a:srgbClr val="2F2F2F"/>
                </a:solidFill>
                <a:latin typeface="Segoe UI Symbol"/>
                <a:cs typeface="Segoe UI Symbol"/>
              </a:rPr>
              <a:t> </a:t>
            </a:r>
            <a:r>
              <a:rPr sz="2100" spc="-5" dirty="0">
                <a:solidFill>
                  <a:srgbClr val="2F2F2F"/>
                </a:solidFill>
                <a:latin typeface="Segoe UI Symbol"/>
                <a:cs typeface="Segoe UI Symbol"/>
              </a:rPr>
              <a:t>proud</a:t>
            </a:r>
            <a:r>
              <a:rPr sz="2100" spc="-10" dirty="0">
                <a:solidFill>
                  <a:srgbClr val="2F2F2F"/>
                </a:solidFill>
                <a:latin typeface="Segoe UI Symbol"/>
                <a:cs typeface="Segoe UI Symbol"/>
              </a:rPr>
              <a:t> </a:t>
            </a:r>
            <a:r>
              <a:rPr sz="2100" dirty="0">
                <a:solidFill>
                  <a:srgbClr val="2F2F2F"/>
                </a:solidFill>
                <a:latin typeface="Segoe UI Symbol"/>
                <a:cs typeface="Segoe UI Symbol"/>
              </a:rPr>
              <a:t>to</a:t>
            </a:r>
            <a:r>
              <a:rPr sz="2100" spc="-10" dirty="0">
                <a:solidFill>
                  <a:srgbClr val="2F2F2F"/>
                </a:solidFill>
                <a:latin typeface="Segoe UI Symbol"/>
                <a:cs typeface="Segoe UI Symbol"/>
              </a:rPr>
              <a:t> </a:t>
            </a:r>
            <a:r>
              <a:rPr sz="2100" spc="-5" dirty="0">
                <a:solidFill>
                  <a:srgbClr val="2F2F2F"/>
                </a:solidFill>
                <a:latin typeface="Segoe UI Symbol"/>
                <a:cs typeface="Segoe UI Symbol"/>
              </a:rPr>
              <a:t>take the lead </a:t>
            </a:r>
            <a:r>
              <a:rPr sz="2100" dirty="0">
                <a:solidFill>
                  <a:srgbClr val="2F2F2F"/>
                </a:solidFill>
                <a:latin typeface="Segoe UI Symbol"/>
                <a:cs typeface="Segoe UI Symbol"/>
              </a:rPr>
              <a:t>in</a:t>
            </a:r>
            <a:r>
              <a:rPr sz="2100" spc="-5" dirty="0">
                <a:solidFill>
                  <a:srgbClr val="2F2F2F"/>
                </a:solidFill>
                <a:latin typeface="Segoe UI Symbol"/>
                <a:cs typeface="Segoe UI Symbol"/>
              </a:rPr>
              <a:t> this</a:t>
            </a:r>
            <a:r>
              <a:rPr sz="2100" spc="-10" dirty="0">
                <a:solidFill>
                  <a:srgbClr val="2F2F2F"/>
                </a:solidFill>
                <a:latin typeface="Segoe UI Symbol"/>
                <a:cs typeface="Segoe UI Symbol"/>
              </a:rPr>
              <a:t> </a:t>
            </a:r>
            <a:r>
              <a:rPr sz="2100" spc="-5" dirty="0">
                <a:solidFill>
                  <a:srgbClr val="2F2F2F"/>
                </a:solidFill>
                <a:latin typeface="Segoe UI Symbol"/>
                <a:cs typeface="Segoe UI Symbol"/>
              </a:rPr>
              <a:t>direction.</a:t>
            </a:r>
            <a:endParaRPr sz="2100">
              <a:latin typeface="Segoe UI Symbol"/>
              <a:cs typeface="Segoe UI Symbol"/>
            </a:endParaRPr>
          </a:p>
          <a:p>
            <a:pPr>
              <a:lnSpc>
                <a:spcPct val="100000"/>
              </a:lnSpc>
              <a:spcBef>
                <a:spcPts val="45"/>
              </a:spcBef>
            </a:pPr>
            <a:endParaRPr sz="3150">
              <a:latin typeface="Segoe UI Symbol"/>
              <a:cs typeface="Segoe UI Symbol"/>
            </a:endParaRPr>
          </a:p>
          <a:p>
            <a:pPr marL="149225" algn="ctr">
              <a:lnSpc>
                <a:spcPct val="100000"/>
              </a:lnSpc>
            </a:pPr>
            <a:r>
              <a:rPr sz="2100" u="sng" dirty="0">
                <a:solidFill>
                  <a:srgbClr val="0F5B2B"/>
                </a:solidFill>
                <a:uFill>
                  <a:solidFill>
                    <a:srgbClr val="0F5B2B"/>
                  </a:solidFill>
                </a:uFill>
                <a:latin typeface="Segoe UI Symbol"/>
                <a:cs typeface="Segoe UI Symbol"/>
              </a:rPr>
              <a:t>We</a:t>
            </a:r>
            <a:r>
              <a:rPr sz="2100" u="sng" spc="-10" dirty="0">
                <a:solidFill>
                  <a:srgbClr val="0F5B2B"/>
                </a:solidFill>
                <a:uFill>
                  <a:solidFill>
                    <a:srgbClr val="0F5B2B"/>
                  </a:solidFill>
                </a:uFill>
                <a:latin typeface="Segoe UI Symbol"/>
                <a:cs typeface="Segoe UI Symbol"/>
              </a:rPr>
              <a:t> </a:t>
            </a:r>
            <a:r>
              <a:rPr sz="2100" u="sng" dirty="0">
                <a:solidFill>
                  <a:srgbClr val="0F5B2B"/>
                </a:solidFill>
                <a:uFill>
                  <a:solidFill>
                    <a:srgbClr val="0F5B2B"/>
                  </a:solidFill>
                </a:uFill>
                <a:latin typeface="Segoe UI Symbol"/>
                <a:cs typeface="Segoe UI Symbol"/>
              </a:rPr>
              <a:t>rely</a:t>
            </a:r>
            <a:r>
              <a:rPr sz="2100" u="sng" spc="-5" dirty="0">
                <a:solidFill>
                  <a:srgbClr val="0F5B2B"/>
                </a:solidFill>
                <a:uFill>
                  <a:solidFill>
                    <a:srgbClr val="0F5B2B"/>
                  </a:solidFill>
                </a:uFill>
                <a:latin typeface="Segoe UI Symbol"/>
                <a:cs typeface="Segoe UI Symbol"/>
              </a:rPr>
              <a:t> only on organically acquired and</a:t>
            </a:r>
            <a:r>
              <a:rPr sz="2100" u="sng" dirty="0">
                <a:solidFill>
                  <a:srgbClr val="0F5B2B"/>
                </a:solidFill>
                <a:uFill>
                  <a:solidFill>
                    <a:srgbClr val="0F5B2B"/>
                  </a:solidFill>
                </a:uFill>
                <a:latin typeface="Segoe UI Symbol"/>
                <a:cs typeface="Segoe UI Symbol"/>
              </a:rPr>
              <a:t> </a:t>
            </a:r>
            <a:r>
              <a:rPr sz="2100" u="sng" spc="-5" dirty="0">
                <a:solidFill>
                  <a:srgbClr val="0F5B2B"/>
                </a:solidFill>
                <a:uFill>
                  <a:solidFill>
                    <a:srgbClr val="0F5B2B"/>
                  </a:solidFill>
                </a:uFill>
                <a:latin typeface="Segoe UI Symbol"/>
                <a:cs typeface="Segoe UI Symbol"/>
              </a:rPr>
              <a:t>smartly managed</a:t>
            </a:r>
            <a:r>
              <a:rPr sz="2100" u="sng" dirty="0">
                <a:solidFill>
                  <a:srgbClr val="0F5B2B"/>
                </a:solidFill>
                <a:uFill>
                  <a:solidFill>
                    <a:srgbClr val="0F5B2B"/>
                  </a:solidFill>
                </a:uFill>
                <a:latin typeface="Segoe UI Symbol"/>
                <a:cs typeface="Segoe UI Symbol"/>
              </a:rPr>
              <a:t> </a:t>
            </a:r>
            <a:r>
              <a:rPr sz="2100" u="sng" spc="-5" dirty="0">
                <a:solidFill>
                  <a:srgbClr val="0F5B2B"/>
                </a:solidFill>
                <a:uFill>
                  <a:solidFill>
                    <a:srgbClr val="0F5B2B"/>
                  </a:solidFill>
                </a:uFill>
                <a:latin typeface="Segoe UI Symbol"/>
                <a:cs typeface="Segoe UI Symbol"/>
              </a:rPr>
              <a:t>data</a:t>
            </a:r>
            <a:endParaRPr sz="2100">
              <a:latin typeface="Segoe UI Symbol"/>
              <a:cs typeface="Segoe UI Symbol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83820" rIns="0" bIns="0" rtlCol="0">
            <a:spAutoFit/>
          </a:bodyPr>
          <a:lstStyle/>
          <a:p>
            <a:pPr marL="12700" marR="5080">
              <a:lnSpc>
                <a:spcPts val="4300"/>
              </a:lnSpc>
              <a:spcBef>
                <a:spcPts val="660"/>
              </a:spcBef>
            </a:pPr>
            <a:r>
              <a:rPr spc="-5" dirty="0"/>
              <a:t>HIGHLIGHTS</a:t>
            </a:r>
            <a:r>
              <a:rPr dirty="0"/>
              <a:t> </a:t>
            </a:r>
            <a:r>
              <a:rPr spc="-5" dirty="0"/>
              <a:t>OF</a:t>
            </a:r>
            <a:r>
              <a:rPr dirty="0"/>
              <a:t> </a:t>
            </a:r>
            <a:r>
              <a:rPr spc="-5" dirty="0"/>
              <a:t>OUR</a:t>
            </a:r>
            <a:r>
              <a:rPr spc="-10" dirty="0"/>
              <a:t> </a:t>
            </a:r>
            <a:r>
              <a:rPr spc="-5" dirty="0"/>
              <a:t>QUALITY</a:t>
            </a:r>
            <a:r>
              <a:rPr spc="5" dirty="0"/>
              <a:t> </a:t>
            </a:r>
            <a:r>
              <a:rPr spc="-5" dirty="0"/>
              <a:t>MEASURE </a:t>
            </a:r>
            <a:r>
              <a:rPr spc="-1085" dirty="0"/>
              <a:t> </a:t>
            </a:r>
            <a:r>
              <a:rPr spc="-5" dirty="0"/>
              <a:t>TECHNIQUE</a:t>
            </a:r>
          </a:p>
        </p:txBody>
      </p:sp>
      <p:grpSp>
        <p:nvGrpSpPr>
          <p:cNvPr id="3" name="object 3"/>
          <p:cNvGrpSpPr/>
          <p:nvPr/>
        </p:nvGrpSpPr>
        <p:grpSpPr>
          <a:xfrm>
            <a:off x="1073069" y="2765269"/>
            <a:ext cx="1887220" cy="1887220"/>
            <a:chOff x="1073069" y="2765269"/>
            <a:chExt cx="1887220" cy="1887220"/>
          </a:xfrm>
        </p:grpSpPr>
        <p:sp>
          <p:nvSpPr>
            <p:cNvPr id="4" name="object 4"/>
            <p:cNvSpPr/>
            <p:nvPr/>
          </p:nvSpPr>
          <p:spPr>
            <a:xfrm>
              <a:off x="1073069" y="2765269"/>
              <a:ext cx="1887220" cy="1887220"/>
            </a:xfrm>
            <a:custGeom>
              <a:avLst/>
              <a:gdLst/>
              <a:ahLst/>
              <a:cxnLst/>
              <a:rect l="l" t="t" r="r" b="b"/>
              <a:pathLst>
                <a:path w="1887220" h="1887220">
                  <a:moveTo>
                    <a:pt x="943593" y="0"/>
                  </a:moveTo>
                  <a:lnTo>
                    <a:pt x="895036" y="1227"/>
                  </a:lnTo>
                  <a:lnTo>
                    <a:pt x="847116" y="4871"/>
                  </a:lnTo>
                  <a:lnTo>
                    <a:pt x="799893" y="10872"/>
                  </a:lnTo>
                  <a:lnTo>
                    <a:pt x="753426" y="19170"/>
                  </a:lnTo>
                  <a:lnTo>
                    <a:pt x="707774" y="29706"/>
                  </a:lnTo>
                  <a:lnTo>
                    <a:pt x="662997" y="42422"/>
                  </a:lnTo>
                  <a:lnTo>
                    <a:pt x="619154" y="57257"/>
                  </a:lnTo>
                  <a:lnTo>
                    <a:pt x="576304" y="74152"/>
                  </a:lnTo>
                  <a:lnTo>
                    <a:pt x="534506" y="93048"/>
                  </a:lnTo>
                  <a:lnTo>
                    <a:pt x="493821" y="113886"/>
                  </a:lnTo>
                  <a:lnTo>
                    <a:pt x="454306" y="136607"/>
                  </a:lnTo>
                  <a:lnTo>
                    <a:pt x="416021" y="161151"/>
                  </a:lnTo>
                  <a:lnTo>
                    <a:pt x="379026" y="187458"/>
                  </a:lnTo>
                  <a:lnTo>
                    <a:pt x="343380" y="215471"/>
                  </a:lnTo>
                  <a:lnTo>
                    <a:pt x="309142" y="245128"/>
                  </a:lnTo>
                  <a:lnTo>
                    <a:pt x="276372" y="276372"/>
                  </a:lnTo>
                  <a:lnTo>
                    <a:pt x="245128" y="309142"/>
                  </a:lnTo>
                  <a:lnTo>
                    <a:pt x="215471" y="343380"/>
                  </a:lnTo>
                  <a:lnTo>
                    <a:pt x="187458" y="379026"/>
                  </a:lnTo>
                  <a:lnTo>
                    <a:pt x="161151" y="416021"/>
                  </a:lnTo>
                  <a:lnTo>
                    <a:pt x="136607" y="454306"/>
                  </a:lnTo>
                  <a:lnTo>
                    <a:pt x="113886" y="493821"/>
                  </a:lnTo>
                  <a:lnTo>
                    <a:pt x="93048" y="534507"/>
                  </a:lnTo>
                  <a:lnTo>
                    <a:pt x="74152" y="576305"/>
                  </a:lnTo>
                  <a:lnTo>
                    <a:pt x="57257" y="619155"/>
                  </a:lnTo>
                  <a:lnTo>
                    <a:pt x="42422" y="662998"/>
                  </a:lnTo>
                  <a:lnTo>
                    <a:pt x="29706" y="707775"/>
                  </a:lnTo>
                  <a:lnTo>
                    <a:pt x="19170" y="753427"/>
                  </a:lnTo>
                  <a:lnTo>
                    <a:pt x="10872" y="799894"/>
                  </a:lnTo>
                  <a:lnTo>
                    <a:pt x="4871" y="847117"/>
                  </a:lnTo>
                  <a:lnTo>
                    <a:pt x="1227" y="895037"/>
                  </a:lnTo>
                  <a:lnTo>
                    <a:pt x="0" y="943594"/>
                  </a:lnTo>
                  <a:lnTo>
                    <a:pt x="1227" y="992151"/>
                  </a:lnTo>
                  <a:lnTo>
                    <a:pt x="4871" y="1040071"/>
                  </a:lnTo>
                  <a:lnTo>
                    <a:pt x="10872" y="1087294"/>
                  </a:lnTo>
                  <a:lnTo>
                    <a:pt x="19170" y="1133761"/>
                  </a:lnTo>
                  <a:lnTo>
                    <a:pt x="29706" y="1179413"/>
                  </a:lnTo>
                  <a:lnTo>
                    <a:pt x="42422" y="1224190"/>
                  </a:lnTo>
                  <a:lnTo>
                    <a:pt x="57257" y="1268033"/>
                  </a:lnTo>
                  <a:lnTo>
                    <a:pt x="74152" y="1310883"/>
                  </a:lnTo>
                  <a:lnTo>
                    <a:pt x="93048" y="1352681"/>
                  </a:lnTo>
                  <a:lnTo>
                    <a:pt x="113886" y="1393367"/>
                  </a:lnTo>
                  <a:lnTo>
                    <a:pt x="136607" y="1432882"/>
                  </a:lnTo>
                  <a:lnTo>
                    <a:pt x="161151" y="1471166"/>
                  </a:lnTo>
                  <a:lnTo>
                    <a:pt x="187458" y="1508161"/>
                  </a:lnTo>
                  <a:lnTo>
                    <a:pt x="215471" y="1543807"/>
                  </a:lnTo>
                  <a:lnTo>
                    <a:pt x="245128" y="1578045"/>
                  </a:lnTo>
                  <a:lnTo>
                    <a:pt x="276372" y="1610815"/>
                  </a:lnTo>
                  <a:lnTo>
                    <a:pt x="309142" y="1642059"/>
                  </a:lnTo>
                  <a:lnTo>
                    <a:pt x="343380" y="1671717"/>
                  </a:lnTo>
                  <a:lnTo>
                    <a:pt x="379026" y="1699729"/>
                  </a:lnTo>
                  <a:lnTo>
                    <a:pt x="416021" y="1726037"/>
                  </a:lnTo>
                  <a:lnTo>
                    <a:pt x="454306" y="1750580"/>
                  </a:lnTo>
                  <a:lnTo>
                    <a:pt x="493821" y="1773301"/>
                  </a:lnTo>
                  <a:lnTo>
                    <a:pt x="534506" y="1794139"/>
                  </a:lnTo>
                  <a:lnTo>
                    <a:pt x="576304" y="1813035"/>
                  </a:lnTo>
                  <a:lnTo>
                    <a:pt x="619154" y="1829931"/>
                  </a:lnTo>
                  <a:lnTo>
                    <a:pt x="662997" y="1844766"/>
                  </a:lnTo>
                  <a:lnTo>
                    <a:pt x="707774" y="1857481"/>
                  </a:lnTo>
                  <a:lnTo>
                    <a:pt x="753426" y="1868017"/>
                  </a:lnTo>
                  <a:lnTo>
                    <a:pt x="799893" y="1876315"/>
                  </a:lnTo>
                  <a:lnTo>
                    <a:pt x="847116" y="1882316"/>
                  </a:lnTo>
                  <a:lnTo>
                    <a:pt x="895036" y="1885960"/>
                  </a:lnTo>
                  <a:lnTo>
                    <a:pt x="943593" y="1887188"/>
                  </a:lnTo>
                  <a:lnTo>
                    <a:pt x="992150" y="1885960"/>
                  </a:lnTo>
                  <a:lnTo>
                    <a:pt x="1040070" y="1882316"/>
                  </a:lnTo>
                  <a:lnTo>
                    <a:pt x="1087293" y="1876315"/>
                  </a:lnTo>
                  <a:lnTo>
                    <a:pt x="1133760" y="1868017"/>
                  </a:lnTo>
                  <a:lnTo>
                    <a:pt x="1179412" y="1857481"/>
                  </a:lnTo>
                  <a:lnTo>
                    <a:pt x="1224189" y="1844766"/>
                  </a:lnTo>
                  <a:lnTo>
                    <a:pt x="1268033" y="1829931"/>
                  </a:lnTo>
                  <a:lnTo>
                    <a:pt x="1310883" y="1813035"/>
                  </a:lnTo>
                  <a:lnTo>
                    <a:pt x="1352680" y="1794139"/>
                  </a:lnTo>
                  <a:lnTo>
                    <a:pt x="1393366" y="1773301"/>
                  </a:lnTo>
                  <a:lnTo>
                    <a:pt x="1432881" y="1750580"/>
                  </a:lnTo>
                  <a:lnTo>
                    <a:pt x="1471166" y="1726037"/>
                  </a:lnTo>
                  <a:lnTo>
                    <a:pt x="1508161" y="1699729"/>
                  </a:lnTo>
                  <a:lnTo>
                    <a:pt x="1543807" y="1671717"/>
                  </a:lnTo>
                  <a:lnTo>
                    <a:pt x="1578045" y="1642059"/>
                  </a:lnTo>
                  <a:lnTo>
                    <a:pt x="1610815" y="1610815"/>
                  </a:lnTo>
                  <a:lnTo>
                    <a:pt x="1642059" y="1578045"/>
                  </a:lnTo>
                  <a:lnTo>
                    <a:pt x="1671717" y="1543807"/>
                  </a:lnTo>
                  <a:lnTo>
                    <a:pt x="1699729" y="1508161"/>
                  </a:lnTo>
                  <a:lnTo>
                    <a:pt x="1726037" y="1471166"/>
                  </a:lnTo>
                  <a:lnTo>
                    <a:pt x="1750580" y="1432882"/>
                  </a:lnTo>
                  <a:lnTo>
                    <a:pt x="1773301" y="1393367"/>
                  </a:lnTo>
                  <a:lnTo>
                    <a:pt x="1794139" y="1352681"/>
                  </a:lnTo>
                  <a:lnTo>
                    <a:pt x="1813035" y="1310883"/>
                  </a:lnTo>
                  <a:lnTo>
                    <a:pt x="1829931" y="1268033"/>
                  </a:lnTo>
                  <a:lnTo>
                    <a:pt x="1844766" y="1224190"/>
                  </a:lnTo>
                  <a:lnTo>
                    <a:pt x="1857481" y="1179413"/>
                  </a:lnTo>
                  <a:lnTo>
                    <a:pt x="1868017" y="1133761"/>
                  </a:lnTo>
                  <a:lnTo>
                    <a:pt x="1876315" y="1087294"/>
                  </a:lnTo>
                  <a:lnTo>
                    <a:pt x="1882316" y="1040071"/>
                  </a:lnTo>
                  <a:lnTo>
                    <a:pt x="1885960" y="992151"/>
                  </a:lnTo>
                  <a:lnTo>
                    <a:pt x="1887188" y="943594"/>
                  </a:lnTo>
                  <a:lnTo>
                    <a:pt x="1885960" y="895037"/>
                  </a:lnTo>
                  <a:lnTo>
                    <a:pt x="1882316" y="847117"/>
                  </a:lnTo>
                  <a:lnTo>
                    <a:pt x="1876315" y="799894"/>
                  </a:lnTo>
                  <a:lnTo>
                    <a:pt x="1868017" y="753427"/>
                  </a:lnTo>
                  <a:lnTo>
                    <a:pt x="1857481" y="707775"/>
                  </a:lnTo>
                  <a:lnTo>
                    <a:pt x="1844766" y="662998"/>
                  </a:lnTo>
                  <a:lnTo>
                    <a:pt x="1829931" y="619155"/>
                  </a:lnTo>
                  <a:lnTo>
                    <a:pt x="1813035" y="576305"/>
                  </a:lnTo>
                  <a:lnTo>
                    <a:pt x="1794139" y="534507"/>
                  </a:lnTo>
                  <a:lnTo>
                    <a:pt x="1773301" y="493821"/>
                  </a:lnTo>
                  <a:lnTo>
                    <a:pt x="1750580" y="454306"/>
                  </a:lnTo>
                  <a:lnTo>
                    <a:pt x="1726037" y="416021"/>
                  </a:lnTo>
                  <a:lnTo>
                    <a:pt x="1699729" y="379026"/>
                  </a:lnTo>
                  <a:lnTo>
                    <a:pt x="1671717" y="343380"/>
                  </a:lnTo>
                  <a:lnTo>
                    <a:pt x="1642059" y="309142"/>
                  </a:lnTo>
                  <a:lnTo>
                    <a:pt x="1610815" y="276372"/>
                  </a:lnTo>
                  <a:lnTo>
                    <a:pt x="1578045" y="245128"/>
                  </a:lnTo>
                  <a:lnTo>
                    <a:pt x="1543807" y="215471"/>
                  </a:lnTo>
                  <a:lnTo>
                    <a:pt x="1508161" y="187458"/>
                  </a:lnTo>
                  <a:lnTo>
                    <a:pt x="1471166" y="161151"/>
                  </a:lnTo>
                  <a:lnTo>
                    <a:pt x="1432881" y="136607"/>
                  </a:lnTo>
                  <a:lnTo>
                    <a:pt x="1393366" y="113886"/>
                  </a:lnTo>
                  <a:lnTo>
                    <a:pt x="1352680" y="93048"/>
                  </a:lnTo>
                  <a:lnTo>
                    <a:pt x="1310883" y="74152"/>
                  </a:lnTo>
                  <a:lnTo>
                    <a:pt x="1268033" y="57257"/>
                  </a:lnTo>
                  <a:lnTo>
                    <a:pt x="1224189" y="42422"/>
                  </a:lnTo>
                  <a:lnTo>
                    <a:pt x="1179412" y="29706"/>
                  </a:lnTo>
                  <a:lnTo>
                    <a:pt x="1133760" y="19170"/>
                  </a:lnTo>
                  <a:lnTo>
                    <a:pt x="1087293" y="10872"/>
                  </a:lnTo>
                  <a:lnTo>
                    <a:pt x="1040070" y="4871"/>
                  </a:lnTo>
                  <a:lnTo>
                    <a:pt x="992150" y="1227"/>
                  </a:lnTo>
                  <a:lnTo>
                    <a:pt x="943593" y="0"/>
                  </a:lnTo>
                  <a:close/>
                </a:path>
              </a:pathLst>
            </a:custGeom>
            <a:solidFill>
              <a:srgbClr val="CDD4D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411223" y="3121151"/>
              <a:ext cx="1213103" cy="1213104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475257" y="3167457"/>
              <a:ext cx="1082812" cy="1082814"/>
            </a:xfrm>
            <a:prstGeom prst="rect">
              <a:avLst/>
            </a:prstGeom>
          </p:spPr>
        </p:pic>
      </p:grpSp>
      <p:sp>
        <p:nvSpPr>
          <p:cNvPr id="7" name="object 7"/>
          <p:cNvSpPr txBox="1"/>
          <p:nvPr/>
        </p:nvSpPr>
        <p:spPr>
          <a:xfrm>
            <a:off x="706975" y="5227320"/>
            <a:ext cx="2620645" cy="537845"/>
          </a:xfrm>
          <a:prstGeom prst="rect">
            <a:avLst/>
          </a:prstGeom>
        </p:spPr>
        <p:txBody>
          <a:bodyPr vert="horz" wrap="square" lIns="0" tIns="26034" rIns="0" bIns="0" rtlCol="0">
            <a:spAutoFit/>
          </a:bodyPr>
          <a:lstStyle/>
          <a:p>
            <a:pPr marL="17780" marR="5080" indent="-5715">
              <a:lnSpc>
                <a:spcPts val="1989"/>
              </a:lnSpc>
              <a:spcBef>
                <a:spcPts val="204"/>
              </a:spcBef>
            </a:pPr>
            <a:r>
              <a:rPr sz="1700" spc="-5" dirty="0">
                <a:solidFill>
                  <a:srgbClr val="595959"/>
                </a:solidFill>
                <a:latin typeface="Segoe UI"/>
                <a:cs typeface="Segoe UI"/>
              </a:rPr>
              <a:t>DUPLICATE</a:t>
            </a:r>
            <a:r>
              <a:rPr sz="1700" spc="-30" dirty="0">
                <a:solidFill>
                  <a:srgbClr val="595959"/>
                </a:solidFill>
                <a:latin typeface="Segoe UI"/>
                <a:cs typeface="Segoe UI"/>
              </a:rPr>
              <a:t> </a:t>
            </a:r>
            <a:r>
              <a:rPr sz="1700" dirty="0">
                <a:solidFill>
                  <a:srgbClr val="595959"/>
                </a:solidFill>
                <a:latin typeface="Segoe UI"/>
                <a:cs typeface="Segoe UI"/>
              </a:rPr>
              <a:t>&amp;</a:t>
            </a:r>
            <a:r>
              <a:rPr sz="1700" spc="-30" dirty="0">
                <a:solidFill>
                  <a:srgbClr val="595959"/>
                </a:solidFill>
                <a:latin typeface="Segoe UI"/>
                <a:cs typeface="Segoe UI"/>
              </a:rPr>
              <a:t> </a:t>
            </a:r>
            <a:r>
              <a:rPr sz="1700" spc="-5" dirty="0">
                <a:solidFill>
                  <a:srgbClr val="595959"/>
                </a:solidFill>
                <a:latin typeface="Segoe UI"/>
                <a:cs typeface="Segoe UI"/>
              </a:rPr>
              <a:t>FRAUD</a:t>
            </a:r>
            <a:r>
              <a:rPr sz="1700" spc="-40" dirty="0">
                <a:solidFill>
                  <a:srgbClr val="595959"/>
                </a:solidFill>
                <a:latin typeface="Segoe UI"/>
                <a:cs typeface="Segoe UI"/>
              </a:rPr>
              <a:t> </a:t>
            </a:r>
            <a:r>
              <a:rPr sz="1700" spc="-5" dirty="0">
                <a:solidFill>
                  <a:srgbClr val="595959"/>
                </a:solidFill>
                <a:latin typeface="Segoe UI"/>
                <a:cs typeface="Segoe UI"/>
              </a:rPr>
              <a:t>USER </a:t>
            </a:r>
            <a:r>
              <a:rPr sz="1700" spc="-450" dirty="0">
                <a:solidFill>
                  <a:srgbClr val="595959"/>
                </a:solidFill>
                <a:latin typeface="Segoe UI"/>
                <a:cs typeface="Segoe UI"/>
              </a:rPr>
              <a:t> </a:t>
            </a:r>
            <a:r>
              <a:rPr sz="1700" spc="-5" dirty="0">
                <a:solidFill>
                  <a:srgbClr val="595959"/>
                </a:solidFill>
                <a:latin typeface="Segoe UI"/>
                <a:cs typeface="Segoe UI"/>
              </a:rPr>
              <a:t>DETECTION</a:t>
            </a:r>
            <a:r>
              <a:rPr sz="1700" spc="-25" dirty="0">
                <a:solidFill>
                  <a:srgbClr val="595959"/>
                </a:solidFill>
                <a:latin typeface="Segoe UI"/>
                <a:cs typeface="Segoe UI"/>
              </a:rPr>
              <a:t> </a:t>
            </a:r>
            <a:r>
              <a:rPr sz="1700" spc="-5" dirty="0">
                <a:solidFill>
                  <a:srgbClr val="595959"/>
                </a:solidFill>
                <a:latin typeface="Segoe UI"/>
                <a:cs typeface="Segoe UI"/>
              </a:rPr>
              <a:t>TECHNOLOGY.</a:t>
            </a:r>
            <a:endParaRPr sz="1700">
              <a:latin typeface="Segoe UI"/>
              <a:cs typeface="Segoe UI"/>
            </a:endParaRPr>
          </a:p>
        </p:txBody>
      </p:sp>
      <p:grpSp>
        <p:nvGrpSpPr>
          <p:cNvPr id="8" name="object 8"/>
          <p:cNvGrpSpPr/>
          <p:nvPr/>
        </p:nvGrpSpPr>
        <p:grpSpPr>
          <a:xfrm>
            <a:off x="4708226" y="2765269"/>
            <a:ext cx="1887220" cy="1887220"/>
            <a:chOff x="4708226" y="2765269"/>
            <a:chExt cx="1887220" cy="1887220"/>
          </a:xfrm>
        </p:grpSpPr>
        <p:sp>
          <p:nvSpPr>
            <p:cNvPr id="9" name="object 9"/>
            <p:cNvSpPr/>
            <p:nvPr/>
          </p:nvSpPr>
          <p:spPr>
            <a:xfrm>
              <a:off x="4708226" y="2765269"/>
              <a:ext cx="1887220" cy="1887220"/>
            </a:xfrm>
            <a:custGeom>
              <a:avLst/>
              <a:gdLst/>
              <a:ahLst/>
              <a:cxnLst/>
              <a:rect l="l" t="t" r="r" b="b"/>
              <a:pathLst>
                <a:path w="1887220" h="1887220">
                  <a:moveTo>
                    <a:pt x="943593" y="0"/>
                  </a:moveTo>
                  <a:lnTo>
                    <a:pt x="895036" y="1227"/>
                  </a:lnTo>
                  <a:lnTo>
                    <a:pt x="847116" y="4871"/>
                  </a:lnTo>
                  <a:lnTo>
                    <a:pt x="799893" y="10872"/>
                  </a:lnTo>
                  <a:lnTo>
                    <a:pt x="753426" y="19170"/>
                  </a:lnTo>
                  <a:lnTo>
                    <a:pt x="707774" y="29706"/>
                  </a:lnTo>
                  <a:lnTo>
                    <a:pt x="662997" y="42422"/>
                  </a:lnTo>
                  <a:lnTo>
                    <a:pt x="619154" y="57257"/>
                  </a:lnTo>
                  <a:lnTo>
                    <a:pt x="576303" y="74152"/>
                  </a:lnTo>
                  <a:lnTo>
                    <a:pt x="534506" y="93048"/>
                  </a:lnTo>
                  <a:lnTo>
                    <a:pt x="493820" y="113886"/>
                  </a:lnTo>
                  <a:lnTo>
                    <a:pt x="454305" y="136607"/>
                  </a:lnTo>
                  <a:lnTo>
                    <a:pt x="416021" y="161151"/>
                  </a:lnTo>
                  <a:lnTo>
                    <a:pt x="379026" y="187458"/>
                  </a:lnTo>
                  <a:lnTo>
                    <a:pt x="343380" y="215471"/>
                  </a:lnTo>
                  <a:lnTo>
                    <a:pt x="309142" y="245128"/>
                  </a:lnTo>
                  <a:lnTo>
                    <a:pt x="276371" y="276372"/>
                  </a:lnTo>
                  <a:lnTo>
                    <a:pt x="245128" y="309142"/>
                  </a:lnTo>
                  <a:lnTo>
                    <a:pt x="215470" y="343380"/>
                  </a:lnTo>
                  <a:lnTo>
                    <a:pt x="187458" y="379026"/>
                  </a:lnTo>
                  <a:lnTo>
                    <a:pt x="161150" y="416021"/>
                  </a:lnTo>
                  <a:lnTo>
                    <a:pt x="136607" y="454306"/>
                  </a:lnTo>
                  <a:lnTo>
                    <a:pt x="113886" y="493821"/>
                  </a:lnTo>
                  <a:lnTo>
                    <a:pt x="93048" y="534507"/>
                  </a:lnTo>
                  <a:lnTo>
                    <a:pt x="74152" y="576305"/>
                  </a:lnTo>
                  <a:lnTo>
                    <a:pt x="57256" y="619155"/>
                  </a:lnTo>
                  <a:lnTo>
                    <a:pt x="42422" y="662998"/>
                  </a:lnTo>
                  <a:lnTo>
                    <a:pt x="29706" y="707775"/>
                  </a:lnTo>
                  <a:lnTo>
                    <a:pt x="19170" y="753427"/>
                  </a:lnTo>
                  <a:lnTo>
                    <a:pt x="10872" y="799894"/>
                  </a:lnTo>
                  <a:lnTo>
                    <a:pt x="4871" y="847117"/>
                  </a:lnTo>
                  <a:lnTo>
                    <a:pt x="1227" y="895037"/>
                  </a:lnTo>
                  <a:lnTo>
                    <a:pt x="0" y="943594"/>
                  </a:lnTo>
                  <a:lnTo>
                    <a:pt x="1227" y="992151"/>
                  </a:lnTo>
                  <a:lnTo>
                    <a:pt x="4871" y="1040071"/>
                  </a:lnTo>
                  <a:lnTo>
                    <a:pt x="10872" y="1087294"/>
                  </a:lnTo>
                  <a:lnTo>
                    <a:pt x="19170" y="1133761"/>
                  </a:lnTo>
                  <a:lnTo>
                    <a:pt x="29706" y="1179413"/>
                  </a:lnTo>
                  <a:lnTo>
                    <a:pt x="42422" y="1224190"/>
                  </a:lnTo>
                  <a:lnTo>
                    <a:pt x="57256" y="1268033"/>
                  </a:lnTo>
                  <a:lnTo>
                    <a:pt x="74152" y="1310883"/>
                  </a:lnTo>
                  <a:lnTo>
                    <a:pt x="93048" y="1352681"/>
                  </a:lnTo>
                  <a:lnTo>
                    <a:pt x="113886" y="1393367"/>
                  </a:lnTo>
                  <a:lnTo>
                    <a:pt x="136607" y="1432882"/>
                  </a:lnTo>
                  <a:lnTo>
                    <a:pt x="161150" y="1471166"/>
                  </a:lnTo>
                  <a:lnTo>
                    <a:pt x="187458" y="1508161"/>
                  </a:lnTo>
                  <a:lnTo>
                    <a:pt x="215470" y="1543807"/>
                  </a:lnTo>
                  <a:lnTo>
                    <a:pt x="245128" y="1578045"/>
                  </a:lnTo>
                  <a:lnTo>
                    <a:pt x="276371" y="1610815"/>
                  </a:lnTo>
                  <a:lnTo>
                    <a:pt x="309142" y="1642059"/>
                  </a:lnTo>
                  <a:lnTo>
                    <a:pt x="343380" y="1671717"/>
                  </a:lnTo>
                  <a:lnTo>
                    <a:pt x="379026" y="1699729"/>
                  </a:lnTo>
                  <a:lnTo>
                    <a:pt x="416021" y="1726037"/>
                  </a:lnTo>
                  <a:lnTo>
                    <a:pt x="454305" y="1750580"/>
                  </a:lnTo>
                  <a:lnTo>
                    <a:pt x="493820" y="1773301"/>
                  </a:lnTo>
                  <a:lnTo>
                    <a:pt x="534506" y="1794139"/>
                  </a:lnTo>
                  <a:lnTo>
                    <a:pt x="576303" y="1813035"/>
                  </a:lnTo>
                  <a:lnTo>
                    <a:pt x="619154" y="1829931"/>
                  </a:lnTo>
                  <a:lnTo>
                    <a:pt x="662997" y="1844766"/>
                  </a:lnTo>
                  <a:lnTo>
                    <a:pt x="707774" y="1857481"/>
                  </a:lnTo>
                  <a:lnTo>
                    <a:pt x="753426" y="1868017"/>
                  </a:lnTo>
                  <a:lnTo>
                    <a:pt x="799893" y="1876315"/>
                  </a:lnTo>
                  <a:lnTo>
                    <a:pt x="847116" y="1882316"/>
                  </a:lnTo>
                  <a:lnTo>
                    <a:pt x="895036" y="1885960"/>
                  </a:lnTo>
                  <a:lnTo>
                    <a:pt x="943593" y="1887188"/>
                  </a:lnTo>
                  <a:lnTo>
                    <a:pt x="992150" y="1885960"/>
                  </a:lnTo>
                  <a:lnTo>
                    <a:pt x="1040070" y="1882316"/>
                  </a:lnTo>
                  <a:lnTo>
                    <a:pt x="1087293" y="1876315"/>
                  </a:lnTo>
                  <a:lnTo>
                    <a:pt x="1133760" y="1868017"/>
                  </a:lnTo>
                  <a:lnTo>
                    <a:pt x="1179412" y="1857481"/>
                  </a:lnTo>
                  <a:lnTo>
                    <a:pt x="1224189" y="1844766"/>
                  </a:lnTo>
                  <a:lnTo>
                    <a:pt x="1268032" y="1829931"/>
                  </a:lnTo>
                  <a:lnTo>
                    <a:pt x="1310882" y="1813035"/>
                  </a:lnTo>
                  <a:lnTo>
                    <a:pt x="1352680" y="1794139"/>
                  </a:lnTo>
                  <a:lnTo>
                    <a:pt x="1393366" y="1773301"/>
                  </a:lnTo>
                  <a:lnTo>
                    <a:pt x="1432881" y="1750580"/>
                  </a:lnTo>
                  <a:lnTo>
                    <a:pt x="1471165" y="1726037"/>
                  </a:lnTo>
                  <a:lnTo>
                    <a:pt x="1508160" y="1699729"/>
                  </a:lnTo>
                  <a:lnTo>
                    <a:pt x="1543806" y="1671717"/>
                  </a:lnTo>
                  <a:lnTo>
                    <a:pt x="1578044" y="1642059"/>
                  </a:lnTo>
                  <a:lnTo>
                    <a:pt x="1610815" y="1610815"/>
                  </a:lnTo>
                  <a:lnTo>
                    <a:pt x="1642058" y="1578045"/>
                  </a:lnTo>
                  <a:lnTo>
                    <a:pt x="1671716" y="1543807"/>
                  </a:lnTo>
                  <a:lnTo>
                    <a:pt x="1699728" y="1508161"/>
                  </a:lnTo>
                  <a:lnTo>
                    <a:pt x="1726036" y="1471166"/>
                  </a:lnTo>
                  <a:lnTo>
                    <a:pt x="1750579" y="1432882"/>
                  </a:lnTo>
                  <a:lnTo>
                    <a:pt x="1773300" y="1393367"/>
                  </a:lnTo>
                  <a:lnTo>
                    <a:pt x="1794138" y="1352681"/>
                  </a:lnTo>
                  <a:lnTo>
                    <a:pt x="1813034" y="1310883"/>
                  </a:lnTo>
                  <a:lnTo>
                    <a:pt x="1829930" y="1268033"/>
                  </a:lnTo>
                  <a:lnTo>
                    <a:pt x="1844764" y="1224190"/>
                  </a:lnTo>
                  <a:lnTo>
                    <a:pt x="1857480" y="1179413"/>
                  </a:lnTo>
                  <a:lnTo>
                    <a:pt x="1868016" y="1133761"/>
                  </a:lnTo>
                  <a:lnTo>
                    <a:pt x="1876314" y="1087294"/>
                  </a:lnTo>
                  <a:lnTo>
                    <a:pt x="1882315" y="1040071"/>
                  </a:lnTo>
                  <a:lnTo>
                    <a:pt x="1885959" y="992151"/>
                  </a:lnTo>
                  <a:lnTo>
                    <a:pt x="1887186" y="943594"/>
                  </a:lnTo>
                  <a:lnTo>
                    <a:pt x="1885959" y="895037"/>
                  </a:lnTo>
                  <a:lnTo>
                    <a:pt x="1882315" y="847117"/>
                  </a:lnTo>
                  <a:lnTo>
                    <a:pt x="1876314" y="799894"/>
                  </a:lnTo>
                  <a:lnTo>
                    <a:pt x="1868016" y="753427"/>
                  </a:lnTo>
                  <a:lnTo>
                    <a:pt x="1857480" y="707775"/>
                  </a:lnTo>
                  <a:lnTo>
                    <a:pt x="1844764" y="662998"/>
                  </a:lnTo>
                  <a:lnTo>
                    <a:pt x="1829930" y="619155"/>
                  </a:lnTo>
                  <a:lnTo>
                    <a:pt x="1813034" y="576305"/>
                  </a:lnTo>
                  <a:lnTo>
                    <a:pt x="1794138" y="534507"/>
                  </a:lnTo>
                  <a:lnTo>
                    <a:pt x="1773300" y="493821"/>
                  </a:lnTo>
                  <a:lnTo>
                    <a:pt x="1750579" y="454306"/>
                  </a:lnTo>
                  <a:lnTo>
                    <a:pt x="1726036" y="416021"/>
                  </a:lnTo>
                  <a:lnTo>
                    <a:pt x="1699728" y="379026"/>
                  </a:lnTo>
                  <a:lnTo>
                    <a:pt x="1671716" y="343380"/>
                  </a:lnTo>
                  <a:lnTo>
                    <a:pt x="1642058" y="309142"/>
                  </a:lnTo>
                  <a:lnTo>
                    <a:pt x="1610815" y="276372"/>
                  </a:lnTo>
                  <a:lnTo>
                    <a:pt x="1578044" y="245128"/>
                  </a:lnTo>
                  <a:lnTo>
                    <a:pt x="1543806" y="215471"/>
                  </a:lnTo>
                  <a:lnTo>
                    <a:pt x="1508160" y="187458"/>
                  </a:lnTo>
                  <a:lnTo>
                    <a:pt x="1471165" y="161151"/>
                  </a:lnTo>
                  <a:lnTo>
                    <a:pt x="1432881" y="136607"/>
                  </a:lnTo>
                  <a:lnTo>
                    <a:pt x="1393366" y="113886"/>
                  </a:lnTo>
                  <a:lnTo>
                    <a:pt x="1352680" y="93048"/>
                  </a:lnTo>
                  <a:lnTo>
                    <a:pt x="1310882" y="74152"/>
                  </a:lnTo>
                  <a:lnTo>
                    <a:pt x="1268032" y="57257"/>
                  </a:lnTo>
                  <a:lnTo>
                    <a:pt x="1224189" y="42422"/>
                  </a:lnTo>
                  <a:lnTo>
                    <a:pt x="1179412" y="29706"/>
                  </a:lnTo>
                  <a:lnTo>
                    <a:pt x="1133760" y="19170"/>
                  </a:lnTo>
                  <a:lnTo>
                    <a:pt x="1087293" y="10872"/>
                  </a:lnTo>
                  <a:lnTo>
                    <a:pt x="1040070" y="4871"/>
                  </a:lnTo>
                  <a:lnTo>
                    <a:pt x="992150" y="1227"/>
                  </a:lnTo>
                  <a:lnTo>
                    <a:pt x="943593" y="0"/>
                  </a:lnTo>
                  <a:close/>
                </a:path>
              </a:pathLst>
            </a:custGeom>
            <a:solidFill>
              <a:srgbClr val="CDD4D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0" name="object 10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044440" y="3121151"/>
              <a:ext cx="1213103" cy="1213104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5110412" y="3167457"/>
              <a:ext cx="1082812" cy="1082814"/>
            </a:xfrm>
            <a:prstGeom prst="rect">
              <a:avLst/>
            </a:prstGeom>
          </p:spPr>
        </p:pic>
      </p:grpSp>
      <p:sp>
        <p:nvSpPr>
          <p:cNvPr id="12" name="object 12"/>
          <p:cNvSpPr txBox="1"/>
          <p:nvPr/>
        </p:nvSpPr>
        <p:spPr>
          <a:xfrm>
            <a:off x="4137345" y="5227320"/>
            <a:ext cx="3028950" cy="537845"/>
          </a:xfrm>
          <a:prstGeom prst="rect">
            <a:avLst/>
          </a:prstGeom>
        </p:spPr>
        <p:txBody>
          <a:bodyPr vert="horz" wrap="square" lIns="0" tIns="26034" rIns="0" bIns="0" rtlCol="0">
            <a:spAutoFit/>
          </a:bodyPr>
          <a:lstStyle/>
          <a:p>
            <a:pPr marL="361950" marR="5080" indent="-349250">
              <a:lnSpc>
                <a:spcPts val="1989"/>
              </a:lnSpc>
              <a:spcBef>
                <a:spcPts val="204"/>
              </a:spcBef>
            </a:pPr>
            <a:r>
              <a:rPr sz="1700" spc="-5" dirty="0">
                <a:solidFill>
                  <a:srgbClr val="595959"/>
                </a:solidFill>
                <a:latin typeface="Segoe UI"/>
                <a:cs typeface="Segoe UI"/>
              </a:rPr>
              <a:t>PEEP </a:t>
            </a:r>
            <a:r>
              <a:rPr sz="1700" dirty="0">
                <a:solidFill>
                  <a:srgbClr val="595959"/>
                </a:solidFill>
                <a:latin typeface="Segoe UI"/>
                <a:cs typeface="Segoe UI"/>
              </a:rPr>
              <a:t>– </a:t>
            </a:r>
            <a:r>
              <a:rPr sz="1700" spc="-5" dirty="0">
                <a:solidFill>
                  <a:srgbClr val="595959"/>
                </a:solidFill>
                <a:latin typeface="Segoe UI"/>
                <a:cs typeface="Segoe UI"/>
              </a:rPr>
              <a:t>PANEL ENGAGEMENT </a:t>
            </a:r>
            <a:r>
              <a:rPr sz="1700" dirty="0">
                <a:solidFill>
                  <a:srgbClr val="595959"/>
                </a:solidFill>
                <a:latin typeface="Segoe UI"/>
                <a:cs typeface="Segoe UI"/>
              </a:rPr>
              <a:t>&amp; </a:t>
            </a:r>
            <a:r>
              <a:rPr sz="1700" spc="-455" dirty="0">
                <a:solidFill>
                  <a:srgbClr val="595959"/>
                </a:solidFill>
                <a:latin typeface="Segoe UI"/>
                <a:cs typeface="Segoe UI"/>
              </a:rPr>
              <a:t> </a:t>
            </a:r>
            <a:r>
              <a:rPr sz="1700" spc="-5" dirty="0">
                <a:solidFill>
                  <a:srgbClr val="595959"/>
                </a:solidFill>
                <a:latin typeface="Segoe UI"/>
                <a:cs typeface="Segoe UI"/>
              </a:rPr>
              <a:t>ELIMINATION</a:t>
            </a:r>
            <a:r>
              <a:rPr sz="1700" spc="-10" dirty="0">
                <a:solidFill>
                  <a:srgbClr val="595959"/>
                </a:solidFill>
                <a:latin typeface="Segoe UI"/>
                <a:cs typeface="Segoe UI"/>
              </a:rPr>
              <a:t> </a:t>
            </a:r>
            <a:r>
              <a:rPr sz="1700" spc="-5" dirty="0">
                <a:solidFill>
                  <a:srgbClr val="595959"/>
                </a:solidFill>
                <a:latin typeface="Segoe UI"/>
                <a:cs typeface="Segoe UI"/>
              </a:rPr>
              <a:t>PROCESS.</a:t>
            </a:r>
            <a:endParaRPr sz="1700">
              <a:latin typeface="Segoe UI"/>
              <a:cs typeface="Segoe UI"/>
            </a:endParaRPr>
          </a:p>
        </p:txBody>
      </p:sp>
      <p:grpSp>
        <p:nvGrpSpPr>
          <p:cNvPr id="13" name="object 13"/>
          <p:cNvGrpSpPr/>
          <p:nvPr/>
        </p:nvGrpSpPr>
        <p:grpSpPr>
          <a:xfrm>
            <a:off x="8343384" y="2765269"/>
            <a:ext cx="1887220" cy="1887220"/>
            <a:chOff x="8343384" y="2765269"/>
            <a:chExt cx="1887220" cy="1887220"/>
          </a:xfrm>
        </p:grpSpPr>
        <p:sp>
          <p:nvSpPr>
            <p:cNvPr id="14" name="object 14"/>
            <p:cNvSpPr/>
            <p:nvPr/>
          </p:nvSpPr>
          <p:spPr>
            <a:xfrm>
              <a:off x="8343384" y="2765269"/>
              <a:ext cx="1887220" cy="1887220"/>
            </a:xfrm>
            <a:custGeom>
              <a:avLst/>
              <a:gdLst/>
              <a:ahLst/>
              <a:cxnLst/>
              <a:rect l="l" t="t" r="r" b="b"/>
              <a:pathLst>
                <a:path w="1887220" h="1887220">
                  <a:moveTo>
                    <a:pt x="943594" y="0"/>
                  </a:moveTo>
                  <a:lnTo>
                    <a:pt x="895037" y="1227"/>
                  </a:lnTo>
                  <a:lnTo>
                    <a:pt x="847117" y="4871"/>
                  </a:lnTo>
                  <a:lnTo>
                    <a:pt x="799894" y="10872"/>
                  </a:lnTo>
                  <a:lnTo>
                    <a:pt x="753427" y="19170"/>
                  </a:lnTo>
                  <a:lnTo>
                    <a:pt x="707775" y="29706"/>
                  </a:lnTo>
                  <a:lnTo>
                    <a:pt x="662998" y="42422"/>
                  </a:lnTo>
                  <a:lnTo>
                    <a:pt x="619155" y="57257"/>
                  </a:lnTo>
                  <a:lnTo>
                    <a:pt x="576305" y="74152"/>
                  </a:lnTo>
                  <a:lnTo>
                    <a:pt x="534507" y="93048"/>
                  </a:lnTo>
                  <a:lnTo>
                    <a:pt x="493821" y="113886"/>
                  </a:lnTo>
                  <a:lnTo>
                    <a:pt x="454306" y="136607"/>
                  </a:lnTo>
                  <a:lnTo>
                    <a:pt x="416021" y="161151"/>
                  </a:lnTo>
                  <a:lnTo>
                    <a:pt x="379026" y="187458"/>
                  </a:lnTo>
                  <a:lnTo>
                    <a:pt x="343380" y="215471"/>
                  </a:lnTo>
                  <a:lnTo>
                    <a:pt x="309142" y="245128"/>
                  </a:lnTo>
                  <a:lnTo>
                    <a:pt x="276372" y="276372"/>
                  </a:lnTo>
                  <a:lnTo>
                    <a:pt x="245128" y="309142"/>
                  </a:lnTo>
                  <a:lnTo>
                    <a:pt x="215471" y="343380"/>
                  </a:lnTo>
                  <a:lnTo>
                    <a:pt x="187458" y="379026"/>
                  </a:lnTo>
                  <a:lnTo>
                    <a:pt x="161151" y="416021"/>
                  </a:lnTo>
                  <a:lnTo>
                    <a:pt x="136607" y="454306"/>
                  </a:lnTo>
                  <a:lnTo>
                    <a:pt x="113886" y="493821"/>
                  </a:lnTo>
                  <a:lnTo>
                    <a:pt x="93048" y="534507"/>
                  </a:lnTo>
                  <a:lnTo>
                    <a:pt x="74152" y="576305"/>
                  </a:lnTo>
                  <a:lnTo>
                    <a:pt x="57257" y="619155"/>
                  </a:lnTo>
                  <a:lnTo>
                    <a:pt x="42422" y="662998"/>
                  </a:lnTo>
                  <a:lnTo>
                    <a:pt x="29706" y="707775"/>
                  </a:lnTo>
                  <a:lnTo>
                    <a:pt x="19170" y="753427"/>
                  </a:lnTo>
                  <a:lnTo>
                    <a:pt x="10872" y="799894"/>
                  </a:lnTo>
                  <a:lnTo>
                    <a:pt x="4871" y="847117"/>
                  </a:lnTo>
                  <a:lnTo>
                    <a:pt x="1227" y="895037"/>
                  </a:lnTo>
                  <a:lnTo>
                    <a:pt x="0" y="943594"/>
                  </a:lnTo>
                  <a:lnTo>
                    <a:pt x="1227" y="992151"/>
                  </a:lnTo>
                  <a:lnTo>
                    <a:pt x="4871" y="1040071"/>
                  </a:lnTo>
                  <a:lnTo>
                    <a:pt x="10872" y="1087294"/>
                  </a:lnTo>
                  <a:lnTo>
                    <a:pt x="19170" y="1133761"/>
                  </a:lnTo>
                  <a:lnTo>
                    <a:pt x="29706" y="1179413"/>
                  </a:lnTo>
                  <a:lnTo>
                    <a:pt x="42422" y="1224190"/>
                  </a:lnTo>
                  <a:lnTo>
                    <a:pt x="57257" y="1268033"/>
                  </a:lnTo>
                  <a:lnTo>
                    <a:pt x="74152" y="1310883"/>
                  </a:lnTo>
                  <a:lnTo>
                    <a:pt x="93048" y="1352681"/>
                  </a:lnTo>
                  <a:lnTo>
                    <a:pt x="113886" y="1393367"/>
                  </a:lnTo>
                  <a:lnTo>
                    <a:pt x="136607" y="1432882"/>
                  </a:lnTo>
                  <a:lnTo>
                    <a:pt x="161151" y="1471166"/>
                  </a:lnTo>
                  <a:lnTo>
                    <a:pt x="187458" y="1508161"/>
                  </a:lnTo>
                  <a:lnTo>
                    <a:pt x="215471" y="1543807"/>
                  </a:lnTo>
                  <a:lnTo>
                    <a:pt x="245128" y="1578045"/>
                  </a:lnTo>
                  <a:lnTo>
                    <a:pt x="276372" y="1610815"/>
                  </a:lnTo>
                  <a:lnTo>
                    <a:pt x="309142" y="1642059"/>
                  </a:lnTo>
                  <a:lnTo>
                    <a:pt x="343380" y="1671717"/>
                  </a:lnTo>
                  <a:lnTo>
                    <a:pt x="379026" y="1699729"/>
                  </a:lnTo>
                  <a:lnTo>
                    <a:pt x="416021" y="1726037"/>
                  </a:lnTo>
                  <a:lnTo>
                    <a:pt x="454306" y="1750580"/>
                  </a:lnTo>
                  <a:lnTo>
                    <a:pt x="493821" y="1773301"/>
                  </a:lnTo>
                  <a:lnTo>
                    <a:pt x="534507" y="1794139"/>
                  </a:lnTo>
                  <a:lnTo>
                    <a:pt x="576305" y="1813035"/>
                  </a:lnTo>
                  <a:lnTo>
                    <a:pt x="619155" y="1829931"/>
                  </a:lnTo>
                  <a:lnTo>
                    <a:pt x="662998" y="1844766"/>
                  </a:lnTo>
                  <a:lnTo>
                    <a:pt x="707775" y="1857481"/>
                  </a:lnTo>
                  <a:lnTo>
                    <a:pt x="753427" y="1868017"/>
                  </a:lnTo>
                  <a:lnTo>
                    <a:pt x="799894" y="1876315"/>
                  </a:lnTo>
                  <a:lnTo>
                    <a:pt x="847117" y="1882316"/>
                  </a:lnTo>
                  <a:lnTo>
                    <a:pt x="895037" y="1885960"/>
                  </a:lnTo>
                  <a:lnTo>
                    <a:pt x="943594" y="1887188"/>
                  </a:lnTo>
                  <a:lnTo>
                    <a:pt x="992151" y="1885960"/>
                  </a:lnTo>
                  <a:lnTo>
                    <a:pt x="1040071" y="1882316"/>
                  </a:lnTo>
                  <a:lnTo>
                    <a:pt x="1087294" y="1876315"/>
                  </a:lnTo>
                  <a:lnTo>
                    <a:pt x="1133761" y="1868017"/>
                  </a:lnTo>
                  <a:lnTo>
                    <a:pt x="1179413" y="1857481"/>
                  </a:lnTo>
                  <a:lnTo>
                    <a:pt x="1224190" y="1844766"/>
                  </a:lnTo>
                  <a:lnTo>
                    <a:pt x="1268033" y="1829931"/>
                  </a:lnTo>
                  <a:lnTo>
                    <a:pt x="1310883" y="1813035"/>
                  </a:lnTo>
                  <a:lnTo>
                    <a:pt x="1352681" y="1794139"/>
                  </a:lnTo>
                  <a:lnTo>
                    <a:pt x="1393367" y="1773301"/>
                  </a:lnTo>
                  <a:lnTo>
                    <a:pt x="1432882" y="1750580"/>
                  </a:lnTo>
                  <a:lnTo>
                    <a:pt x="1471166" y="1726037"/>
                  </a:lnTo>
                  <a:lnTo>
                    <a:pt x="1508161" y="1699729"/>
                  </a:lnTo>
                  <a:lnTo>
                    <a:pt x="1543807" y="1671717"/>
                  </a:lnTo>
                  <a:lnTo>
                    <a:pt x="1578045" y="1642059"/>
                  </a:lnTo>
                  <a:lnTo>
                    <a:pt x="1610815" y="1610815"/>
                  </a:lnTo>
                  <a:lnTo>
                    <a:pt x="1642059" y="1578045"/>
                  </a:lnTo>
                  <a:lnTo>
                    <a:pt x="1671717" y="1543807"/>
                  </a:lnTo>
                  <a:lnTo>
                    <a:pt x="1699729" y="1508161"/>
                  </a:lnTo>
                  <a:lnTo>
                    <a:pt x="1726037" y="1471166"/>
                  </a:lnTo>
                  <a:lnTo>
                    <a:pt x="1750580" y="1432882"/>
                  </a:lnTo>
                  <a:lnTo>
                    <a:pt x="1773301" y="1393367"/>
                  </a:lnTo>
                  <a:lnTo>
                    <a:pt x="1794139" y="1352681"/>
                  </a:lnTo>
                  <a:lnTo>
                    <a:pt x="1813035" y="1310883"/>
                  </a:lnTo>
                  <a:lnTo>
                    <a:pt x="1829931" y="1268033"/>
                  </a:lnTo>
                  <a:lnTo>
                    <a:pt x="1844766" y="1224190"/>
                  </a:lnTo>
                  <a:lnTo>
                    <a:pt x="1857481" y="1179413"/>
                  </a:lnTo>
                  <a:lnTo>
                    <a:pt x="1868017" y="1133761"/>
                  </a:lnTo>
                  <a:lnTo>
                    <a:pt x="1876315" y="1087294"/>
                  </a:lnTo>
                  <a:lnTo>
                    <a:pt x="1882316" y="1040071"/>
                  </a:lnTo>
                  <a:lnTo>
                    <a:pt x="1885960" y="992151"/>
                  </a:lnTo>
                  <a:lnTo>
                    <a:pt x="1887188" y="943594"/>
                  </a:lnTo>
                  <a:lnTo>
                    <a:pt x="1885960" y="895037"/>
                  </a:lnTo>
                  <a:lnTo>
                    <a:pt x="1882316" y="847117"/>
                  </a:lnTo>
                  <a:lnTo>
                    <a:pt x="1876315" y="799894"/>
                  </a:lnTo>
                  <a:lnTo>
                    <a:pt x="1868017" y="753427"/>
                  </a:lnTo>
                  <a:lnTo>
                    <a:pt x="1857481" y="707775"/>
                  </a:lnTo>
                  <a:lnTo>
                    <a:pt x="1844766" y="662998"/>
                  </a:lnTo>
                  <a:lnTo>
                    <a:pt x="1829931" y="619155"/>
                  </a:lnTo>
                  <a:lnTo>
                    <a:pt x="1813035" y="576305"/>
                  </a:lnTo>
                  <a:lnTo>
                    <a:pt x="1794139" y="534507"/>
                  </a:lnTo>
                  <a:lnTo>
                    <a:pt x="1773301" y="493821"/>
                  </a:lnTo>
                  <a:lnTo>
                    <a:pt x="1750580" y="454306"/>
                  </a:lnTo>
                  <a:lnTo>
                    <a:pt x="1726037" y="416021"/>
                  </a:lnTo>
                  <a:lnTo>
                    <a:pt x="1699729" y="379026"/>
                  </a:lnTo>
                  <a:lnTo>
                    <a:pt x="1671717" y="343380"/>
                  </a:lnTo>
                  <a:lnTo>
                    <a:pt x="1642059" y="309142"/>
                  </a:lnTo>
                  <a:lnTo>
                    <a:pt x="1610815" y="276372"/>
                  </a:lnTo>
                  <a:lnTo>
                    <a:pt x="1578045" y="245128"/>
                  </a:lnTo>
                  <a:lnTo>
                    <a:pt x="1543807" y="215471"/>
                  </a:lnTo>
                  <a:lnTo>
                    <a:pt x="1508161" y="187458"/>
                  </a:lnTo>
                  <a:lnTo>
                    <a:pt x="1471166" y="161151"/>
                  </a:lnTo>
                  <a:lnTo>
                    <a:pt x="1432882" y="136607"/>
                  </a:lnTo>
                  <a:lnTo>
                    <a:pt x="1393367" y="113886"/>
                  </a:lnTo>
                  <a:lnTo>
                    <a:pt x="1352681" y="93048"/>
                  </a:lnTo>
                  <a:lnTo>
                    <a:pt x="1310883" y="74152"/>
                  </a:lnTo>
                  <a:lnTo>
                    <a:pt x="1268033" y="57257"/>
                  </a:lnTo>
                  <a:lnTo>
                    <a:pt x="1224190" y="42422"/>
                  </a:lnTo>
                  <a:lnTo>
                    <a:pt x="1179413" y="29706"/>
                  </a:lnTo>
                  <a:lnTo>
                    <a:pt x="1133761" y="19170"/>
                  </a:lnTo>
                  <a:lnTo>
                    <a:pt x="1087294" y="10872"/>
                  </a:lnTo>
                  <a:lnTo>
                    <a:pt x="1040071" y="4871"/>
                  </a:lnTo>
                  <a:lnTo>
                    <a:pt x="992151" y="1227"/>
                  </a:lnTo>
                  <a:lnTo>
                    <a:pt x="943594" y="0"/>
                  </a:lnTo>
                  <a:close/>
                </a:path>
              </a:pathLst>
            </a:custGeom>
            <a:solidFill>
              <a:srgbClr val="CDD4D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5" name="object 15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8680704" y="3121151"/>
              <a:ext cx="1213103" cy="1213104"/>
            </a:xfrm>
            <a:prstGeom prst="rect">
              <a:avLst/>
            </a:prstGeom>
          </p:spPr>
        </p:pic>
        <p:pic>
          <p:nvPicPr>
            <p:cNvPr id="16" name="object 16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8745570" y="3167457"/>
              <a:ext cx="1082812" cy="1082814"/>
            </a:xfrm>
            <a:prstGeom prst="rect">
              <a:avLst/>
            </a:prstGeom>
          </p:spPr>
        </p:pic>
      </p:grpSp>
      <p:sp>
        <p:nvSpPr>
          <p:cNvPr id="17" name="object 17"/>
          <p:cNvSpPr txBox="1"/>
          <p:nvPr/>
        </p:nvSpPr>
        <p:spPr>
          <a:xfrm>
            <a:off x="7785201" y="5227320"/>
            <a:ext cx="3004820" cy="537845"/>
          </a:xfrm>
          <a:prstGeom prst="rect">
            <a:avLst/>
          </a:prstGeom>
        </p:spPr>
        <p:txBody>
          <a:bodyPr vert="horz" wrap="square" lIns="0" tIns="26034" rIns="0" bIns="0" rtlCol="0">
            <a:spAutoFit/>
          </a:bodyPr>
          <a:lstStyle/>
          <a:p>
            <a:pPr marL="12700" marR="5080" indent="471170">
              <a:lnSpc>
                <a:spcPts val="1989"/>
              </a:lnSpc>
              <a:spcBef>
                <a:spcPts val="204"/>
              </a:spcBef>
            </a:pPr>
            <a:r>
              <a:rPr sz="1700" spc="-5" dirty="0">
                <a:solidFill>
                  <a:srgbClr val="595959"/>
                </a:solidFill>
                <a:latin typeface="Segoe UI"/>
                <a:cs typeface="Segoe UI"/>
              </a:rPr>
              <a:t>KYR™ </a:t>
            </a:r>
            <a:r>
              <a:rPr sz="1700" dirty="0">
                <a:solidFill>
                  <a:srgbClr val="595959"/>
                </a:solidFill>
                <a:latin typeface="Segoe UI"/>
                <a:cs typeface="Segoe UI"/>
              </a:rPr>
              <a:t>– KNOW </a:t>
            </a:r>
            <a:r>
              <a:rPr sz="1700" spc="-5" dirty="0">
                <a:solidFill>
                  <a:srgbClr val="595959"/>
                </a:solidFill>
                <a:latin typeface="Segoe UI"/>
                <a:cs typeface="Segoe UI"/>
              </a:rPr>
              <a:t>YOUR </a:t>
            </a:r>
            <a:r>
              <a:rPr sz="1700" dirty="0">
                <a:solidFill>
                  <a:srgbClr val="595959"/>
                </a:solidFill>
                <a:latin typeface="Segoe UI"/>
                <a:cs typeface="Segoe UI"/>
              </a:rPr>
              <a:t> </a:t>
            </a:r>
            <a:r>
              <a:rPr sz="1700" spc="-5" dirty="0">
                <a:solidFill>
                  <a:srgbClr val="595959"/>
                </a:solidFill>
                <a:latin typeface="Segoe UI"/>
                <a:cs typeface="Segoe UI"/>
              </a:rPr>
              <a:t>RESPONDENTS</a:t>
            </a:r>
            <a:r>
              <a:rPr sz="1700" spc="434" dirty="0">
                <a:solidFill>
                  <a:srgbClr val="595959"/>
                </a:solidFill>
                <a:latin typeface="Segoe UI"/>
                <a:cs typeface="Segoe UI"/>
              </a:rPr>
              <a:t> </a:t>
            </a:r>
            <a:r>
              <a:rPr sz="1700" spc="-5" dirty="0">
                <a:solidFill>
                  <a:srgbClr val="595959"/>
                </a:solidFill>
                <a:latin typeface="Segoe UI"/>
                <a:cs typeface="Segoe UI"/>
              </a:rPr>
              <a:t>TECHNOLOGY.</a:t>
            </a:r>
            <a:endParaRPr sz="1700">
              <a:latin typeface="Segoe UI"/>
              <a:cs typeface="Segoe UI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5020055" y="1021080"/>
            <a:ext cx="7147559" cy="5827395"/>
            <a:chOff x="5020055" y="1021080"/>
            <a:chExt cx="7147559" cy="5827395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020055" y="1021080"/>
              <a:ext cx="6422136" cy="542544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5084063" y="1067624"/>
              <a:ext cx="6294120" cy="412115"/>
            </a:xfrm>
            <a:custGeom>
              <a:avLst/>
              <a:gdLst/>
              <a:ahLst/>
              <a:cxnLst/>
              <a:rect l="l" t="t" r="r" b="b"/>
              <a:pathLst>
                <a:path w="6294120" h="412115">
                  <a:moveTo>
                    <a:pt x="6224972" y="0"/>
                  </a:moveTo>
                  <a:lnTo>
                    <a:pt x="68642" y="0"/>
                  </a:lnTo>
                  <a:lnTo>
                    <a:pt x="41923" y="5394"/>
                  </a:lnTo>
                  <a:lnTo>
                    <a:pt x="20104" y="20104"/>
                  </a:lnTo>
                  <a:lnTo>
                    <a:pt x="5394" y="41923"/>
                  </a:lnTo>
                  <a:lnTo>
                    <a:pt x="0" y="68642"/>
                  </a:lnTo>
                  <a:lnTo>
                    <a:pt x="0" y="343198"/>
                  </a:lnTo>
                  <a:lnTo>
                    <a:pt x="5394" y="369916"/>
                  </a:lnTo>
                  <a:lnTo>
                    <a:pt x="20104" y="391735"/>
                  </a:lnTo>
                  <a:lnTo>
                    <a:pt x="41923" y="406446"/>
                  </a:lnTo>
                  <a:lnTo>
                    <a:pt x="68642" y="411840"/>
                  </a:lnTo>
                  <a:lnTo>
                    <a:pt x="6224972" y="411840"/>
                  </a:lnTo>
                  <a:lnTo>
                    <a:pt x="6251691" y="406446"/>
                  </a:lnTo>
                  <a:lnTo>
                    <a:pt x="6273509" y="391735"/>
                  </a:lnTo>
                  <a:lnTo>
                    <a:pt x="6288220" y="369916"/>
                  </a:lnTo>
                  <a:lnTo>
                    <a:pt x="6293614" y="343198"/>
                  </a:lnTo>
                  <a:lnTo>
                    <a:pt x="6293614" y="68642"/>
                  </a:lnTo>
                  <a:lnTo>
                    <a:pt x="6288220" y="41923"/>
                  </a:lnTo>
                  <a:lnTo>
                    <a:pt x="6273509" y="20104"/>
                  </a:lnTo>
                  <a:lnTo>
                    <a:pt x="6251691" y="5394"/>
                  </a:lnTo>
                  <a:lnTo>
                    <a:pt x="6224972" y="0"/>
                  </a:lnTo>
                  <a:close/>
                </a:path>
              </a:pathLst>
            </a:custGeom>
            <a:solidFill>
              <a:srgbClr val="8C8C8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020055" y="1478280"/>
              <a:ext cx="6422136" cy="542544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084063" y="1525544"/>
              <a:ext cx="6293614" cy="411840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5020055" y="1938527"/>
              <a:ext cx="6422136" cy="539496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084063" y="1983464"/>
              <a:ext cx="6293614" cy="411841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5020055" y="2395727"/>
              <a:ext cx="6422136" cy="542544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5084063" y="2441384"/>
              <a:ext cx="6293614" cy="411841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5020055" y="2852928"/>
              <a:ext cx="6422136" cy="542544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5084063" y="2899304"/>
              <a:ext cx="6293614" cy="411841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5020055" y="3310128"/>
              <a:ext cx="6422136" cy="542544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5084063" y="3357224"/>
              <a:ext cx="6293614" cy="411841"/>
            </a:xfrm>
            <a:prstGeom prst="rect">
              <a:avLst/>
            </a:prstGeom>
          </p:spPr>
        </p:pic>
        <p:pic>
          <p:nvPicPr>
            <p:cNvPr id="15" name="object 15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5020055" y="3770375"/>
              <a:ext cx="6422136" cy="539495"/>
            </a:xfrm>
            <a:prstGeom prst="rect">
              <a:avLst/>
            </a:prstGeom>
          </p:spPr>
        </p:pic>
        <p:sp>
          <p:nvSpPr>
            <p:cNvPr id="16" name="object 16"/>
            <p:cNvSpPr/>
            <p:nvPr/>
          </p:nvSpPr>
          <p:spPr>
            <a:xfrm>
              <a:off x="5084063" y="3815143"/>
              <a:ext cx="6294120" cy="412115"/>
            </a:xfrm>
            <a:custGeom>
              <a:avLst/>
              <a:gdLst/>
              <a:ahLst/>
              <a:cxnLst/>
              <a:rect l="l" t="t" r="r" b="b"/>
              <a:pathLst>
                <a:path w="6294120" h="412114">
                  <a:moveTo>
                    <a:pt x="6224972" y="0"/>
                  </a:moveTo>
                  <a:lnTo>
                    <a:pt x="68642" y="0"/>
                  </a:lnTo>
                  <a:lnTo>
                    <a:pt x="41923" y="5394"/>
                  </a:lnTo>
                  <a:lnTo>
                    <a:pt x="20104" y="20105"/>
                  </a:lnTo>
                  <a:lnTo>
                    <a:pt x="5394" y="41924"/>
                  </a:lnTo>
                  <a:lnTo>
                    <a:pt x="0" y="68643"/>
                  </a:lnTo>
                  <a:lnTo>
                    <a:pt x="0" y="343199"/>
                  </a:lnTo>
                  <a:lnTo>
                    <a:pt x="5394" y="369918"/>
                  </a:lnTo>
                  <a:lnTo>
                    <a:pt x="20104" y="391737"/>
                  </a:lnTo>
                  <a:lnTo>
                    <a:pt x="41923" y="406447"/>
                  </a:lnTo>
                  <a:lnTo>
                    <a:pt x="68642" y="411841"/>
                  </a:lnTo>
                  <a:lnTo>
                    <a:pt x="6224972" y="411841"/>
                  </a:lnTo>
                  <a:lnTo>
                    <a:pt x="6251691" y="406447"/>
                  </a:lnTo>
                  <a:lnTo>
                    <a:pt x="6273509" y="391737"/>
                  </a:lnTo>
                  <a:lnTo>
                    <a:pt x="6288220" y="369918"/>
                  </a:lnTo>
                  <a:lnTo>
                    <a:pt x="6293614" y="343199"/>
                  </a:lnTo>
                  <a:lnTo>
                    <a:pt x="6293614" y="68643"/>
                  </a:lnTo>
                  <a:lnTo>
                    <a:pt x="6288220" y="41924"/>
                  </a:lnTo>
                  <a:lnTo>
                    <a:pt x="6273509" y="20105"/>
                  </a:lnTo>
                  <a:lnTo>
                    <a:pt x="6251691" y="5394"/>
                  </a:lnTo>
                  <a:lnTo>
                    <a:pt x="6224972" y="0"/>
                  </a:lnTo>
                  <a:close/>
                </a:path>
              </a:pathLst>
            </a:custGeom>
            <a:solidFill>
              <a:srgbClr val="8C8C8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7" name="object 17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5020055" y="4227575"/>
              <a:ext cx="6422136" cy="542544"/>
            </a:xfrm>
            <a:prstGeom prst="rect">
              <a:avLst/>
            </a:prstGeom>
          </p:spPr>
        </p:pic>
        <p:pic>
          <p:nvPicPr>
            <p:cNvPr id="18" name="object 18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084063" y="4273064"/>
              <a:ext cx="6293614" cy="411840"/>
            </a:xfrm>
            <a:prstGeom prst="rect">
              <a:avLst/>
            </a:prstGeom>
          </p:spPr>
        </p:pic>
        <p:pic>
          <p:nvPicPr>
            <p:cNvPr id="19" name="object 19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5020055" y="4696968"/>
              <a:ext cx="6422136" cy="539495"/>
            </a:xfrm>
            <a:prstGeom prst="rect">
              <a:avLst/>
            </a:prstGeom>
          </p:spPr>
        </p:pic>
        <p:pic>
          <p:nvPicPr>
            <p:cNvPr id="20" name="object 20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5084063" y="4741947"/>
              <a:ext cx="6293614" cy="411840"/>
            </a:xfrm>
            <a:prstGeom prst="rect">
              <a:avLst/>
            </a:prstGeom>
          </p:spPr>
        </p:pic>
        <p:pic>
          <p:nvPicPr>
            <p:cNvPr id="21" name="object 21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5020055" y="5166359"/>
              <a:ext cx="6422136" cy="542544"/>
            </a:xfrm>
            <a:prstGeom prst="rect">
              <a:avLst/>
            </a:prstGeom>
          </p:spPr>
        </p:pic>
        <p:pic>
          <p:nvPicPr>
            <p:cNvPr id="22" name="object 22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084063" y="5211777"/>
              <a:ext cx="6293614" cy="411841"/>
            </a:xfrm>
            <a:prstGeom prst="rect">
              <a:avLst/>
            </a:prstGeom>
          </p:spPr>
        </p:pic>
        <p:pic>
          <p:nvPicPr>
            <p:cNvPr id="23" name="object 23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5020055" y="5638799"/>
              <a:ext cx="6422136" cy="542544"/>
            </a:xfrm>
            <a:prstGeom prst="rect">
              <a:avLst/>
            </a:prstGeom>
          </p:spPr>
        </p:pic>
        <p:pic>
          <p:nvPicPr>
            <p:cNvPr id="24" name="object 24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5084063" y="5685615"/>
              <a:ext cx="6293614" cy="411841"/>
            </a:xfrm>
            <a:prstGeom prst="rect">
              <a:avLst/>
            </a:prstGeom>
          </p:spPr>
        </p:pic>
      </p:grpSp>
      <p:sp>
        <p:nvSpPr>
          <p:cNvPr id="25" name="object 25"/>
          <p:cNvSpPr txBox="1">
            <a:spLocks noGrp="1"/>
          </p:cNvSpPr>
          <p:nvPr>
            <p:ph type="title"/>
          </p:nvPr>
        </p:nvSpPr>
        <p:spPr>
          <a:xfrm>
            <a:off x="325117" y="404876"/>
            <a:ext cx="4507865" cy="1056005"/>
          </a:xfrm>
          <a:prstGeom prst="rect">
            <a:avLst/>
          </a:prstGeom>
        </p:spPr>
        <p:txBody>
          <a:bodyPr vert="horz" wrap="square" lIns="0" tIns="84455" rIns="0" bIns="0" rtlCol="0">
            <a:spAutoFit/>
          </a:bodyPr>
          <a:lstStyle/>
          <a:p>
            <a:pPr marL="12700" marR="5080">
              <a:lnSpc>
                <a:spcPts val="3790"/>
              </a:lnSpc>
              <a:spcBef>
                <a:spcPts val="665"/>
              </a:spcBef>
            </a:pPr>
            <a:r>
              <a:rPr sz="3600" spc="-5" dirty="0"/>
              <a:t>PANEL </a:t>
            </a:r>
            <a:r>
              <a:rPr sz="3600" dirty="0"/>
              <a:t>&amp; </a:t>
            </a:r>
            <a:r>
              <a:rPr sz="3600" spc="-5" dirty="0"/>
              <a:t>DATA </a:t>
            </a:r>
            <a:r>
              <a:rPr sz="3600" dirty="0"/>
              <a:t> QUALITY</a:t>
            </a:r>
            <a:r>
              <a:rPr sz="3600" spc="-65" dirty="0"/>
              <a:t> </a:t>
            </a:r>
            <a:r>
              <a:rPr sz="3600" spc="-5" dirty="0"/>
              <a:t>STANDARDS</a:t>
            </a:r>
            <a:endParaRPr sz="3600"/>
          </a:p>
        </p:txBody>
      </p:sp>
      <p:sp>
        <p:nvSpPr>
          <p:cNvPr id="26" name="object 26"/>
          <p:cNvSpPr txBox="1"/>
          <p:nvPr/>
        </p:nvSpPr>
        <p:spPr>
          <a:xfrm>
            <a:off x="388705" y="2715767"/>
            <a:ext cx="3852545" cy="15798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700" spc="-5" dirty="0">
                <a:solidFill>
                  <a:srgbClr val="595959"/>
                </a:solidFill>
                <a:latin typeface="Segoe UI Symbol"/>
                <a:cs typeface="Segoe UI Symbol"/>
              </a:rPr>
              <a:t>The confidence </a:t>
            </a:r>
            <a:r>
              <a:rPr sz="1700" dirty="0">
                <a:solidFill>
                  <a:srgbClr val="595959"/>
                </a:solidFill>
                <a:latin typeface="Segoe UI Symbol"/>
                <a:cs typeface="Segoe UI Symbol"/>
              </a:rPr>
              <a:t>in our </a:t>
            </a:r>
            <a:r>
              <a:rPr sz="1700" spc="-5" dirty="0">
                <a:solidFill>
                  <a:srgbClr val="595959"/>
                </a:solidFill>
                <a:latin typeface="Segoe UI Symbol"/>
                <a:cs typeface="Segoe UI Symbol"/>
              </a:rPr>
              <a:t>data quality </a:t>
            </a:r>
            <a:r>
              <a:rPr sz="1700" dirty="0">
                <a:solidFill>
                  <a:srgbClr val="595959"/>
                </a:solidFill>
                <a:latin typeface="Segoe UI Symbol"/>
                <a:cs typeface="Segoe UI Symbol"/>
              </a:rPr>
              <a:t>is </a:t>
            </a:r>
            <a:r>
              <a:rPr sz="1700" spc="5" dirty="0">
                <a:solidFill>
                  <a:srgbClr val="595959"/>
                </a:solidFill>
                <a:latin typeface="Segoe UI Symbol"/>
                <a:cs typeface="Segoe UI Symbol"/>
              </a:rPr>
              <a:t> </a:t>
            </a:r>
            <a:r>
              <a:rPr sz="1700" spc="-5" dirty="0">
                <a:solidFill>
                  <a:srgbClr val="595959"/>
                </a:solidFill>
                <a:latin typeface="Segoe UI Symbol"/>
                <a:cs typeface="Segoe UI Symbol"/>
              </a:rPr>
              <a:t>something which</a:t>
            </a:r>
            <a:r>
              <a:rPr sz="1700" dirty="0">
                <a:solidFill>
                  <a:srgbClr val="595959"/>
                </a:solidFill>
                <a:latin typeface="Segoe UI Symbol"/>
                <a:cs typeface="Segoe UI Symbol"/>
              </a:rPr>
              <a:t> </a:t>
            </a:r>
            <a:r>
              <a:rPr sz="1700" spc="-5" dirty="0">
                <a:solidFill>
                  <a:srgbClr val="595959"/>
                </a:solidFill>
                <a:latin typeface="Segoe UI Symbol"/>
                <a:cs typeface="Segoe UI Symbol"/>
              </a:rPr>
              <a:t>continuously</a:t>
            </a:r>
            <a:r>
              <a:rPr sz="1700" dirty="0">
                <a:solidFill>
                  <a:srgbClr val="595959"/>
                </a:solidFill>
                <a:latin typeface="Segoe UI Symbol"/>
                <a:cs typeface="Segoe UI Symbol"/>
              </a:rPr>
              <a:t> </a:t>
            </a:r>
            <a:r>
              <a:rPr sz="1700" spc="-5" dirty="0">
                <a:solidFill>
                  <a:srgbClr val="595959"/>
                </a:solidFill>
                <a:latin typeface="Segoe UI Symbol"/>
                <a:cs typeface="Segoe UI Symbol"/>
              </a:rPr>
              <a:t>drives</a:t>
            </a:r>
            <a:r>
              <a:rPr sz="1700" spc="5" dirty="0">
                <a:solidFill>
                  <a:srgbClr val="595959"/>
                </a:solidFill>
                <a:latin typeface="Segoe UI Symbol"/>
                <a:cs typeface="Segoe UI Symbol"/>
              </a:rPr>
              <a:t> </a:t>
            </a:r>
            <a:r>
              <a:rPr sz="1700" dirty="0">
                <a:solidFill>
                  <a:srgbClr val="595959"/>
                </a:solidFill>
                <a:latin typeface="Segoe UI Symbol"/>
                <a:cs typeface="Segoe UI Symbol"/>
              </a:rPr>
              <a:t>us </a:t>
            </a:r>
            <a:r>
              <a:rPr sz="1700" spc="-450" dirty="0">
                <a:solidFill>
                  <a:srgbClr val="595959"/>
                </a:solidFill>
                <a:latin typeface="Segoe UI Symbol"/>
                <a:cs typeface="Segoe UI Symbol"/>
              </a:rPr>
              <a:t> </a:t>
            </a:r>
            <a:r>
              <a:rPr sz="1700" spc="-5" dirty="0">
                <a:solidFill>
                  <a:srgbClr val="595959"/>
                </a:solidFill>
                <a:latin typeface="Segoe UI Symbol"/>
                <a:cs typeface="Segoe UI Symbol"/>
              </a:rPr>
              <a:t>and yet we keep searching </a:t>
            </a:r>
            <a:r>
              <a:rPr sz="1700" dirty="0">
                <a:solidFill>
                  <a:srgbClr val="595959"/>
                </a:solidFill>
                <a:latin typeface="Segoe UI Symbol"/>
                <a:cs typeface="Segoe UI Symbol"/>
              </a:rPr>
              <a:t>for </a:t>
            </a:r>
            <a:r>
              <a:rPr sz="1700" spc="-5" dirty="0">
                <a:solidFill>
                  <a:srgbClr val="595959"/>
                </a:solidFill>
                <a:latin typeface="Segoe UI Symbol"/>
                <a:cs typeface="Segoe UI Symbol"/>
              </a:rPr>
              <a:t>methods </a:t>
            </a:r>
            <a:r>
              <a:rPr sz="1700" dirty="0">
                <a:solidFill>
                  <a:srgbClr val="595959"/>
                </a:solidFill>
                <a:latin typeface="Segoe UI Symbol"/>
                <a:cs typeface="Segoe UI Symbol"/>
              </a:rPr>
              <a:t> </a:t>
            </a:r>
            <a:r>
              <a:rPr sz="1700" spc="-5" dirty="0">
                <a:solidFill>
                  <a:srgbClr val="595959"/>
                </a:solidFill>
                <a:latin typeface="Segoe UI Symbol"/>
                <a:cs typeface="Segoe UI Symbol"/>
              </a:rPr>
              <a:t>to improving these quality measures </a:t>
            </a:r>
            <a:r>
              <a:rPr sz="1700" dirty="0">
                <a:solidFill>
                  <a:srgbClr val="595959"/>
                </a:solidFill>
                <a:latin typeface="Segoe UI Symbol"/>
                <a:cs typeface="Segoe UI Symbol"/>
              </a:rPr>
              <a:t> </a:t>
            </a:r>
            <a:r>
              <a:rPr sz="1700" spc="-5" dirty="0">
                <a:solidFill>
                  <a:srgbClr val="595959"/>
                </a:solidFill>
                <a:latin typeface="Segoe UI Symbol"/>
                <a:cs typeface="Segoe UI Symbol"/>
              </a:rPr>
              <a:t>which are applied </a:t>
            </a:r>
            <a:r>
              <a:rPr sz="1700" dirty="0">
                <a:solidFill>
                  <a:srgbClr val="595959"/>
                </a:solidFill>
                <a:latin typeface="Segoe UI Symbol"/>
                <a:cs typeface="Segoe UI Symbol"/>
              </a:rPr>
              <a:t>on our </a:t>
            </a:r>
            <a:r>
              <a:rPr sz="1700" spc="-5" dirty="0">
                <a:solidFill>
                  <a:srgbClr val="595959"/>
                </a:solidFill>
                <a:latin typeface="Segoe UI Symbol"/>
                <a:cs typeface="Segoe UI Symbol"/>
              </a:rPr>
              <a:t>panel, samples </a:t>
            </a:r>
            <a:r>
              <a:rPr sz="1700" spc="-455" dirty="0">
                <a:solidFill>
                  <a:srgbClr val="595959"/>
                </a:solidFill>
                <a:latin typeface="Segoe UI Symbol"/>
                <a:cs typeface="Segoe UI Symbol"/>
              </a:rPr>
              <a:t> </a:t>
            </a:r>
            <a:r>
              <a:rPr sz="1700" spc="-5" dirty="0">
                <a:solidFill>
                  <a:srgbClr val="595959"/>
                </a:solidFill>
                <a:latin typeface="Segoe UI Symbol"/>
                <a:cs typeface="Segoe UI Symbol"/>
              </a:rPr>
              <a:t>and</a:t>
            </a:r>
            <a:r>
              <a:rPr sz="1700" spc="-10" dirty="0">
                <a:solidFill>
                  <a:srgbClr val="595959"/>
                </a:solidFill>
                <a:latin typeface="Segoe UI Symbol"/>
                <a:cs typeface="Segoe UI Symbol"/>
              </a:rPr>
              <a:t> </a:t>
            </a:r>
            <a:r>
              <a:rPr sz="1700" spc="-5" dirty="0">
                <a:solidFill>
                  <a:srgbClr val="595959"/>
                </a:solidFill>
                <a:latin typeface="Segoe UI Symbol"/>
                <a:cs typeface="Segoe UI Symbol"/>
              </a:rPr>
              <a:t>surveys.</a:t>
            </a:r>
            <a:endParaRPr sz="1700">
              <a:latin typeface="Segoe UI Symbol"/>
              <a:cs typeface="Segoe UI Symbol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5152426" y="1125220"/>
            <a:ext cx="5860415" cy="48869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95910" algn="ctr">
              <a:lnSpc>
                <a:spcPct val="100000"/>
              </a:lnSpc>
              <a:spcBef>
                <a:spcPts val="100"/>
              </a:spcBef>
            </a:pPr>
            <a:r>
              <a:rPr sz="1600" spc="-5" dirty="0">
                <a:solidFill>
                  <a:srgbClr val="FFFFFF"/>
                </a:solidFill>
                <a:latin typeface="Segoe UI Symbol"/>
                <a:cs typeface="Segoe UI Symbol"/>
              </a:rPr>
              <a:t>THIRD-PARTY</a:t>
            </a:r>
            <a:r>
              <a:rPr sz="1600" dirty="0">
                <a:solidFill>
                  <a:srgbClr val="FFFFFF"/>
                </a:solidFill>
                <a:latin typeface="Segoe UI Symbol"/>
                <a:cs typeface="Segoe UI Symbol"/>
              </a:rPr>
              <a:t> </a:t>
            </a:r>
            <a:r>
              <a:rPr sz="1600" spc="-5" dirty="0">
                <a:solidFill>
                  <a:srgbClr val="FFFFFF"/>
                </a:solidFill>
                <a:latin typeface="Segoe UI Symbol"/>
                <a:cs typeface="Segoe UI Symbol"/>
              </a:rPr>
              <a:t>TECHNOLOGIES</a:t>
            </a:r>
            <a:endParaRPr sz="1600">
              <a:latin typeface="Segoe UI Symbol"/>
              <a:cs typeface="Segoe UI Symbol"/>
            </a:endParaRPr>
          </a:p>
          <a:p>
            <a:pPr marL="12700">
              <a:lnSpc>
                <a:spcPct val="100000"/>
              </a:lnSpc>
              <a:spcBef>
                <a:spcPts val="1680"/>
              </a:spcBef>
            </a:pPr>
            <a:r>
              <a:rPr sz="1600" spc="-5" dirty="0">
                <a:solidFill>
                  <a:srgbClr val="FFFFFF"/>
                </a:solidFill>
                <a:latin typeface="Segoe UI Symbol"/>
                <a:cs typeface="Segoe UI Symbol"/>
              </a:rPr>
              <a:t>Digital</a:t>
            </a:r>
            <a:r>
              <a:rPr sz="1600" spc="-15" dirty="0">
                <a:solidFill>
                  <a:srgbClr val="FFFFFF"/>
                </a:solidFill>
                <a:latin typeface="Segoe UI Symbol"/>
                <a:cs typeface="Segoe UI Symbol"/>
              </a:rPr>
              <a:t> </a:t>
            </a:r>
            <a:r>
              <a:rPr sz="1600" spc="-5" dirty="0">
                <a:solidFill>
                  <a:srgbClr val="FFFFFF"/>
                </a:solidFill>
                <a:latin typeface="Segoe UI Symbol"/>
                <a:cs typeface="Segoe UI Symbol"/>
              </a:rPr>
              <a:t>Finger</a:t>
            </a:r>
            <a:r>
              <a:rPr sz="1600" dirty="0">
                <a:solidFill>
                  <a:srgbClr val="FFFFFF"/>
                </a:solidFill>
                <a:latin typeface="Segoe UI Symbol"/>
                <a:cs typeface="Segoe UI Symbol"/>
              </a:rPr>
              <a:t> </a:t>
            </a:r>
            <a:r>
              <a:rPr sz="1600" spc="-5" dirty="0">
                <a:solidFill>
                  <a:srgbClr val="FFFFFF"/>
                </a:solidFill>
                <a:latin typeface="Segoe UI Symbol"/>
                <a:cs typeface="Segoe UI Symbol"/>
              </a:rPr>
              <a:t>Printing</a:t>
            </a:r>
            <a:r>
              <a:rPr sz="1600" spc="-15" dirty="0">
                <a:solidFill>
                  <a:srgbClr val="FFFFFF"/>
                </a:solidFill>
                <a:latin typeface="Segoe UI Symbol"/>
                <a:cs typeface="Segoe UI Symbol"/>
              </a:rPr>
              <a:t> </a:t>
            </a:r>
            <a:r>
              <a:rPr sz="1600" spc="-5" dirty="0">
                <a:solidFill>
                  <a:srgbClr val="FFFFFF"/>
                </a:solidFill>
                <a:latin typeface="Segoe UI Symbol"/>
                <a:cs typeface="Segoe UI Symbol"/>
              </a:rPr>
              <a:t>(ReleventID)</a:t>
            </a:r>
            <a:endParaRPr sz="1600">
              <a:latin typeface="Segoe UI Symbol"/>
              <a:cs typeface="Segoe UI Symbol"/>
            </a:endParaRPr>
          </a:p>
          <a:p>
            <a:pPr marL="12700" marR="2342515">
              <a:lnSpc>
                <a:spcPct val="187500"/>
              </a:lnSpc>
              <a:spcBef>
                <a:spcPts val="20"/>
              </a:spcBef>
            </a:pPr>
            <a:r>
              <a:rPr sz="1600" dirty="0">
                <a:solidFill>
                  <a:srgbClr val="FFFFFF"/>
                </a:solidFill>
                <a:latin typeface="Segoe UI Symbol"/>
                <a:cs typeface="Segoe UI Symbol"/>
              </a:rPr>
              <a:t>Proxy </a:t>
            </a:r>
            <a:r>
              <a:rPr sz="1600" spc="-5" dirty="0">
                <a:solidFill>
                  <a:srgbClr val="FFFFFF"/>
                </a:solidFill>
                <a:latin typeface="Segoe UI Symbol"/>
                <a:cs typeface="Segoe UI Symbol"/>
              </a:rPr>
              <a:t>detection (Third Party </a:t>
            </a:r>
            <a:r>
              <a:rPr sz="1600" dirty="0">
                <a:solidFill>
                  <a:srgbClr val="FFFFFF"/>
                </a:solidFill>
                <a:latin typeface="Segoe UI Symbol"/>
                <a:cs typeface="Segoe UI Symbol"/>
              </a:rPr>
              <a:t>API) </a:t>
            </a:r>
            <a:r>
              <a:rPr sz="1600" spc="5" dirty="0">
                <a:solidFill>
                  <a:srgbClr val="FFFFFF"/>
                </a:solidFill>
                <a:latin typeface="Segoe UI Symbol"/>
                <a:cs typeface="Segoe UI Symbol"/>
              </a:rPr>
              <a:t> </a:t>
            </a:r>
            <a:r>
              <a:rPr sz="1600" spc="-5" dirty="0">
                <a:solidFill>
                  <a:srgbClr val="FFFFFF"/>
                </a:solidFill>
                <a:latin typeface="Segoe UI Symbol"/>
                <a:cs typeface="Segoe UI Symbol"/>
              </a:rPr>
              <a:t>BotDetection (Third Party </a:t>
            </a:r>
            <a:r>
              <a:rPr sz="1600" dirty="0">
                <a:solidFill>
                  <a:srgbClr val="FFFFFF"/>
                </a:solidFill>
                <a:latin typeface="Segoe UI Symbol"/>
                <a:cs typeface="Segoe UI Symbol"/>
              </a:rPr>
              <a:t>API) </a:t>
            </a:r>
            <a:r>
              <a:rPr sz="1600" spc="5" dirty="0">
                <a:solidFill>
                  <a:srgbClr val="FFFFFF"/>
                </a:solidFill>
                <a:latin typeface="Segoe UI Symbol"/>
                <a:cs typeface="Segoe UI Symbol"/>
              </a:rPr>
              <a:t> </a:t>
            </a:r>
            <a:r>
              <a:rPr sz="1600" spc="-5" dirty="0">
                <a:solidFill>
                  <a:srgbClr val="FFFFFF"/>
                </a:solidFill>
                <a:latin typeface="Segoe UI Symbol"/>
                <a:cs typeface="Segoe UI Symbol"/>
              </a:rPr>
              <a:t>Duplicate</a:t>
            </a:r>
            <a:r>
              <a:rPr sz="1600" spc="-10" dirty="0">
                <a:solidFill>
                  <a:srgbClr val="FFFFFF"/>
                </a:solidFill>
                <a:latin typeface="Segoe UI Symbol"/>
                <a:cs typeface="Segoe UI Symbol"/>
              </a:rPr>
              <a:t> </a:t>
            </a:r>
            <a:r>
              <a:rPr sz="1600" spc="-5" dirty="0">
                <a:solidFill>
                  <a:srgbClr val="FFFFFF"/>
                </a:solidFill>
                <a:latin typeface="Segoe UI Symbol"/>
                <a:cs typeface="Segoe UI Symbol"/>
              </a:rPr>
              <a:t>IP, GeoIP </a:t>
            </a:r>
            <a:r>
              <a:rPr sz="1600" dirty="0">
                <a:solidFill>
                  <a:srgbClr val="FFFFFF"/>
                </a:solidFill>
                <a:latin typeface="Segoe UI Symbol"/>
                <a:cs typeface="Segoe UI Symbol"/>
              </a:rPr>
              <a:t>&amp;</a:t>
            </a:r>
            <a:r>
              <a:rPr sz="1600" spc="-15" dirty="0">
                <a:solidFill>
                  <a:srgbClr val="FFFFFF"/>
                </a:solidFill>
                <a:latin typeface="Segoe UI Symbol"/>
                <a:cs typeface="Segoe UI Symbol"/>
              </a:rPr>
              <a:t> </a:t>
            </a:r>
            <a:r>
              <a:rPr sz="1600" spc="-5" dirty="0">
                <a:solidFill>
                  <a:srgbClr val="FFFFFF"/>
                </a:solidFill>
                <a:latin typeface="Segoe UI Symbol"/>
                <a:cs typeface="Segoe UI Symbol"/>
              </a:rPr>
              <a:t>Cookies</a:t>
            </a:r>
            <a:r>
              <a:rPr sz="1600" spc="-10" dirty="0">
                <a:solidFill>
                  <a:srgbClr val="FFFFFF"/>
                </a:solidFill>
                <a:latin typeface="Segoe UI Symbol"/>
                <a:cs typeface="Segoe UI Symbol"/>
              </a:rPr>
              <a:t> </a:t>
            </a:r>
            <a:r>
              <a:rPr sz="1600" spc="-5" dirty="0">
                <a:solidFill>
                  <a:srgbClr val="FFFFFF"/>
                </a:solidFill>
                <a:latin typeface="Segoe UI Symbol"/>
                <a:cs typeface="Segoe UI Symbol"/>
              </a:rPr>
              <a:t>Tracking</a:t>
            </a:r>
            <a:endParaRPr sz="1600">
              <a:latin typeface="Segoe UI Symbol"/>
              <a:cs typeface="Segoe UI Symbol"/>
            </a:endParaRPr>
          </a:p>
          <a:p>
            <a:pPr marL="12700">
              <a:lnSpc>
                <a:spcPct val="100000"/>
              </a:lnSpc>
              <a:spcBef>
                <a:spcPts val="1680"/>
              </a:spcBef>
            </a:pPr>
            <a:r>
              <a:rPr sz="1600" spc="-5" dirty="0">
                <a:solidFill>
                  <a:srgbClr val="FFFFFF"/>
                </a:solidFill>
                <a:latin typeface="Segoe UI Symbol"/>
                <a:cs typeface="Segoe UI Symbol"/>
              </a:rPr>
              <a:t>Blacklisted Domain </a:t>
            </a:r>
            <a:r>
              <a:rPr sz="1600" dirty="0">
                <a:solidFill>
                  <a:srgbClr val="FFFFFF"/>
                </a:solidFill>
                <a:latin typeface="Segoe UI Symbol"/>
                <a:cs typeface="Segoe UI Symbol"/>
              </a:rPr>
              <a:t>&amp;</a:t>
            </a:r>
            <a:r>
              <a:rPr sz="1600" spc="-10" dirty="0">
                <a:solidFill>
                  <a:srgbClr val="FFFFFF"/>
                </a:solidFill>
                <a:latin typeface="Segoe UI Symbol"/>
                <a:cs typeface="Segoe UI Symbol"/>
              </a:rPr>
              <a:t> </a:t>
            </a:r>
            <a:r>
              <a:rPr sz="1600" spc="-5" dirty="0">
                <a:solidFill>
                  <a:srgbClr val="FFFFFF"/>
                </a:solidFill>
                <a:latin typeface="Segoe UI Symbol"/>
                <a:cs typeface="Segoe UI Symbol"/>
              </a:rPr>
              <a:t>Email</a:t>
            </a:r>
            <a:r>
              <a:rPr sz="1600" dirty="0">
                <a:solidFill>
                  <a:srgbClr val="FFFFFF"/>
                </a:solidFill>
                <a:latin typeface="Segoe UI Symbol"/>
                <a:cs typeface="Segoe UI Symbol"/>
              </a:rPr>
              <a:t> </a:t>
            </a:r>
            <a:r>
              <a:rPr sz="1600" spc="-5" dirty="0">
                <a:solidFill>
                  <a:srgbClr val="FFFFFF"/>
                </a:solidFill>
                <a:latin typeface="Segoe UI Symbol"/>
                <a:cs typeface="Segoe UI Symbol"/>
              </a:rPr>
              <a:t>detection (Third-party)</a:t>
            </a:r>
            <a:endParaRPr sz="1600">
              <a:latin typeface="Segoe UI Symbol"/>
              <a:cs typeface="Segoe UI Symbol"/>
            </a:endParaRPr>
          </a:p>
          <a:p>
            <a:pPr marL="295275" algn="ctr">
              <a:lnSpc>
                <a:spcPct val="100000"/>
              </a:lnSpc>
              <a:spcBef>
                <a:spcPts val="1705"/>
              </a:spcBef>
            </a:pPr>
            <a:r>
              <a:rPr sz="1600" dirty="0">
                <a:solidFill>
                  <a:srgbClr val="FFFFFF"/>
                </a:solidFill>
                <a:latin typeface="Segoe UI Symbol"/>
                <a:cs typeface="Segoe UI Symbol"/>
              </a:rPr>
              <a:t>PROPRIETARY</a:t>
            </a:r>
            <a:r>
              <a:rPr sz="1600" spc="-20" dirty="0">
                <a:solidFill>
                  <a:srgbClr val="FFFFFF"/>
                </a:solidFill>
                <a:latin typeface="Segoe UI Symbol"/>
                <a:cs typeface="Segoe UI Symbol"/>
              </a:rPr>
              <a:t> </a:t>
            </a:r>
            <a:r>
              <a:rPr sz="1600" spc="-5" dirty="0">
                <a:solidFill>
                  <a:srgbClr val="FFFFFF"/>
                </a:solidFill>
                <a:latin typeface="Segoe UI Symbol"/>
                <a:cs typeface="Segoe UI Symbol"/>
              </a:rPr>
              <a:t>TECHNOLOGY</a:t>
            </a:r>
            <a:endParaRPr sz="1600">
              <a:latin typeface="Segoe UI Symbol"/>
              <a:cs typeface="Segoe UI Symbol"/>
            </a:endParaRPr>
          </a:p>
          <a:p>
            <a:pPr marL="12700">
              <a:lnSpc>
                <a:spcPct val="100000"/>
              </a:lnSpc>
              <a:spcBef>
                <a:spcPts val="1680"/>
              </a:spcBef>
            </a:pPr>
            <a:r>
              <a:rPr sz="1600" dirty="0">
                <a:solidFill>
                  <a:srgbClr val="FFFFFF"/>
                </a:solidFill>
                <a:latin typeface="Segoe UI Symbol"/>
                <a:cs typeface="Segoe UI Symbol"/>
              </a:rPr>
              <a:t>PEEP</a:t>
            </a:r>
            <a:r>
              <a:rPr sz="1600" spc="-10" dirty="0">
                <a:solidFill>
                  <a:srgbClr val="FFFFFF"/>
                </a:solidFill>
                <a:latin typeface="Segoe UI Symbol"/>
                <a:cs typeface="Segoe UI Symbol"/>
              </a:rPr>
              <a:t> </a:t>
            </a:r>
            <a:r>
              <a:rPr sz="1600" spc="-5" dirty="0">
                <a:solidFill>
                  <a:srgbClr val="FFFFFF"/>
                </a:solidFill>
                <a:latin typeface="Segoe UI Symbol"/>
                <a:cs typeface="Segoe UI Symbol"/>
              </a:rPr>
              <a:t>(Panel</a:t>
            </a:r>
            <a:r>
              <a:rPr sz="1600" spc="-10" dirty="0">
                <a:solidFill>
                  <a:srgbClr val="FFFFFF"/>
                </a:solidFill>
                <a:latin typeface="Segoe UI Symbol"/>
                <a:cs typeface="Segoe UI Symbol"/>
              </a:rPr>
              <a:t> </a:t>
            </a:r>
            <a:r>
              <a:rPr sz="1600" spc="-5" dirty="0">
                <a:solidFill>
                  <a:srgbClr val="FFFFFF"/>
                </a:solidFill>
                <a:latin typeface="Segoe UI Symbol"/>
                <a:cs typeface="Segoe UI Symbol"/>
              </a:rPr>
              <a:t>Engagement</a:t>
            </a:r>
            <a:r>
              <a:rPr sz="1600" spc="-15" dirty="0">
                <a:solidFill>
                  <a:srgbClr val="FFFFFF"/>
                </a:solidFill>
                <a:latin typeface="Segoe UI Symbol"/>
                <a:cs typeface="Segoe UI Symbol"/>
              </a:rPr>
              <a:t> </a:t>
            </a:r>
            <a:r>
              <a:rPr sz="1600" dirty="0">
                <a:solidFill>
                  <a:srgbClr val="FFFFFF"/>
                </a:solidFill>
                <a:latin typeface="Segoe UI Symbol"/>
                <a:cs typeface="Segoe UI Symbol"/>
              </a:rPr>
              <a:t>&amp;</a:t>
            </a:r>
            <a:r>
              <a:rPr sz="1600" spc="-20" dirty="0">
                <a:solidFill>
                  <a:srgbClr val="FFFFFF"/>
                </a:solidFill>
                <a:latin typeface="Segoe UI Symbol"/>
                <a:cs typeface="Segoe UI Symbol"/>
              </a:rPr>
              <a:t> </a:t>
            </a:r>
            <a:r>
              <a:rPr sz="1600" spc="-5" dirty="0">
                <a:solidFill>
                  <a:srgbClr val="FFFFFF"/>
                </a:solidFill>
                <a:latin typeface="Segoe UI Symbol"/>
                <a:cs typeface="Segoe UI Symbol"/>
              </a:rPr>
              <a:t>Elimination</a:t>
            </a:r>
            <a:r>
              <a:rPr sz="1600" spc="-15" dirty="0">
                <a:solidFill>
                  <a:srgbClr val="FFFFFF"/>
                </a:solidFill>
                <a:latin typeface="Segoe UI Symbol"/>
                <a:cs typeface="Segoe UI Symbol"/>
              </a:rPr>
              <a:t> </a:t>
            </a:r>
            <a:r>
              <a:rPr sz="1600" spc="-5" dirty="0">
                <a:solidFill>
                  <a:srgbClr val="FFFFFF"/>
                </a:solidFill>
                <a:latin typeface="Segoe UI Symbol"/>
                <a:cs typeface="Segoe UI Symbol"/>
              </a:rPr>
              <a:t>Process)</a:t>
            </a:r>
            <a:endParaRPr sz="1600">
              <a:latin typeface="Segoe UI Symbol"/>
              <a:cs typeface="Segoe UI Symbol"/>
            </a:endParaRPr>
          </a:p>
          <a:p>
            <a:pPr marL="12700" marR="5080">
              <a:lnSpc>
                <a:spcPct val="192500"/>
              </a:lnSpc>
            </a:pPr>
            <a:r>
              <a:rPr sz="1600" spc="-5" dirty="0">
                <a:solidFill>
                  <a:srgbClr val="FFFFFF"/>
                </a:solidFill>
                <a:latin typeface="Segoe UI Symbol"/>
                <a:cs typeface="Segoe UI Symbol"/>
              </a:rPr>
              <a:t>DnR (Detect </a:t>
            </a:r>
            <a:r>
              <a:rPr sz="1600" dirty="0">
                <a:solidFill>
                  <a:srgbClr val="FFFFFF"/>
                </a:solidFill>
                <a:latin typeface="Segoe UI Symbol"/>
                <a:cs typeface="Segoe UI Symbol"/>
              </a:rPr>
              <a:t>&amp; </a:t>
            </a:r>
            <a:r>
              <a:rPr sz="1600" spc="-5" dirty="0">
                <a:solidFill>
                  <a:srgbClr val="FFFFFF"/>
                </a:solidFill>
                <a:latin typeface="Segoe UI Symbol"/>
                <a:cs typeface="Segoe UI Symbol"/>
              </a:rPr>
              <a:t>Reject </a:t>
            </a:r>
            <a:r>
              <a:rPr sz="1600" dirty="0">
                <a:solidFill>
                  <a:srgbClr val="FFFFFF"/>
                </a:solidFill>
                <a:latin typeface="Segoe UI Symbol"/>
                <a:cs typeface="Segoe UI Symbol"/>
              </a:rPr>
              <a:t>– </a:t>
            </a:r>
            <a:r>
              <a:rPr sz="1600" spc="-5" dirty="0">
                <a:solidFill>
                  <a:srgbClr val="FFFFFF"/>
                </a:solidFill>
                <a:latin typeface="Segoe UI Symbol"/>
                <a:cs typeface="Segoe UI Symbol"/>
              </a:rPr>
              <a:t>using Digital finger printing technologies) </a:t>
            </a:r>
            <a:r>
              <a:rPr sz="1600" spc="-425" dirty="0">
                <a:solidFill>
                  <a:srgbClr val="FFFFFF"/>
                </a:solidFill>
                <a:latin typeface="Segoe UI Symbol"/>
                <a:cs typeface="Segoe UI Symbol"/>
              </a:rPr>
              <a:t> </a:t>
            </a:r>
            <a:r>
              <a:rPr sz="1600" dirty="0">
                <a:solidFill>
                  <a:srgbClr val="FFFFFF"/>
                </a:solidFill>
                <a:latin typeface="Segoe UI Symbol"/>
                <a:cs typeface="Segoe UI Symbol"/>
              </a:rPr>
              <a:t>IVS</a:t>
            </a:r>
            <a:r>
              <a:rPr sz="1600" spc="-5" dirty="0">
                <a:solidFill>
                  <a:srgbClr val="FFFFFF"/>
                </a:solidFill>
                <a:latin typeface="Segoe UI Symbol"/>
                <a:cs typeface="Segoe UI Symbol"/>
              </a:rPr>
              <a:t> (Identity</a:t>
            </a:r>
            <a:r>
              <a:rPr sz="1600" dirty="0">
                <a:solidFill>
                  <a:srgbClr val="FFFFFF"/>
                </a:solidFill>
                <a:latin typeface="Segoe UI Symbol"/>
                <a:cs typeface="Segoe UI Symbol"/>
              </a:rPr>
              <a:t> </a:t>
            </a:r>
            <a:r>
              <a:rPr sz="1600" spc="-5" dirty="0">
                <a:solidFill>
                  <a:srgbClr val="FFFFFF"/>
                </a:solidFill>
                <a:latin typeface="Segoe UI Symbol"/>
                <a:cs typeface="Segoe UI Symbol"/>
              </a:rPr>
              <a:t>Verification</a:t>
            </a:r>
            <a:r>
              <a:rPr sz="1600" spc="-10" dirty="0">
                <a:solidFill>
                  <a:srgbClr val="FFFFFF"/>
                </a:solidFill>
                <a:latin typeface="Segoe UI Symbol"/>
                <a:cs typeface="Segoe UI Symbol"/>
              </a:rPr>
              <a:t> </a:t>
            </a:r>
            <a:r>
              <a:rPr sz="1600" spc="-5" dirty="0">
                <a:solidFill>
                  <a:srgbClr val="FFFFFF"/>
                </a:solidFill>
                <a:latin typeface="Segoe UI Symbol"/>
                <a:cs typeface="Segoe UI Symbol"/>
              </a:rPr>
              <a:t>score)</a:t>
            </a:r>
            <a:endParaRPr sz="1600">
              <a:latin typeface="Segoe UI Symbol"/>
              <a:cs typeface="Segoe UI Symbol"/>
            </a:endParaRPr>
          </a:p>
          <a:p>
            <a:pPr marL="12700">
              <a:lnSpc>
                <a:spcPct val="100000"/>
              </a:lnSpc>
              <a:spcBef>
                <a:spcPts val="1800"/>
              </a:spcBef>
            </a:pPr>
            <a:r>
              <a:rPr sz="1600" spc="-5" dirty="0">
                <a:solidFill>
                  <a:srgbClr val="FFFFFF"/>
                </a:solidFill>
                <a:latin typeface="Segoe UI Symbol"/>
                <a:cs typeface="Segoe UI Symbol"/>
              </a:rPr>
              <a:t>SBS</a:t>
            </a:r>
            <a:r>
              <a:rPr sz="1600" spc="-15" dirty="0">
                <a:solidFill>
                  <a:srgbClr val="FFFFFF"/>
                </a:solidFill>
                <a:latin typeface="Segoe UI Symbol"/>
                <a:cs typeface="Segoe UI Symbol"/>
              </a:rPr>
              <a:t> </a:t>
            </a:r>
            <a:r>
              <a:rPr sz="1600" spc="-5" dirty="0">
                <a:solidFill>
                  <a:srgbClr val="FFFFFF"/>
                </a:solidFill>
                <a:latin typeface="Segoe UI Symbol"/>
                <a:cs typeface="Segoe UI Symbol"/>
              </a:rPr>
              <a:t>(Survey</a:t>
            </a:r>
            <a:r>
              <a:rPr sz="1600" spc="-15" dirty="0">
                <a:solidFill>
                  <a:srgbClr val="FFFFFF"/>
                </a:solidFill>
                <a:latin typeface="Segoe UI Symbol"/>
                <a:cs typeface="Segoe UI Symbol"/>
              </a:rPr>
              <a:t> </a:t>
            </a:r>
            <a:r>
              <a:rPr sz="1600" spc="-5" dirty="0">
                <a:solidFill>
                  <a:srgbClr val="FFFFFF"/>
                </a:solidFill>
                <a:latin typeface="Segoe UI Symbol"/>
                <a:cs typeface="Segoe UI Symbol"/>
              </a:rPr>
              <a:t>behaviour score)</a:t>
            </a:r>
            <a:endParaRPr sz="1600">
              <a:latin typeface="Segoe UI Symbol"/>
              <a:cs typeface="Segoe UI Symbol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25118" y="610107"/>
            <a:ext cx="7692390" cy="6350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MEMBER</a:t>
            </a:r>
            <a:r>
              <a:rPr spc="-40" dirty="0"/>
              <a:t> </a:t>
            </a:r>
            <a:r>
              <a:rPr spc="-5" dirty="0"/>
              <a:t>RECRUITMENT</a:t>
            </a:r>
            <a:r>
              <a:rPr spc="-30" dirty="0"/>
              <a:t> </a:t>
            </a:r>
            <a:r>
              <a:rPr spc="-5" dirty="0"/>
              <a:t>PROCESS</a:t>
            </a:r>
          </a:p>
        </p:txBody>
      </p:sp>
      <p:grpSp>
        <p:nvGrpSpPr>
          <p:cNvPr id="3" name="object 3"/>
          <p:cNvGrpSpPr/>
          <p:nvPr/>
        </p:nvGrpSpPr>
        <p:grpSpPr>
          <a:xfrm>
            <a:off x="356638" y="1781794"/>
            <a:ext cx="903605" cy="903605"/>
            <a:chOff x="356638" y="1781794"/>
            <a:chExt cx="903605" cy="903605"/>
          </a:xfrm>
        </p:grpSpPr>
        <p:sp>
          <p:nvSpPr>
            <p:cNvPr id="4" name="object 4"/>
            <p:cNvSpPr/>
            <p:nvPr/>
          </p:nvSpPr>
          <p:spPr>
            <a:xfrm>
              <a:off x="356638" y="1781794"/>
              <a:ext cx="903605" cy="903605"/>
            </a:xfrm>
            <a:custGeom>
              <a:avLst/>
              <a:gdLst/>
              <a:ahLst/>
              <a:cxnLst/>
              <a:rect l="l" t="t" r="r" b="b"/>
              <a:pathLst>
                <a:path w="903605" h="903605">
                  <a:moveTo>
                    <a:pt x="451512" y="0"/>
                  </a:moveTo>
                  <a:lnTo>
                    <a:pt x="402315" y="2649"/>
                  </a:lnTo>
                  <a:lnTo>
                    <a:pt x="354652" y="10414"/>
                  </a:lnTo>
                  <a:lnTo>
                    <a:pt x="308799" y="23018"/>
                  </a:lnTo>
                  <a:lnTo>
                    <a:pt x="265032" y="40187"/>
                  </a:lnTo>
                  <a:lnTo>
                    <a:pt x="223625" y="61644"/>
                  </a:lnTo>
                  <a:lnTo>
                    <a:pt x="184855" y="87115"/>
                  </a:lnTo>
                  <a:lnTo>
                    <a:pt x="148996" y="116325"/>
                  </a:lnTo>
                  <a:lnTo>
                    <a:pt x="116324" y="148996"/>
                  </a:lnTo>
                  <a:lnTo>
                    <a:pt x="87115" y="184855"/>
                  </a:lnTo>
                  <a:lnTo>
                    <a:pt x="61644" y="223625"/>
                  </a:lnTo>
                  <a:lnTo>
                    <a:pt x="40187" y="265032"/>
                  </a:lnTo>
                  <a:lnTo>
                    <a:pt x="23018" y="308800"/>
                  </a:lnTo>
                  <a:lnTo>
                    <a:pt x="10414" y="354652"/>
                  </a:lnTo>
                  <a:lnTo>
                    <a:pt x="2649" y="402315"/>
                  </a:lnTo>
                  <a:lnTo>
                    <a:pt x="0" y="451512"/>
                  </a:lnTo>
                  <a:lnTo>
                    <a:pt x="2649" y="500710"/>
                  </a:lnTo>
                  <a:lnTo>
                    <a:pt x="10414" y="548372"/>
                  </a:lnTo>
                  <a:lnTo>
                    <a:pt x="23018" y="594225"/>
                  </a:lnTo>
                  <a:lnTo>
                    <a:pt x="40187" y="637993"/>
                  </a:lnTo>
                  <a:lnTo>
                    <a:pt x="61644" y="679399"/>
                  </a:lnTo>
                  <a:lnTo>
                    <a:pt x="87115" y="718169"/>
                  </a:lnTo>
                  <a:lnTo>
                    <a:pt x="116324" y="754028"/>
                  </a:lnTo>
                  <a:lnTo>
                    <a:pt x="148996" y="786700"/>
                  </a:lnTo>
                  <a:lnTo>
                    <a:pt x="184855" y="815909"/>
                  </a:lnTo>
                  <a:lnTo>
                    <a:pt x="223625" y="841380"/>
                  </a:lnTo>
                  <a:lnTo>
                    <a:pt x="265032" y="862837"/>
                  </a:lnTo>
                  <a:lnTo>
                    <a:pt x="308799" y="880006"/>
                  </a:lnTo>
                  <a:lnTo>
                    <a:pt x="354652" y="892610"/>
                  </a:lnTo>
                  <a:lnTo>
                    <a:pt x="402315" y="900375"/>
                  </a:lnTo>
                  <a:lnTo>
                    <a:pt x="451512" y="903024"/>
                  </a:lnTo>
                  <a:lnTo>
                    <a:pt x="500709" y="900375"/>
                  </a:lnTo>
                  <a:lnTo>
                    <a:pt x="548372" y="892610"/>
                  </a:lnTo>
                  <a:lnTo>
                    <a:pt x="594225" y="880006"/>
                  </a:lnTo>
                  <a:lnTo>
                    <a:pt x="637992" y="862837"/>
                  </a:lnTo>
                  <a:lnTo>
                    <a:pt x="679399" y="841380"/>
                  </a:lnTo>
                  <a:lnTo>
                    <a:pt x="718169" y="815909"/>
                  </a:lnTo>
                  <a:lnTo>
                    <a:pt x="754028" y="786700"/>
                  </a:lnTo>
                  <a:lnTo>
                    <a:pt x="786700" y="754028"/>
                  </a:lnTo>
                  <a:lnTo>
                    <a:pt x="815909" y="718169"/>
                  </a:lnTo>
                  <a:lnTo>
                    <a:pt x="841380" y="679399"/>
                  </a:lnTo>
                  <a:lnTo>
                    <a:pt x="862837" y="637993"/>
                  </a:lnTo>
                  <a:lnTo>
                    <a:pt x="880006" y="594225"/>
                  </a:lnTo>
                  <a:lnTo>
                    <a:pt x="892610" y="548372"/>
                  </a:lnTo>
                  <a:lnTo>
                    <a:pt x="900375" y="500710"/>
                  </a:lnTo>
                  <a:lnTo>
                    <a:pt x="903024" y="451512"/>
                  </a:lnTo>
                  <a:lnTo>
                    <a:pt x="900375" y="402315"/>
                  </a:lnTo>
                  <a:lnTo>
                    <a:pt x="892610" y="354652"/>
                  </a:lnTo>
                  <a:lnTo>
                    <a:pt x="880006" y="308800"/>
                  </a:lnTo>
                  <a:lnTo>
                    <a:pt x="862837" y="265032"/>
                  </a:lnTo>
                  <a:lnTo>
                    <a:pt x="841380" y="223625"/>
                  </a:lnTo>
                  <a:lnTo>
                    <a:pt x="815909" y="184855"/>
                  </a:lnTo>
                  <a:lnTo>
                    <a:pt x="786700" y="148996"/>
                  </a:lnTo>
                  <a:lnTo>
                    <a:pt x="754028" y="116325"/>
                  </a:lnTo>
                  <a:lnTo>
                    <a:pt x="718169" y="87115"/>
                  </a:lnTo>
                  <a:lnTo>
                    <a:pt x="679399" y="61644"/>
                  </a:lnTo>
                  <a:lnTo>
                    <a:pt x="637992" y="40187"/>
                  </a:lnTo>
                  <a:lnTo>
                    <a:pt x="594225" y="23018"/>
                  </a:lnTo>
                  <a:lnTo>
                    <a:pt x="548372" y="10414"/>
                  </a:lnTo>
                  <a:lnTo>
                    <a:pt x="500709" y="2649"/>
                  </a:lnTo>
                  <a:lnTo>
                    <a:pt x="451512" y="0"/>
                  </a:lnTo>
                  <a:close/>
                </a:path>
              </a:pathLst>
            </a:custGeom>
            <a:solidFill>
              <a:srgbClr val="CDD4D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81584" y="1926335"/>
              <a:ext cx="652272" cy="652272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46273" y="1971430"/>
              <a:ext cx="523753" cy="523753"/>
            </a:xfrm>
            <a:prstGeom prst="rect">
              <a:avLst/>
            </a:prstGeom>
          </p:spPr>
        </p:pic>
      </p:grpSp>
      <p:sp>
        <p:nvSpPr>
          <p:cNvPr id="7" name="object 7"/>
          <p:cNvSpPr txBox="1"/>
          <p:nvPr/>
        </p:nvSpPr>
        <p:spPr>
          <a:xfrm>
            <a:off x="1440468" y="1975611"/>
            <a:ext cx="1189355" cy="5130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600" spc="-5" dirty="0">
                <a:solidFill>
                  <a:srgbClr val="595959"/>
                </a:solidFill>
                <a:latin typeface="Segoe UI Symbol"/>
                <a:cs typeface="Segoe UI Symbol"/>
              </a:rPr>
              <a:t>Sign</a:t>
            </a:r>
            <a:r>
              <a:rPr sz="1600" spc="-60" dirty="0">
                <a:solidFill>
                  <a:srgbClr val="595959"/>
                </a:solidFill>
                <a:latin typeface="Segoe UI Symbol"/>
                <a:cs typeface="Segoe UI Symbol"/>
              </a:rPr>
              <a:t> </a:t>
            </a:r>
            <a:r>
              <a:rPr sz="1600" spc="-5" dirty="0">
                <a:solidFill>
                  <a:srgbClr val="595959"/>
                </a:solidFill>
                <a:latin typeface="Segoe UI Symbol"/>
                <a:cs typeface="Segoe UI Symbol"/>
              </a:rPr>
              <a:t>up</a:t>
            </a:r>
            <a:r>
              <a:rPr sz="1600" spc="-50" dirty="0">
                <a:solidFill>
                  <a:srgbClr val="595959"/>
                </a:solidFill>
                <a:latin typeface="Segoe UI Symbol"/>
                <a:cs typeface="Segoe UI Symbol"/>
              </a:rPr>
              <a:t> </a:t>
            </a:r>
            <a:r>
              <a:rPr sz="1600" dirty="0">
                <a:solidFill>
                  <a:srgbClr val="595959"/>
                </a:solidFill>
                <a:latin typeface="Segoe UI Symbol"/>
                <a:cs typeface="Segoe UI Symbol"/>
              </a:rPr>
              <a:t>form </a:t>
            </a:r>
            <a:r>
              <a:rPr sz="1600" spc="-420" dirty="0">
                <a:solidFill>
                  <a:srgbClr val="595959"/>
                </a:solidFill>
                <a:latin typeface="Segoe UI Symbol"/>
                <a:cs typeface="Segoe UI Symbol"/>
              </a:rPr>
              <a:t> </a:t>
            </a:r>
            <a:r>
              <a:rPr sz="1600" spc="-5" dirty="0">
                <a:solidFill>
                  <a:srgbClr val="595959"/>
                </a:solidFill>
                <a:latin typeface="Segoe UI Symbol"/>
                <a:cs typeface="Segoe UI Symbol"/>
              </a:rPr>
              <a:t>submission.</a:t>
            </a:r>
            <a:endParaRPr sz="1600">
              <a:latin typeface="Segoe UI Symbol"/>
              <a:cs typeface="Segoe UI Symbol"/>
            </a:endParaRPr>
          </a:p>
        </p:txBody>
      </p:sp>
      <p:grpSp>
        <p:nvGrpSpPr>
          <p:cNvPr id="8" name="object 8"/>
          <p:cNvGrpSpPr/>
          <p:nvPr/>
        </p:nvGrpSpPr>
        <p:grpSpPr>
          <a:xfrm>
            <a:off x="3952610" y="1781794"/>
            <a:ext cx="903605" cy="903605"/>
            <a:chOff x="3952610" y="1781794"/>
            <a:chExt cx="903605" cy="903605"/>
          </a:xfrm>
        </p:grpSpPr>
        <p:sp>
          <p:nvSpPr>
            <p:cNvPr id="9" name="object 9"/>
            <p:cNvSpPr/>
            <p:nvPr/>
          </p:nvSpPr>
          <p:spPr>
            <a:xfrm>
              <a:off x="3952610" y="1781794"/>
              <a:ext cx="903605" cy="903605"/>
            </a:xfrm>
            <a:custGeom>
              <a:avLst/>
              <a:gdLst/>
              <a:ahLst/>
              <a:cxnLst/>
              <a:rect l="l" t="t" r="r" b="b"/>
              <a:pathLst>
                <a:path w="903604" h="903605">
                  <a:moveTo>
                    <a:pt x="451512" y="0"/>
                  </a:moveTo>
                  <a:lnTo>
                    <a:pt x="402315" y="2649"/>
                  </a:lnTo>
                  <a:lnTo>
                    <a:pt x="354652" y="10414"/>
                  </a:lnTo>
                  <a:lnTo>
                    <a:pt x="308800" y="23018"/>
                  </a:lnTo>
                  <a:lnTo>
                    <a:pt x="265032" y="40187"/>
                  </a:lnTo>
                  <a:lnTo>
                    <a:pt x="223625" y="61644"/>
                  </a:lnTo>
                  <a:lnTo>
                    <a:pt x="184855" y="87115"/>
                  </a:lnTo>
                  <a:lnTo>
                    <a:pt x="148996" y="116325"/>
                  </a:lnTo>
                  <a:lnTo>
                    <a:pt x="116325" y="148996"/>
                  </a:lnTo>
                  <a:lnTo>
                    <a:pt x="87115" y="184855"/>
                  </a:lnTo>
                  <a:lnTo>
                    <a:pt x="61644" y="223625"/>
                  </a:lnTo>
                  <a:lnTo>
                    <a:pt x="40187" y="265032"/>
                  </a:lnTo>
                  <a:lnTo>
                    <a:pt x="23018" y="308800"/>
                  </a:lnTo>
                  <a:lnTo>
                    <a:pt x="10414" y="354652"/>
                  </a:lnTo>
                  <a:lnTo>
                    <a:pt x="2649" y="402315"/>
                  </a:lnTo>
                  <a:lnTo>
                    <a:pt x="0" y="451512"/>
                  </a:lnTo>
                  <a:lnTo>
                    <a:pt x="2649" y="500710"/>
                  </a:lnTo>
                  <a:lnTo>
                    <a:pt x="10414" y="548372"/>
                  </a:lnTo>
                  <a:lnTo>
                    <a:pt x="23018" y="594225"/>
                  </a:lnTo>
                  <a:lnTo>
                    <a:pt x="40187" y="637993"/>
                  </a:lnTo>
                  <a:lnTo>
                    <a:pt x="61644" y="679399"/>
                  </a:lnTo>
                  <a:lnTo>
                    <a:pt x="87115" y="718169"/>
                  </a:lnTo>
                  <a:lnTo>
                    <a:pt x="116325" y="754028"/>
                  </a:lnTo>
                  <a:lnTo>
                    <a:pt x="148996" y="786700"/>
                  </a:lnTo>
                  <a:lnTo>
                    <a:pt x="184855" y="815909"/>
                  </a:lnTo>
                  <a:lnTo>
                    <a:pt x="223625" y="841380"/>
                  </a:lnTo>
                  <a:lnTo>
                    <a:pt x="265032" y="862837"/>
                  </a:lnTo>
                  <a:lnTo>
                    <a:pt x="308800" y="880006"/>
                  </a:lnTo>
                  <a:lnTo>
                    <a:pt x="354652" y="892610"/>
                  </a:lnTo>
                  <a:lnTo>
                    <a:pt x="402315" y="900375"/>
                  </a:lnTo>
                  <a:lnTo>
                    <a:pt x="451512" y="903024"/>
                  </a:lnTo>
                  <a:lnTo>
                    <a:pt x="500710" y="900375"/>
                  </a:lnTo>
                  <a:lnTo>
                    <a:pt x="548372" y="892610"/>
                  </a:lnTo>
                  <a:lnTo>
                    <a:pt x="594225" y="880006"/>
                  </a:lnTo>
                  <a:lnTo>
                    <a:pt x="637993" y="862837"/>
                  </a:lnTo>
                  <a:lnTo>
                    <a:pt x="679399" y="841380"/>
                  </a:lnTo>
                  <a:lnTo>
                    <a:pt x="718170" y="815909"/>
                  </a:lnTo>
                  <a:lnTo>
                    <a:pt x="754029" y="786700"/>
                  </a:lnTo>
                  <a:lnTo>
                    <a:pt x="786700" y="754028"/>
                  </a:lnTo>
                  <a:lnTo>
                    <a:pt x="815909" y="718169"/>
                  </a:lnTo>
                  <a:lnTo>
                    <a:pt x="841381" y="679399"/>
                  </a:lnTo>
                  <a:lnTo>
                    <a:pt x="862838" y="637993"/>
                  </a:lnTo>
                  <a:lnTo>
                    <a:pt x="880007" y="594225"/>
                  </a:lnTo>
                  <a:lnTo>
                    <a:pt x="892611" y="548372"/>
                  </a:lnTo>
                  <a:lnTo>
                    <a:pt x="900376" y="500710"/>
                  </a:lnTo>
                  <a:lnTo>
                    <a:pt x="903025" y="451512"/>
                  </a:lnTo>
                  <a:lnTo>
                    <a:pt x="900376" y="402315"/>
                  </a:lnTo>
                  <a:lnTo>
                    <a:pt x="892611" y="354652"/>
                  </a:lnTo>
                  <a:lnTo>
                    <a:pt x="880007" y="308800"/>
                  </a:lnTo>
                  <a:lnTo>
                    <a:pt x="862838" y="265032"/>
                  </a:lnTo>
                  <a:lnTo>
                    <a:pt x="841381" y="223625"/>
                  </a:lnTo>
                  <a:lnTo>
                    <a:pt x="815909" y="184855"/>
                  </a:lnTo>
                  <a:lnTo>
                    <a:pt x="786700" y="148996"/>
                  </a:lnTo>
                  <a:lnTo>
                    <a:pt x="754029" y="116325"/>
                  </a:lnTo>
                  <a:lnTo>
                    <a:pt x="718170" y="87115"/>
                  </a:lnTo>
                  <a:lnTo>
                    <a:pt x="679399" y="61644"/>
                  </a:lnTo>
                  <a:lnTo>
                    <a:pt x="637993" y="40187"/>
                  </a:lnTo>
                  <a:lnTo>
                    <a:pt x="594225" y="23018"/>
                  </a:lnTo>
                  <a:lnTo>
                    <a:pt x="548372" y="10414"/>
                  </a:lnTo>
                  <a:lnTo>
                    <a:pt x="500710" y="2649"/>
                  </a:lnTo>
                  <a:lnTo>
                    <a:pt x="451512" y="0"/>
                  </a:lnTo>
                  <a:close/>
                </a:path>
              </a:pathLst>
            </a:custGeom>
            <a:solidFill>
              <a:srgbClr val="CDD4D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0" name="object 10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4078223" y="1926335"/>
              <a:ext cx="652272" cy="652272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4142248" y="1971430"/>
              <a:ext cx="523753" cy="523753"/>
            </a:xfrm>
            <a:prstGeom prst="rect">
              <a:avLst/>
            </a:prstGeom>
          </p:spPr>
        </p:pic>
      </p:grpSp>
      <p:sp>
        <p:nvSpPr>
          <p:cNvPr id="12" name="object 12"/>
          <p:cNvSpPr txBox="1"/>
          <p:nvPr/>
        </p:nvSpPr>
        <p:spPr>
          <a:xfrm>
            <a:off x="5036441" y="2097532"/>
            <a:ext cx="2063750" cy="269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600" spc="-5" dirty="0">
                <a:solidFill>
                  <a:srgbClr val="3F3F3F"/>
                </a:solidFill>
                <a:latin typeface="Segoe UI Symbol"/>
                <a:cs typeface="Segoe UI Symbol"/>
              </a:rPr>
              <a:t>Double</a:t>
            </a:r>
            <a:r>
              <a:rPr sz="1600" spc="-30" dirty="0">
                <a:solidFill>
                  <a:srgbClr val="3F3F3F"/>
                </a:solidFill>
                <a:latin typeface="Segoe UI Symbol"/>
                <a:cs typeface="Segoe UI Symbol"/>
              </a:rPr>
              <a:t> </a:t>
            </a:r>
            <a:r>
              <a:rPr sz="1600" spc="-5" dirty="0">
                <a:solidFill>
                  <a:srgbClr val="3F3F3F"/>
                </a:solidFill>
                <a:latin typeface="Segoe UI Symbol"/>
                <a:cs typeface="Segoe UI Symbol"/>
              </a:rPr>
              <a:t>opt-in</a:t>
            </a:r>
            <a:r>
              <a:rPr sz="1600" spc="-35" dirty="0">
                <a:solidFill>
                  <a:srgbClr val="3F3F3F"/>
                </a:solidFill>
                <a:latin typeface="Segoe UI Symbol"/>
                <a:cs typeface="Segoe UI Symbol"/>
              </a:rPr>
              <a:t> </a:t>
            </a:r>
            <a:r>
              <a:rPr sz="1600" spc="-5" dirty="0">
                <a:solidFill>
                  <a:srgbClr val="3F3F3F"/>
                </a:solidFill>
                <a:latin typeface="Segoe UI Symbol"/>
                <a:cs typeface="Segoe UI Symbol"/>
              </a:rPr>
              <a:t>process.</a:t>
            </a:r>
            <a:endParaRPr sz="1600">
              <a:latin typeface="Segoe UI Symbol"/>
              <a:cs typeface="Segoe UI Symbol"/>
            </a:endParaRPr>
          </a:p>
        </p:txBody>
      </p:sp>
      <p:grpSp>
        <p:nvGrpSpPr>
          <p:cNvPr id="13" name="object 13"/>
          <p:cNvGrpSpPr/>
          <p:nvPr/>
        </p:nvGrpSpPr>
        <p:grpSpPr>
          <a:xfrm>
            <a:off x="7548584" y="1781794"/>
            <a:ext cx="903605" cy="903605"/>
            <a:chOff x="7548584" y="1781794"/>
            <a:chExt cx="903605" cy="903605"/>
          </a:xfrm>
        </p:grpSpPr>
        <p:sp>
          <p:nvSpPr>
            <p:cNvPr id="14" name="object 14"/>
            <p:cNvSpPr/>
            <p:nvPr/>
          </p:nvSpPr>
          <p:spPr>
            <a:xfrm>
              <a:off x="7548584" y="1781794"/>
              <a:ext cx="903605" cy="903605"/>
            </a:xfrm>
            <a:custGeom>
              <a:avLst/>
              <a:gdLst/>
              <a:ahLst/>
              <a:cxnLst/>
              <a:rect l="l" t="t" r="r" b="b"/>
              <a:pathLst>
                <a:path w="903604" h="903605">
                  <a:moveTo>
                    <a:pt x="451512" y="0"/>
                  </a:moveTo>
                  <a:lnTo>
                    <a:pt x="402315" y="2649"/>
                  </a:lnTo>
                  <a:lnTo>
                    <a:pt x="354652" y="10414"/>
                  </a:lnTo>
                  <a:lnTo>
                    <a:pt x="308800" y="23018"/>
                  </a:lnTo>
                  <a:lnTo>
                    <a:pt x="265032" y="40187"/>
                  </a:lnTo>
                  <a:lnTo>
                    <a:pt x="223625" y="61644"/>
                  </a:lnTo>
                  <a:lnTo>
                    <a:pt x="184855" y="87115"/>
                  </a:lnTo>
                  <a:lnTo>
                    <a:pt x="148996" y="116325"/>
                  </a:lnTo>
                  <a:lnTo>
                    <a:pt x="116325" y="148996"/>
                  </a:lnTo>
                  <a:lnTo>
                    <a:pt x="87115" y="184855"/>
                  </a:lnTo>
                  <a:lnTo>
                    <a:pt x="61644" y="223625"/>
                  </a:lnTo>
                  <a:lnTo>
                    <a:pt x="40187" y="265032"/>
                  </a:lnTo>
                  <a:lnTo>
                    <a:pt x="23018" y="308800"/>
                  </a:lnTo>
                  <a:lnTo>
                    <a:pt x="10414" y="354652"/>
                  </a:lnTo>
                  <a:lnTo>
                    <a:pt x="2649" y="402315"/>
                  </a:lnTo>
                  <a:lnTo>
                    <a:pt x="0" y="451512"/>
                  </a:lnTo>
                  <a:lnTo>
                    <a:pt x="2649" y="500710"/>
                  </a:lnTo>
                  <a:lnTo>
                    <a:pt x="10414" y="548372"/>
                  </a:lnTo>
                  <a:lnTo>
                    <a:pt x="23018" y="594225"/>
                  </a:lnTo>
                  <a:lnTo>
                    <a:pt x="40187" y="637993"/>
                  </a:lnTo>
                  <a:lnTo>
                    <a:pt x="61644" y="679399"/>
                  </a:lnTo>
                  <a:lnTo>
                    <a:pt x="87115" y="718169"/>
                  </a:lnTo>
                  <a:lnTo>
                    <a:pt x="116325" y="754028"/>
                  </a:lnTo>
                  <a:lnTo>
                    <a:pt x="148996" y="786700"/>
                  </a:lnTo>
                  <a:lnTo>
                    <a:pt x="184855" y="815909"/>
                  </a:lnTo>
                  <a:lnTo>
                    <a:pt x="223625" y="841380"/>
                  </a:lnTo>
                  <a:lnTo>
                    <a:pt x="265032" y="862837"/>
                  </a:lnTo>
                  <a:lnTo>
                    <a:pt x="308800" y="880006"/>
                  </a:lnTo>
                  <a:lnTo>
                    <a:pt x="354652" y="892610"/>
                  </a:lnTo>
                  <a:lnTo>
                    <a:pt x="402315" y="900375"/>
                  </a:lnTo>
                  <a:lnTo>
                    <a:pt x="451512" y="903024"/>
                  </a:lnTo>
                  <a:lnTo>
                    <a:pt x="500710" y="900375"/>
                  </a:lnTo>
                  <a:lnTo>
                    <a:pt x="548372" y="892610"/>
                  </a:lnTo>
                  <a:lnTo>
                    <a:pt x="594225" y="880006"/>
                  </a:lnTo>
                  <a:lnTo>
                    <a:pt x="637993" y="862837"/>
                  </a:lnTo>
                  <a:lnTo>
                    <a:pt x="679399" y="841380"/>
                  </a:lnTo>
                  <a:lnTo>
                    <a:pt x="718170" y="815909"/>
                  </a:lnTo>
                  <a:lnTo>
                    <a:pt x="754029" y="786700"/>
                  </a:lnTo>
                  <a:lnTo>
                    <a:pt x="786700" y="754028"/>
                  </a:lnTo>
                  <a:lnTo>
                    <a:pt x="815909" y="718169"/>
                  </a:lnTo>
                  <a:lnTo>
                    <a:pt x="841381" y="679399"/>
                  </a:lnTo>
                  <a:lnTo>
                    <a:pt x="862838" y="637993"/>
                  </a:lnTo>
                  <a:lnTo>
                    <a:pt x="880007" y="594225"/>
                  </a:lnTo>
                  <a:lnTo>
                    <a:pt x="892611" y="548372"/>
                  </a:lnTo>
                  <a:lnTo>
                    <a:pt x="900376" y="500710"/>
                  </a:lnTo>
                  <a:lnTo>
                    <a:pt x="903025" y="451512"/>
                  </a:lnTo>
                  <a:lnTo>
                    <a:pt x="900376" y="402315"/>
                  </a:lnTo>
                  <a:lnTo>
                    <a:pt x="892611" y="354652"/>
                  </a:lnTo>
                  <a:lnTo>
                    <a:pt x="880007" y="308800"/>
                  </a:lnTo>
                  <a:lnTo>
                    <a:pt x="862838" y="265032"/>
                  </a:lnTo>
                  <a:lnTo>
                    <a:pt x="841381" y="223625"/>
                  </a:lnTo>
                  <a:lnTo>
                    <a:pt x="815909" y="184855"/>
                  </a:lnTo>
                  <a:lnTo>
                    <a:pt x="786700" y="148996"/>
                  </a:lnTo>
                  <a:lnTo>
                    <a:pt x="754029" y="116325"/>
                  </a:lnTo>
                  <a:lnTo>
                    <a:pt x="718170" y="87115"/>
                  </a:lnTo>
                  <a:lnTo>
                    <a:pt x="679399" y="61644"/>
                  </a:lnTo>
                  <a:lnTo>
                    <a:pt x="637993" y="40187"/>
                  </a:lnTo>
                  <a:lnTo>
                    <a:pt x="594225" y="23018"/>
                  </a:lnTo>
                  <a:lnTo>
                    <a:pt x="548372" y="10414"/>
                  </a:lnTo>
                  <a:lnTo>
                    <a:pt x="500710" y="2649"/>
                  </a:lnTo>
                  <a:lnTo>
                    <a:pt x="451512" y="0"/>
                  </a:lnTo>
                  <a:close/>
                </a:path>
              </a:pathLst>
            </a:custGeom>
            <a:solidFill>
              <a:srgbClr val="CDD4D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5" name="object 15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7671816" y="1926335"/>
              <a:ext cx="655320" cy="652272"/>
            </a:xfrm>
            <a:prstGeom prst="rect">
              <a:avLst/>
            </a:prstGeom>
          </p:spPr>
        </p:pic>
        <p:pic>
          <p:nvPicPr>
            <p:cNvPr id="16" name="object 16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7738220" y="1971430"/>
              <a:ext cx="523753" cy="523753"/>
            </a:xfrm>
            <a:prstGeom prst="rect">
              <a:avLst/>
            </a:prstGeom>
          </p:spPr>
        </p:pic>
      </p:grpSp>
      <p:sp>
        <p:nvSpPr>
          <p:cNvPr id="17" name="object 17"/>
          <p:cNvSpPr txBox="1"/>
          <p:nvPr/>
        </p:nvSpPr>
        <p:spPr>
          <a:xfrm>
            <a:off x="8632415" y="1975611"/>
            <a:ext cx="1563370" cy="5130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600" spc="-5" dirty="0">
                <a:solidFill>
                  <a:srgbClr val="3F3F3F"/>
                </a:solidFill>
                <a:latin typeface="Segoe UI Symbol"/>
                <a:cs typeface="Segoe UI Symbol"/>
              </a:rPr>
              <a:t>Phone number </a:t>
            </a:r>
            <a:r>
              <a:rPr sz="1600" dirty="0">
                <a:solidFill>
                  <a:srgbClr val="3F3F3F"/>
                </a:solidFill>
                <a:latin typeface="Segoe UI Symbol"/>
                <a:cs typeface="Segoe UI Symbol"/>
              </a:rPr>
              <a:t> </a:t>
            </a:r>
            <a:r>
              <a:rPr sz="1600" spc="-5" dirty="0">
                <a:solidFill>
                  <a:srgbClr val="3F3F3F"/>
                </a:solidFill>
                <a:latin typeface="Segoe UI Symbol"/>
                <a:cs typeface="Segoe UI Symbol"/>
              </a:rPr>
              <a:t>verification</a:t>
            </a:r>
            <a:r>
              <a:rPr sz="1600" spc="-75" dirty="0">
                <a:solidFill>
                  <a:srgbClr val="3F3F3F"/>
                </a:solidFill>
                <a:latin typeface="Segoe UI Symbol"/>
                <a:cs typeface="Segoe UI Symbol"/>
              </a:rPr>
              <a:t> </a:t>
            </a:r>
            <a:r>
              <a:rPr sz="1600" dirty="0">
                <a:solidFill>
                  <a:srgbClr val="3F3F3F"/>
                </a:solidFill>
                <a:latin typeface="Segoe UI Symbol"/>
                <a:cs typeface="Segoe UI Symbol"/>
              </a:rPr>
              <a:t>(OTP)</a:t>
            </a:r>
            <a:endParaRPr sz="1600">
              <a:latin typeface="Segoe UI Symbol"/>
              <a:cs typeface="Segoe UI Symbol"/>
            </a:endParaRPr>
          </a:p>
        </p:txBody>
      </p:sp>
      <p:grpSp>
        <p:nvGrpSpPr>
          <p:cNvPr id="18" name="object 18"/>
          <p:cNvGrpSpPr/>
          <p:nvPr/>
        </p:nvGrpSpPr>
        <p:grpSpPr>
          <a:xfrm>
            <a:off x="356638" y="3433766"/>
            <a:ext cx="903605" cy="903605"/>
            <a:chOff x="356638" y="3433766"/>
            <a:chExt cx="903605" cy="903605"/>
          </a:xfrm>
        </p:grpSpPr>
        <p:sp>
          <p:nvSpPr>
            <p:cNvPr id="19" name="object 19"/>
            <p:cNvSpPr/>
            <p:nvPr/>
          </p:nvSpPr>
          <p:spPr>
            <a:xfrm>
              <a:off x="356638" y="3433766"/>
              <a:ext cx="903605" cy="903605"/>
            </a:xfrm>
            <a:custGeom>
              <a:avLst/>
              <a:gdLst/>
              <a:ahLst/>
              <a:cxnLst/>
              <a:rect l="l" t="t" r="r" b="b"/>
              <a:pathLst>
                <a:path w="903605" h="903604">
                  <a:moveTo>
                    <a:pt x="451512" y="0"/>
                  </a:moveTo>
                  <a:lnTo>
                    <a:pt x="402315" y="2649"/>
                  </a:lnTo>
                  <a:lnTo>
                    <a:pt x="354652" y="10414"/>
                  </a:lnTo>
                  <a:lnTo>
                    <a:pt x="308799" y="23018"/>
                  </a:lnTo>
                  <a:lnTo>
                    <a:pt x="265032" y="40187"/>
                  </a:lnTo>
                  <a:lnTo>
                    <a:pt x="223625" y="61644"/>
                  </a:lnTo>
                  <a:lnTo>
                    <a:pt x="184855" y="87115"/>
                  </a:lnTo>
                  <a:lnTo>
                    <a:pt x="148996" y="116325"/>
                  </a:lnTo>
                  <a:lnTo>
                    <a:pt x="116324" y="148996"/>
                  </a:lnTo>
                  <a:lnTo>
                    <a:pt x="87115" y="184855"/>
                  </a:lnTo>
                  <a:lnTo>
                    <a:pt x="61644" y="223625"/>
                  </a:lnTo>
                  <a:lnTo>
                    <a:pt x="40187" y="265032"/>
                  </a:lnTo>
                  <a:lnTo>
                    <a:pt x="23018" y="308800"/>
                  </a:lnTo>
                  <a:lnTo>
                    <a:pt x="10414" y="354652"/>
                  </a:lnTo>
                  <a:lnTo>
                    <a:pt x="2649" y="402315"/>
                  </a:lnTo>
                  <a:lnTo>
                    <a:pt x="0" y="451512"/>
                  </a:lnTo>
                  <a:lnTo>
                    <a:pt x="2649" y="500710"/>
                  </a:lnTo>
                  <a:lnTo>
                    <a:pt x="10414" y="548372"/>
                  </a:lnTo>
                  <a:lnTo>
                    <a:pt x="23018" y="594225"/>
                  </a:lnTo>
                  <a:lnTo>
                    <a:pt x="40187" y="637993"/>
                  </a:lnTo>
                  <a:lnTo>
                    <a:pt x="61644" y="679399"/>
                  </a:lnTo>
                  <a:lnTo>
                    <a:pt x="87115" y="718170"/>
                  </a:lnTo>
                  <a:lnTo>
                    <a:pt x="116324" y="754029"/>
                  </a:lnTo>
                  <a:lnTo>
                    <a:pt x="148996" y="786700"/>
                  </a:lnTo>
                  <a:lnTo>
                    <a:pt x="184855" y="815909"/>
                  </a:lnTo>
                  <a:lnTo>
                    <a:pt x="223625" y="841381"/>
                  </a:lnTo>
                  <a:lnTo>
                    <a:pt x="265032" y="862838"/>
                  </a:lnTo>
                  <a:lnTo>
                    <a:pt x="308799" y="880007"/>
                  </a:lnTo>
                  <a:lnTo>
                    <a:pt x="354652" y="892611"/>
                  </a:lnTo>
                  <a:lnTo>
                    <a:pt x="402315" y="900376"/>
                  </a:lnTo>
                  <a:lnTo>
                    <a:pt x="451512" y="903025"/>
                  </a:lnTo>
                  <a:lnTo>
                    <a:pt x="500709" y="900376"/>
                  </a:lnTo>
                  <a:lnTo>
                    <a:pt x="548372" y="892611"/>
                  </a:lnTo>
                  <a:lnTo>
                    <a:pt x="594225" y="880007"/>
                  </a:lnTo>
                  <a:lnTo>
                    <a:pt x="637992" y="862838"/>
                  </a:lnTo>
                  <a:lnTo>
                    <a:pt x="679399" y="841381"/>
                  </a:lnTo>
                  <a:lnTo>
                    <a:pt x="718169" y="815909"/>
                  </a:lnTo>
                  <a:lnTo>
                    <a:pt x="754028" y="786700"/>
                  </a:lnTo>
                  <a:lnTo>
                    <a:pt x="786700" y="754029"/>
                  </a:lnTo>
                  <a:lnTo>
                    <a:pt x="815909" y="718170"/>
                  </a:lnTo>
                  <a:lnTo>
                    <a:pt x="841380" y="679399"/>
                  </a:lnTo>
                  <a:lnTo>
                    <a:pt x="862837" y="637993"/>
                  </a:lnTo>
                  <a:lnTo>
                    <a:pt x="880006" y="594225"/>
                  </a:lnTo>
                  <a:lnTo>
                    <a:pt x="892610" y="548372"/>
                  </a:lnTo>
                  <a:lnTo>
                    <a:pt x="900375" y="500710"/>
                  </a:lnTo>
                  <a:lnTo>
                    <a:pt x="903024" y="451512"/>
                  </a:lnTo>
                  <a:lnTo>
                    <a:pt x="900375" y="402315"/>
                  </a:lnTo>
                  <a:lnTo>
                    <a:pt x="892610" y="354652"/>
                  </a:lnTo>
                  <a:lnTo>
                    <a:pt x="880006" y="308800"/>
                  </a:lnTo>
                  <a:lnTo>
                    <a:pt x="862837" y="265032"/>
                  </a:lnTo>
                  <a:lnTo>
                    <a:pt x="841380" y="223625"/>
                  </a:lnTo>
                  <a:lnTo>
                    <a:pt x="815909" y="184855"/>
                  </a:lnTo>
                  <a:lnTo>
                    <a:pt x="786700" y="148996"/>
                  </a:lnTo>
                  <a:lnTo>
                    <a:pt x="754028" y="116325"/>
                  </a:lnTo>
                  <a:lnTo>
                    <a:pt x="718169" y="87115"/>
                  </a:lnTo>
                  <a:lnTo>
                    <a:pt x="679399" y="61644"/>
                  </a:lnTo>
                  <a:lnTo>
                    <a:pt x="637992" y="40187"/>
                  </a:lnTo>
                  <a:lnTo>
                    <a:pt x="594225" y="23018"/>
                  </a:lnTo>
                  <a:lnTo>
                    <a:pt x="548372" y="10414"/>
                  </a:lnTo>
                  <a:lnTo>
                    <a:pt x="500709" y="2649"/>
                  </a:lnTo>
                  <a:lnTo>
                    <a:pt x="451512" y="0"/>
                  </a:lnTo>
                  <a:close/>
                </a:path>
              </a:pathLst>
            </a:custGeom>
            <a:solidFill>
              <a:srgbClr val="CDD4D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0" name="object 20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481584" y="3578352"/>
              <a:ext cx="652272" cy="652272"/>
            </a:xfrm>
            <a:prstGeom prst="rect">
              <a:avLst/>
            </a:prstGeom>
          </p:spPr>
        </p:pic>
        <p:pic>
          <p:nvPicPr>
            <p:cNvPr id="21" name="object 21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546273" y="3623401"/>
              <a:ext cx="523753" cy="523753"/>
            </a:xfrm>
            <a:prstGeom prst="rect">
              <a:avLst/>
            </a:prstGeom>
          </p:spPr>
        </p:pic>
      </p:grpSp>
      <p:sp>
        <p:nvSpPr>
          <p:cNvPr id="22" name="object 22"/>
          <p:cNvSpPr txBox="1"/>
          <p:nvPr/>
        </p:nvSpPr>
        <p:spPr>
          <a:xfrm>
            <a:off x="1415068" y="3383788"/>
            <a:ext cx="2014855" cy="995044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38100" marR="30480">
              <a:lnSpc>
                <a:spcPct val="99200"/>
              </a:lnSpc>
              <a:spcBef>
                <a:spcPts val="114"/>
              </a:spcBef>
            </a:pPr>
            <a:r>
              <a:rPr sz="1600" spc="-10" dirty="0">
                <a:solidFill>
                  <a:srgbClr val="595959"/>
                </a:solidFill>
                <a:latin typeface="Segoe UI Symbol"/>
                <a:cs typeface="Segoe UI Symbol"/>
              </a:rPr>
              <a:t>1</a:t>
            </a:r>
            <a:r>
              <a:rPr sz="1650" spc="-15" baseline="25252" dirty="0">
                <a:solidFill>
                  <a:srgbClr val="595959"/>
                </a:solidFill>
                <a:latin typeface="Segoe UI Symbol"/>
                <a:cs typeface="Segoe UI Symbol"/>
              </a:rPr>
              <a:t>st</a:t>
            </a:r>
            <a:r>
              <a:rPr sz="1650" spc="-7" baseline="25252" dirty="0">
                <a:solidFill>
                  <a:srgbClr val="595959"/>
                </a:solidFill>
                <a:latin typeface="Segoe UI Symbol"/>
                <a:cs typeface="Segoe UI Symbol"/>
              </a:rPr>
              <a:t> </a:t>
            </a:r>
            <a:r>
              <a:rPr sz="1600" spc="-5" dirty="0">
                <a:solidFill>
                  <a:srgbClr val="595959"/>
                </a:solidFill>
                <a:latin typeface="Segoe UI Symbol"/>
                <a:cs typeface="Segoe UI Symbol"/>
              </a:rPr>
              <a:t>Quality Survey </a:t>
            </a:r>
            <a:r>
              <a:rPr sz="1600" dirty="0">
                <a:solidFill>
                  <a:srgbClr val="595959"/>
                </a:solidFill>
                <a:latin typeface="Segoe UI Symbol"/>
                <a:cs typeface="Segoe UI Symbol"/>
              </a:rPr>
              <a:t> </a:t>
            </a:r>
            <a:r>
              <a:rPr sz="1600" spc="-5" dirty="0">
                <a:solidFill>
                  <a:srgbClr val="595959"/>
                </a:solidFill>
                <a:latin typeface="Segoe UI Symbol"/>
                <a:cs typeface="Segoe UI Symbol"/>
              </a:rPr>
              <a:t>Completion</a:t>
            </a:r>
            <a:r>
              <a:rPr sz="1600" spc="-45" dirty="0">
                <a:solidFill>
                  <a:srgbClr val="595959"/>
                </a:solidFill>
                <a:latin typeface="Segoe UI Symbol"/>
                <a:cs typeface="Segoe UI Symbol"/>
              </a:rPr>
              <a:t> </a:t>
            </a:r>
            <a:r>
              <a:rPr sz="1600" dirty="0">
                <a:solidFill>
                  <a:srgbClr val="595959"/>
                </a:solidFill>
                <a:latin typeface="Segoe UI Symbol"/>
                <a:cs typeface="Segoe UI Symbol"/>
              </a:rPr>
              <a:t>–</a:t>
            </a:r>
            <a:r>
              <a:rPr sz="1600" spc="-40" dirty="0">
                <a:solidFill>
                  <a:srgbClr val="595959"/>
                </a:solidFill>
                <a:latin typeface="Segoe UI Symbol"/>
                <a:cs typeface="Segoe UI Symbol"/>
              </a:rPr>
              <a:t> </a:t>
            </a:r>
            <a:r>
              <a:rPr sz="1600" spc="-5" dirty="0">
                <a:solidFill>
                  <a:srgbClr val="595959"/>
                </a:solidFill>
                <a:latin typeface="Segoe UI Symbol"/>
                <a:cs typeface="Segoe UI Symbol"/>
              </a:rPr>
              <a:t>Internal </a:t>
            </a:r>
            <a:r>
              <a:rPr sz="1600" spc="-420" dirty="0">
                <a:solidFill>
                  <a:srgbClr val="595959"/>
                </a:solidFill>
                <a:latin typeface="Segoe UI Symbol"/>
                <a:cs typeface="Segoe UI Symbol"/>
              </a:rPr>
              <a:t> </a:t>
            </a:r>
            <a:r>
              <a:rPr sz="1600" spc="-5" dirty="0">
                <a:solidFill>
                  <a:srgbClr val="595959"/>
                </a:solidFill>
                <a:latin typeface="Segoe UI Symbol"/>
                <a:cs typeface="Segoe UI Symbol"/>
              </a:rPr>
              <a:t>survey by </a:t>
            </a:r>
            <a:r>
              <a:rPr sz="1600" dirty="0">
                <a:solidFill>
                  <a:srgbClr val="595959"/>
                </a:solidFill>
                <a:latin typeface="Segoe UI Symbol"/>
                <a:cs typeface="Segoe UI Symbol"/>
              </a:rPr>
              <a:t>IRB </a:t>
            </a:r>
            <a:r>
              <a:rPr sz="1600" spc="-5" dirty="0">
                <a:solidFill>
                  <a:srgbClr val="595959"/>
                </a:solidFill>
                <a:latin typeface="Segoe UI Symbol"/>
                <a:cs typeface="Segoe UI Symbol"/>
              </a:rPr>
              <a:t>for </a:t>
            </a:r>
            <a:r>
              <a:rPr sz="1600" dirty="0">
                <a:solidFill>
                  <a:srgbClr val="595959"/>
                </a:solidFill>
                <a:latin typeface="Segoe UI Symbol"/>
                <a:cs typeface="Segoe UI Symbol"/>
              </a:rPr>
              <a:t> </a:t>
            </a:r>
            <a:r>
              <a:rPr sz="1600" spc="-5" dirty="0">
                <a:solidFill>
                  <a:srgbClr val="595959"/>
                </a:solidFill>
                <a:latin typeface="Segoe UI Symbol"/>
                <a:cs typeface="Segoe UI Symbol"/>
              </a:rPr>
              <a:t>quality</a:t>
            </a:r>
            <a:r>
              <a:rPr sz="1600" spc="-10" dirty="0">
                <a:solidFill>
                  <a:srgbClr val="595959"/>
                </a:solidFill>
                <a:latin typeface="Segoe UI Symbol"/>
                <a:cs typeface="Segoe UI Symbol"/>
              </a:rPr>
              <a:t> </a:t>
            </a:r>
            <a:r>
              <a:rPr sz="1600" spc="-5" dirty="0">
                <a:solidFill>
                  <a:srgbClr val="595959"/>
                </a:solidFill>
                <a:latin typeface="Segoe UI Symbol"/>
                <a:cs typeface="Segoe UI Symbol"/>
              </a:rPr>
              <a:t>checking.</a:t>
            </a:r>
            <a:endParaRPr sz="1600">
              <a:latin typeface="Segoe UI Symbol"/>
              <a:cs typeface="Segoe UI Symbol"/>
            </a:endParaRPr>
          </a:p>
        </p:txBody>
      </p:sp>
      <p:grpSp>
        <p:nvGrpSpPr>
          <p:cNvPr id="23" name="object 23"/>
          <p:cNvGrpSpPr/>
          <p:nvPr/>
        </p:nvGrpSpPr>
        <p:grpSpPr>
          <a:xfrm>
            <a:off x="3952610" y="3433766"/>
            <a:ext cx="903605" cy="903605"/>
            <a:chOff x="3952610" y="3433766"/>
            <a:chExt cx="903605" cy="903605"/>
          </a:xfrm>
        </p:grpSpPr>
        <p:sp>
          <p:nvSpPr>
            <p:cNvPr id="24" name="object 24"/>
            <p:cNvSpPr/>
            <p:nvPr/>
          </p:nvSpPr>
          <p:spPr>
            <a:xfrm>
              <a:off x="3952610" y="3433766"/>
              <a:ext cx="903605" cy="903605"/>
            </a:xfrm>
            <a:custGeom>
              <a:avLst/>
              <a:gdLst/>
              <a:ahLst/>
              <a:cxnLst/>
              <a:rect l="l" t="t" r="r" b="b"/>
              <a:pathLst>
                <a:path w="903604" h="903604">
                  <a:moveTo>
                    <a:pt x="451512" y="0"/>
                  </a:moveTo>
                  <a:lnTo>
                    <a:pt x="402315" y="2649"/>
                  </a:lnTo>
                  <a:lnTo>
                    <a:pt x="354652" y="10414"/>
                  </a:lnTo>
                  <a:lnTo>
                    <a:pt x="308800" y="23018"/>
                  </a:lnTo>
                  <a:lnTo>
                    <a:pt x="265032" y="40187"/>
                  </a:lnTo>
                  <a:lnTo>
                    <a:pt x="223625" y="61644"/>
                  </a:lnTo>
                  <a:lnTo>
                    <a:pt x="184855" y="87115"/>
                  </a:lnTo>
                  <a:lnTo>
                    <a:pt x="148996" y="116325"/>
                  </a:lnTo>
                  <a:lnTo>
                    <a:pt x="116325" y="148996"/>
                  </a:lnTo>
                  <a:lnTo>
                    <a:pt x="87115" y="184855"/>
                  </a:lnTo>
                  <a:lnTo>
                    <a:pt x="61644" y="223625"/>
                  </a:lnTo>
                  <a:lnTo>
                    <a:pt x="40187" y="265032"/>
                  </a:lnTo>
                  <a:lnTo>
                    <a:pt x="23018" y="308800"/>
                  </a:lnTo>
                  <a:lnTo>
                    <a:pt x="10414" y="354652"/>
                  </a:lnTo>
                  <a:lnTo>
                    <a:pt x="2649" y="402315"/>
                  </a:lnTo>
                  <a:lnTo>
                    <a:pt x="0" y="451512"/>
                  </a:lnTo>
                  <a:lnTo>
                    <a:pt x="2649" y="500710"/>
                  </a:lnTo>
                  <a:lnTo>
                    <a:pt x="10414" y="548372"/>
                  </a:lnTo>
                  <a:lnTo>
                    <a:pt x="23018" y="594225"/>
                  </a:lnTo>
                  <a:lnTo>
                    <a:pt x="40187" y="637993"/>
                  </a:lnTo>
                  <a:lnTo>
                    <a:pt x="61644" y="679399"/>
                  </a:lnTo>
                  <a:lnTo>
                    <a:pt x="87115" y="718170"/>
                  </a:lnTo>
                  <a:lnTo>
                    <a:pt x="116325" y="754029"/>
                  </a:lnTo>
                  <a:lnTo>
                    <a:pt x="148996" y="786700"/>
                  </a:lnTo>
                  <a:lnTo>
                    <a:pt x="184855" y="815909"/>
                  </a:lnTo>
                  <a:lnTo>
                    <a:pt x="223625" y="841381"/>
                  </a:lnTo>
                  <a:lnTo>
                    <a:pt x="265032" y="862838"/>
                  </a:lnTo>
                  <a:lnTo>
                    <a:pt x="308800" y="880007"/>
                  </a:lnTo>
                  <a:lnTo>
                    <a:pt x="354652" y="892611"/>
                  </a:lnTo>
                  <a:lnTo>
                    <a:pt x="402315" y="900376"/>
                  </a:lnTo>
                  <a:lnTo>
                    <a:pt x="451512" y="903025"/>
                  </a:lnTo>
                  <a:lnTo>
                    <a:pt x="500710" y="900376"/>
                  </a:lnTo>
                  <a:lnTo>
                    <a:pt x="548372" y="892611"/>
                  </a:lnTo>
                  <a:lnTo>
                    <a:pt x="594225" y="880007"/>
                  </a:lnTo>
                  <a:lnTo>
                    <a:pt x="637993" y="862838"/>
                  </a:lnTo>
                  <a:lnTo>
                    <a:pt x="679399" y="841381"/>
                  </a:lnTo>
                  <a:lnTo>
                    <a:pt x="718170" y="815909"/>
                  </a:lnTo>
                  <a:lnTo>
                    <a:pt x="754029" y="786700"/>
                  </a:lnTo>
                  <a:lnTo>
                    <a:pt x="786700" y="754029"/>
                  </a:lnTo>
                  <a:lnTo>
                    <a:pt x="815909" y="718170"/>
                  </a:lnTo>
                  <a:lnTo>
                    <a:pt x="841381" y="679399"/>
                  </a:lnTo>
                  <a:lnTo>
                    <a:pt x="862838" y="637993"/>
                  </a:lnTo>
                  <a:lnTo>
                    <a:pt x="880007" y="594225"/>
                  </a:lnTo>
                  <a:lnTo>
                    <a:pt x="892611" y="548372"/>
                  </a:lnTo>
                  <a:lnTo>
                    <a:pt x="900376" y="500710"/>
                  </a:lnTo>
                  <a:lnTo>
                    <a:pt x="903025" y="451512"/>
                  </a:lnTo>
                  <a:lnTo>
                    <a:pt x="900376" y="402315"/>
                  </a:lnTo>
                  <a:lnTo>
                    <a:pt x="892611" y="354652"/>
                  </a:lnTo>
                  <a:lnTo>
                    <a:pt x="880007" y="308800"/>
                  </a:lnTo>
                  <a:lnTo>
                    <a:pt x="862838" y="265032"/>
                  </a:lnTo>
                  <a:lnTo>
                    <a:pt x="841381" y="223625"/>
                  </a:lnTo>
                  <a:lnTo>
                    <a:pt x="815909" y="184855"/>
                  </a:lnTo>
                  <a:lnTo>
                    <a:pt x="786700" y="148996"/>
                  </a:lnTo>
                  <a:lnTo>
                    <a:pt x="754029" y="116325"/>
                  </a:lnTo>
                  <a:lnTo>
                    <a:pt x="718170" y="87115"/>
                  </a:lnTo>
                  <a:lnTo>
                    <a:pt x="679399" y="61644"/>
                  </a:lnTo>
                  <a:lnTo>
                    <a:pt x="637993" y="40187"/>
                  </a:lnTo>
                  <a:lnTo>
                    <a:pt x="594225" y="23018"/>
                  </a:lnTo>
                  <a:lnTo>
                    <a:pt x="548372" y="10414"/>
                  </a:lnTo>
                  <a:lnTo>
                    <a:pt x="500710" y="2649"/>
                  </a:lnTo>
                  <a:lnTo>
                    <a:pt x="451512" y="0"/>
                  </a:lnTo>
                  <a:close/>
                </a:path>
              </a:pathLst>
            </a:custGeom>
            <a:solidFill>
              <a:srgbClr val="CDD4D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5" name="object 25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4078223" y="3578352"/>
              <a:ext cx="652272" cy="652272"/>
            </a:xfrm>
            <a:prstGeom prst="rect">
              <a:avLst/>
            </a:prstGeom>
          </p:spPr>
        </p:pic>
        <p:pic>
          <p:nvPicPr>
            <p:cNvPr id="26" name="object 26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4142248" y="3623401"/>
              <a:ext cx="523753" cy="523753"/>
            </a:xfrm>
            <a:prstGeom prst="rect">
              <a:avLst/>
            </a:prstGeom>
          </p:spPr>
        </p:pic>
      </p:grpSp>
      <p:sp>
        <p:nvSpPr>
          <p:cNvPr id="27" name="object 27"/>
          <p:cNvSpPr txBox="1"/>
          <p:nvPr/>
        </p:nvSpPr>
        <p:spPr>
          <a:xfrm>
            <a:off x="5036441" y="3505708"/>
            <a:ext cx="2063750" cy="754380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 marR="5080">
              <a:lnSpc>
                <a:spcPct val="99400"/>
              </a:lnSpc>
              <a:spcBef>
                <a:spcPts val="110"/>
              </a:spcBef>
            </a:pPr>
            <a:r>
              <a:rPr sz="1600" spc="-5" dirty="0">
                <a:solidFill>
                  <a:srgbClr val="3F3F3F"/>
                </a:solidFill>
                <a:latin typeface="Segoe UI Symbol"/>
                <a:cs typeface="Segoe UI Symbol"/>
              </a:rPr>
              <a:t>Response comparison </a:t>
            </a:r>
            <a:r>
              <a:rPr sz="1600" dirty="0">
                <a:solidFill>
                  <a:srgbClr val="3F3F3F"/>
                </a:solidFill>
                <a:latin typeface="Segoe UI Symbol"/>
                <a:cs typeface="Segoe UI Symbol"/>
              </a:rPr>
              <a:t> </a:t>
            </a:r>
            <a:r>
              <a:rPr sz="1600" spc="-10" dirty="0">
                <a:solidFill>
                  <a:srgbClr val="3F3F3F"/>
                </a:solidFill>
                <a:latin typeface="Segoe UI Symbol"/>
                <a:cs typeface="Segoe UI Symbol"/>
              </a:rPr>
              <a:t>(signup data </a:t>
            </a:r>
            <a:r>
              <a:rPr sz="1600" dirty="0">
                <a:solidFill>
                  <a:srgbClr val="3F3F3F"/>
                </a:solidFill>
                <a:latin typeface="Segoe UI Symbol"/>
                <a:cs typeface="Segoe UI Symbol"/>
              </a:rPr>
              <a:t>Vs </a:t>
            </a:r>
            <a:r>
              <a:rPr sz="1600" spc="-10" dirty="0">
                <a:solidFill>
                  <a:srgbClr val="3F3F3F"/>
                </a:solidFill>
                <a:latin typeface="Segoe UI Symbol"/>
                <a:cs typeface="Segoe UI Symbol"/>
              </a:rPr>
              <a:t>quality </a:t>
            </a:r>
            <a:r>
              <a:rPr sz="1600" spc="-425" dirty="0">
                <a:solidFill>
                  <a:srgbClr val="3F3F3F"/>
                </a:solidFill>
                <a:latin typeface="Segoe UI Symbol"/>
                <a:cs typeface="Segoe UI Symbol"/>
              </a:rPr>
              <a:t> </a:t>
            </a:r>
            <a:r>
              <a:rPr sz="1600" spc="-5" dirty="0">
                <a:solidFill>
                  <a:srgbClr val="3F3F3F"/>
                </a:solidFill>
                <a:latin typeface="Segoe UI Symbol"/>
                <a:cs typeface="Segoe UI Symbol"/>
              </a:rPr>
              <a:t>survey).</a:t>
            </a:r>
            <a:endParaRPr sz="1600">
              <a:latin typeface="Segoe UI Symbol"/>
              <a:cs typeface="Segoe UI Symbol"/>
            </a:endParaRPr>
          </a:p>
        </p:txBody>
      </p:sp>
      <p:grpSp>
        <p:nvGrpSpPr>
          <p:cNvPr id="28" name="object 28"/>
          <p:cNvGrpSpPr/>
          <p:nvPr/>
        </p:nvGrpSpPr>
        <p:grpSpPr>
          <a:xfrm>
            <a:off x="7548584" y="3433766"/>
            <a:ext cx="903605" cy="903605"/>
            <a:chOff x="7548584" y="3433766"/>
            <a:chExt cx="903605" cy="903605"/>
          </a:xfrm>
        </p:grpSpPr>
        <p:sp>
          <p:nvSpPr>
            <p:cNvPr id="29" name="object 29"/>
            <p:cNvSpPr/>
            <p:nvPr/>
          </p:nvSpPr>
          <p:spPr>
            <a:xfrm>
              <a:off x="7548584" y="3433766"/>
              <a:ext cx="903605" cy="903605"/>
            </a:xfrm>
            <a:custGeom>
              <a:avLst/>
              <a:gdLst/>
              <a:ahLst/>
              <a:cxnLst/>
              <a:rect l="l" t="t" r="r" b="b"/>
              <a:pathLst>
                <a:path w="903604" h="903604">
                  <a:moveTo>
                    <a:pt x="451512" y="0"/>
                  </a:moveTo>
                  <a:lnTo>
                    <a:pt x="402315" y="2649"/>
                  </a:lnTo>
                  <a:lnTo>
                    <a:pt x="354652" y="10414"/>
                  </a:lnTo>
                  <a:lnTo>
                    <a:pt x="308800" y="23018"/>
                  </a:lnTo>
                  <a:lnTo>
                    <a:pt x="265032" y="40187"/>
                  </a:lnTo>
                  <a:lnTo>
                    <a:pt x="223625" y="61644"/>
                  </a:lnTo>
                  <a:lnTo>
                    <a:pt x="184855" y="87115"/>
                  </a:lnTo>
                  <a:lnTo>
                    <a:pt x="148996" y="116325"/>
                  </a:lnTo>
                  <a:lnTo>
                    <a:pt x="116325" y="148996"/>
                  </a:lnTo>
                  <a:lnTo>
                    <a:pt x="87115" y="184855"/>
                  </a:lnTo>
                  <a:lnTo>
                    <a:pt x="61644" y="223625"/>
                  </a:lnTo>
                  <a:lnTo>
                    <a:pt x="40187" y="265032"/>
                  </a:lnTo>
                  <a:lnTo>
                    <a:pt x="23018" y="308800"/>
                  </a:lnTo>
                  <a:lnTo>
                    <a:pt x="10414" y="354652"/>
                  </a:lnTo>
                  <a:lnTo>
                    <a:pt x="2649" y="402315"/>
                  </a:lnTo>
                  <a:lnTo>
                    <a:pt x="0" y="451512"/>
                  </a:lnTo>
                  <a:lnTo>
                    <a:pt x="2649" y="500710"/>
                  </a:lnTo>
                  <a:lnTo>
                    <a:pt x="10414" y="548372"/>
                  </a:lnTo>
                  <a:lnTo>
                    <a:pt x="23018" y="594225"/>
                  </a:lnTo>
                  <a:lnTo>
                    <a:pt x="40187" y="637993"/>
                  </a:lnTo>
                  <a:lnTo>
                    <a:pt x="61644" y="679399"/>
                  </a:lnTo>
                  <a:lnTo>
                    <a:pt x="87115" y="718170"/>
                  </a:lnTo>
                  <a:lnTo>
                    <a:pt x="116325" y="754029"/>
                  </a:lnTo>
                  <a:lnTo>
                    <a:pt x="148996" y="786700"/>
                  </a:lnTo>
                  <a:lnTo>
                    <a:pt x="184855" y="815909"/>
                  </a:lnTo>
                  <a:lnTo>
                    <a:pt x="223625" y="841381"/>
                  </a:lnTo>
                  <a:lnTo>
                    <a:pt x="265032" y="862838"/>
                  </a:lnTo>
                  <a:lnTo>
                    <a:pt x="308800" y="880007"/>
                  </a:lnTo>
                  <a:lnTo>
                    <a:pt x="354652" y="892611"/>
                  </a:lnTo>
                  <a:lnTo>
                    <a:pt x="402315" y="900376"/>
                  </a:lnTo>
                  <a:lnTo>
                    <a:pt x="451512" y="903025"/>
                  </a:lnTo>
                  <a:lnTo>
                    <a:pt x="500710" y="900376"/>
                  </a:lnTo>
                  <a:lnTo>
                    <a:pt x="548372" y="892611"/>
                  </a:lnTo>
                  <a:lnTo>
                    <a:pt x="594225" y="880007"/>
                  </a:lnTo>
                  <a:lnTo>
                    <a:pt x="637993" y="862838"/>
                  </a:lnTo>
                  <a:lnTo>
                    <a:pt x="679399" y="841381"/>
                  </a:lnTo>
                  <a:lnTo>
                    <a:pt x="718170" y="815909"/>
                  </a:lnTo>
                  <a:lnTo>
                    <a:pt x="754029" y="786700"/>
                  </a:lnTo>
                  <a:lnTo>
                    <a:pt x="786700" y="754029"/>
                  </a:lnTo>
                  <a:lnTo>
                    <a:pt x="815909" y="718170"/>
                  </a:lnTo>
                  <a:lnTo>
                    <a:pt x="841381" y="679399"/>
                  </a:lnTo>
                  <a:lnTo>
                    <a:pt x="862838" y="637993"/>
                  </a:lnTo>
                  <a:lnTo>
                    <a:pt x="880007" y="594225"/>
                  </a:lnTo>
                  <a:lnTo>
                    <a:pt x="892611" y="548372"/>
                  </a:lnTo>
                  <a:lnTo>
                    <a:pt x="900376" y="500710"/>
                  </a:lnTo>
                  <a:lnTo>
                    <a:pt x="903025" y="451512"/>
                  </a:lnTo>
                  <a:lnTo>
                    <a:pt x="900376" y="402315"/>
                  </a:lnTo>
                  <a:lnTo>
                    <a:pt x="892611" y="354652"/>
                  </a:lnTo>
                  <a:lnTo>
                    <a:pt x="880007" y="308800"/>
                  </a:lnTo>
                  <a:lnTo>
                    <a:pt x="862838" y="265032"/>
                  </a:lnTo>
                  <a:lnTo>
                    <a:pt x="841381" y="223625"/>
                  </a:lnTo>
                  <a:lnTo>
                    <a:pt x="815909" y="184855"/>
                  </a:lnTo>
                  <a:lnTo>
                    <a:pt x="786700" y="148996"/>
                  </a:lnTo>
                  <a:lnTo>
                    <a:pt x="754029" y="116325"/>
                  </a:lnTo>
                  <a:lnTo>
                    <a:pt x="718170" y="87115"/>
                  </a:lnTo>
                  <a:lnTo>
                    <a:pt x="679399" y="61644"/>
                  </a:lnTo>
                  <a:lnTo>
                    <a:pt x="637993" y="40187"/>
                  </a:lnTo>
                  <a:lnTo>
                    <a:pt x="594225" y="23018"/>
                  </a:lnTo>
                  <a:lnTo>
                    <a:pt x="548372" y="10414"/>
                  </a:lnTo>
                  <a:lnTo>
                    <a:pt x="500710" y="2649"/>
                  </a:lnTo>
                  <a:lnTo>
                    <a:pt x="451512" y="0"/>
                  </a:lnTo>
                  <a:close/>
                </a:path>
              </a:pathLst>
            </a:custGeom>
            <a:solidFill>
              <a:srgbClr val="CDD4D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0" name="object 30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7671816" y="3578352"/>
              <a:ext cx="655320" cy="652272"/>
            </a:xfrm>
            <a:prstGeom prst="rect">
              <a:avLst/>
            </a:prstGeom>
          </p:spPr>
        </p:pic>
        <p:pic>
          <p:nvPicPr>
            <p:cNvPr id="31" name="object 31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7738220" y="3623401"/>
              <a:ext cx="523753" cy="523753"/>
            </a:xfrm>
            <a:prstGeom prst="rect">
              <a:avLst/>
            </a:prstGeom>
          </p:spPr>
        </p:pic>
      </p:grpSp>
      <p:sp>
        <p:nvSpPr>
          <p:cNvPr id="32" name="object 32"/>
          <p:cNvSpPr txBox="1"/>
          <p:nvPr/>
        </p:nvSpPr>
        <p:spPr>
          <a:xfrm>
            <a:off x="8562365" y="3490467"/>
            <a:ext cx="2183765" cy="751205"/>
          </a:xfrm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12700" marR="5080">
              <a:lnSpc>
                <a:spcPts val="1900"/>
              </a:lnSpc>
              <a:spcBef>
                <a:spcPts val="180"/>
              </a:spcBef>
            </a:pPr>
            <a:r>
              <a:rPr sz="1600" spc="-5" dirty="0">
                <a:solidFill>
                  <a:srgbClr val="3F3F3F"/>
                </a:solidFill>
                <a:latin typeface="Segoe UI Symbol"/>
                <a:cs typeface="Segoe UI Symbol"/>
              </a:rPr>
              <a:t>Panelist rating by Panel </a:t>
            </a:r>
            <a:r>
              <a:rPr sz="1600" dirty="0">
                <a:solidFill>
                  <a:srgbClr val="3F3F3F"/>
                </a:solidFill>
                <a:latin typeface="Segoe UI Symbol"/>
                <a:cs typeface="Segoe UI Symbol"/>
              </a:rPr>
              <a:t> </a:t>
            </a:r>
            <a:r>
              <a:rPr sz="1600" spc="-5" dirty="0">
                <a:solidFill>
                  <a:srgbClr val="3F3F3F"/>
                </a:solidFill>
                <a:latin typeface="Segoe UI Symbol"/>
                <a:cs typeface="Segoe UI Symbol"/>
              </a:rPr>
              <a:t>Team</a:t>
            </a:r>
            <a:r>
              <a:rPr sz="1600" spc="-25" dirty="0">
                <a:solidFill>
                  <a:srgbClr val="3F3F3F"/>
                </a:solidFill>
                <a:latin typeface="Segoe UI Symbol"/>
                <a:cs typeface="Segoe UI Symbol"/>
              </a:rPr>
              <a:t> </a:t>
            </a:r>
            <a:r>
              <a:rPr sz="1600" spc="-5" dirty="0">
                <a:solidFill>
                  <a:srgbClr val="3F3F3F"/>
                </a:solidFill>
                <a:latin typeface="Segoe UI Symbol"/>
                <a:cs typeface="Segoe UI Symbol"/>
              </a:rPr>
              <a:t>after</a:t>
            </a:r>
            <a:r>
              <a:rPr sz="1600" spc="-15" dirty="0">
                <a:solidFill>
                  <a:srgbClr val="3F3F3F"/>
                </a:solidFill>
                <a:latin typeface="Segoe UI Symbol"/>
                <a:cs typeface="Segoe UI Symbol"/>
              </a:rPr>
              <a:t> </a:t>
            </a:r>
            <a:r>
              <a:rPr sz="1600" spc="-5" dirty="0">
                <a:solidFill>
                  <a:srgbClr val="3F3F3F"/>
                </a:solidFill>
                <a:latin typeface="Segoe UI Symbol"/>
                <a:cs typeface="Segoe UI Symbol"/>
              </a:rPr>
              <a:t>panelist</a:t>
            </a:r>
            <a:r>
              <a:rPr sz="1600" spc="-25" dirty="0">
                <a:solidFill>
                  <a:srgbClr val="3F3F3F"/>
                </a:solidFill>
                <a:latin typeface="Segoe UI Symbol"/>
                <a:cs typeface="Segoe UI Symbol"/>
              </a:rPr>
              <a:t> </a:t>
            </a:r>
            <a:r>
              <a:rPr sz="1600" spc="-10" dirty="0">
                <a:solidFill>
                  <a:srgbClr val="3F3F3F"/>
                </a:solidFill>
                <a:latin typeface="Segoe UI Symbol"/>
                <a:cs typeface="Segoe UI Symbol"/>
              </a:rPr>
              <a:t>data </a:t>
            </a:r>
            <a:r>
              <a:rPr sz="1600" spc="-425" dirty="0">
                <a:solidFill>
                  <a:srgbClr val="3F3F3F"/>
                </a:solidFill>
                <a:latin typeface="Segoe UI Symbol"/>
                <a:cs typeface="Segoe UI Symbol"/>
              </a:rPr>
              <a:t> </a:t>
            </a:r>
            <a:r>
              <a:rPr sz="1600" spc="-5" dirty="0">
                <a:solidFill>
                  <a:srgbClr val="3F3F3F"/>
                </a:solidFill>
                <a:latin typeface="Segoe UI Symbol"/>
                <a:cs typeface="Segoe UI Symbol"/>
              </a:rPr>
              <a:t>validation.</a:t>
            </a:r>
            <a:endParaRPr sz="1600">
              <a:latin typeface="Segoe UI Symbol"/>
              <a:cs typeface="Segoe UI Symbol"/>
            </a:endParaRPr>
          </a:p>
        </p:txBody>
      </p:sp>
      <p:grpSp>
        <p:nvGrpSpPr>
          <p:cNvPr id="33" name="object 33"/>
          <p:cNvGrpSpPr/>
          <p:nvPr/>
        </p:nvGrpSpPr>
        <p:grpSpPr>
          <a:xfrm>
            <a:off x="356638" y="5085738"/>
            <a:ext cx="903605" cy="903605"/>
            <a:chOff x="356638" y="5085738"/>
            <a:chExt cx="903605" cy="903605"/>
          </a:xfrm>
        </p:grpSpPr>
        <p:sp>
          <p:nvSpPr>
            <p:cNvPr id="34" name="object 34"/>
            <p:cNvSpPr/>
            <p:nvPr/>
          </p:nvSpPr>
          <p:spPr>
            <a:xfrm>
              <a:off x="356638" y="5085738"/>
              <a:ext cx="903605" cy="903605"/>
            </a:xfrm>
            <a:custGeom>
              <a:avLst/>
              <a:gdLst/>
              <a:ahLst/>
              <a:cxnLst/>
              <a:rect l="l" t="t" r="r" b="b"/>
              <a:pathLst>
                <a:path w="903605" h="903604">
                  <a:moveTo>
                    <a:pt x="451512" y="0"/>
                  </a:moveTo>
                  <a:lnTo>
                    <a:pt x="402315" y="2649"/>
                  </a:lnTo>
                  <a:lnTo>
                    <a:pt x="354652" y="10414"/>
                  </a:lnTo>
                  <a:lnTo>
                    <a:pt x="308799" y="23018"/>
                  </a:lnTo>
                  <a:lnTo>
                    <a:pt x="265032" y="40187"/>
                  </a:lnTo>
                  <a:lnTo>
                    <a:pt x="223625" y="61644"/>
                  </a:lnTo>
                  <a:lnTo>
                    <a:pt x="184855" y="87115"/>
                  </a:lnTo>
                  <a:lnTo>
                    <a:pt x="148996" y="116324"/>
                  </a:lnTo>
                  <a:lnTo>
                    <a:pt x="116324" y="148996"/>
                  </a:lnTo>
                  <a:lnTo>
                    <a:pt x="87115" y="184854"/>
                  </a:lnTo>
                  <a:lnTo>
                    <a:pt x="61644" y="223625"/>
                  </a:lnTo>
                  <a:lnTo>
                    <a:pt x="40187" y="265032"/>
                  </a:lnTo>
                  <a:lnTo>
                    <a:pt x="23018" y="308799"/>
                  </a:lnTo>
                  <a:lnTo>
                    <a:pt x="10414" y="354652"/>
                  </a:lnTo>
                  <a:lnTo>
                    <a:pt x="2649" y="402315"/>
                  </a:lnTo>
                  <a:lnTo>
                    <a:pt x="0" y="451512"/>
                  </a:lnTo>
                  <a:lnTo>
                    <a:pt x="2649" y="500710"/>
                  </a:lnTo>
                  <a:lnTo>
                    <a:pt x="10414" y="548372"/>
                  </a:lnTo>
                  <a:lnTo>
                    <a:pt x="23018" y="594225"/>
                  </a:lnTo>
                  <a:lnTo>
                    <a:pt x="40187" y="637992"/>
                  </a:lnTo>
                  <a:lnTo>
                    <a:pt x="61644" y="679399"/>
                  </a:lnTo>
                  <a:lnTo>
                    <a:pt x="87115" y="718169"/>
                  </a:lnTo>
                  <a:lnTo>
                    <a:pt x="116324" y="754028"/>
                  </a:lnTo>
                  <a:lnTo>
                    <a:pt x="148996" y="786700"/>
                  </a:lnTo>
                  <a:lnTo>
                    <a:pt x="184855" y="815909"/>
                  </a:lnTo>
                  <a:lnTo>
                    <a:pt x="223625" y="841380"/>
                  </a:lnTo>
                  <a:lnTo>
                    <a:pt x="265032" y="862837"/>
                  </a:lnTo>
                  <a:lnTo>
                    <a:pt x="308799" y="880006"/>
                  </a:lnTo>
                  <a:lnTo>
                    <a:pt x="354652" y="892610"/>
                  </a:lnTo>
                  <a:lnTo>
                    <a:pt x="402315" y="900375"/>
                  </a:lnTo>
                  <a:lnTo>
                    <a:pt x="451512" y="903024"/>
                  </a:lnTo>
                  <a:lnTo>
                    <a:pt x="500709" y="900375"/>
                  </a:lnTo>
                  <a:lnTo>
                    <a:pt x="548372" y="892610"/>
                  </a:lnTo>
                  <a:lnTo>
                    <a:pt x="594225" y="880006"/>
                  </a:lnTo>
                  <a:lnTo>
                    <a:pt x="637992" y="862837"/>
                  </a:lnTo>
                  <a:lnTo>
                    <a:pt x="679399" y="841380"/>
                  </a:lnTo>
                  <a:lnTo>
                    <a:pt x="718169" y="815909"/>
                  </a:lnTo>
                  <a:lnTo>
                    <a:pt x="754028" y="786700"/>
                  </a:lnTo>
                  <a:lnTo>
                    <a:pt x="786700" y="754028"/>
                  </a:lnTo>
                  <a:lnTo>
                    <a:pt x="815909" y="718169"/>
                  </a:lnTo>
                  <a:lnTo>
                    <a:pt x="841380" y="679399"/>
                  </a:lnTo>
                  <a:lnTo>
                    <a:pt x="862837" y="637992"/>
                  </a:lnTo>
                  <a:lnTo>
                    <a:pt x="880006" y="594225"/>
                  </a:lnTo>
                  <a:lnTo>
                    <a:pt x="892610" y="548372"/>
                  </a:lnTo>
                  <a:lnTo>
                    <a:pt x="900375" y="500710"/>
                  </a:lnTo>
                  <a:lnTo>
                    <a:pt x="903024" y="451512"/>
                  </a:lnTo>
                  <a:lnTo>
                    <a:pt x="900375" y="402315"/>
                  </a:lnTo>
                  <a:lnTo>
                    <a:pt x="892610" y="354652"/>
                  </a:lnTo>
                  <a:lnTo>
                    <a:pt x="880006" y="308799"/>
                  </a:lnTo>
                  <a:lnTo>
                    <a:pt x="862837" y="265032"/>
                  </a:lnTo>
                  <a:lnTo>
                    <a:pt x="841380" y="223625"/>
                  </a:lnTo>
                  <a:lnTo>
                    <a:pt x="815909" y="184854"/>
                  </a:lnTo>
                  <a:lnTo>
                    <a:pt x="786700" y="148996"/>
                  </a:lnTo>
                  <a:lnTo>
                    <a:pt x="754028" y="116324"/>
                  </a:lnTo>
                  <a:lnTo>
                    <a:pt x="718169" y="87115"/>
                  </a:lnTo>
                  <a:lnTo>
                    <a:pt x="679399" y="61644"/>
                  </a:lnTo>
                  <a:lnTo>
                    <a:pt x="637992" y="40187"/>
                  </a:lnTo>
                  <a:lnTo>
                    <a:pt x="594225" y="23018"/>
                  </a:lnTo>
                  <a:lnTo>
                    <a:pt x="548372" y="10414"/>
                  </a:lnTo>
                  <a:lnTo>
                    <a:pt x="500709" y="2649"/>
                  </a:lnTo>
                  <a:lnTo>
                    <a:pt x="451512" y="0"/>
                  </a:lnTo>
                  <a:close/>
                </a:path>
              </a:pathLst>
            </a:custGeom>
            <a:solidFill>
              <a:srgbClr val="CDD4D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5" name="object 35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481584" y="5230368"/>
              <a:ext cx="652272" cy="652272"/>
            </a:xfrm>
            <a:prstGeom prst="rect">
              <a:avLst/>
            </a:prstGeom>
          </p:spPr>
        </p:pic>
        <p:pic>
          <p:nvPicPr>
            <p:cNvPr id="36" name="object 36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546273" y="5275373"/>
              <a:ext cx="523753" cy="523753"/>
            </a:xfrm>
            <a:prstGeom prst="rect">
              <a:avLst/>
            </a:prstGeom>
          </p:spPr>
        </p:pic>
      </p:grpSp>
      <p:sp>
        <p:nvSpPr>
          <p:cNvPr id="37" name="object 37"/>
          <p:cNvSpPr txBox="1"/>
          <p:nvPr/>
        </p:nvSpPr>
        <p:spPr>
          <a:xfrm>
            <a:off x="1440468" y="4913884"/>
            <a:ext cx="2089785" cy="1235710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 marR="5080">
              <a:lnSpc>
                <a:spcPct val="99100"/>
              </a:lnSpc>
              <a:spcBef>
                <a:spcPts val="114"/>
              </a:spcBef>
            </a:pPr>
            <a:r>
              <a:rPr sz="1600" spc="-5" dirty="0">
                <a:solidFill>
                  <a:srgbClr val="3F3F3F"/>
                </a:solidFill>
                <a:latin typeface="Segoe UI Symbol"/>
                <a:cs typeface="Segoe UI Symbol"/>
              </a:rPr>
              <a:t>Membership approval </a:t>
            </a:r>
            <a:r>
              <a:rPr sz="1600" dirty="0">
                <a:solidFill>
                  <a:srgbClr val="3F3F3F"/>
                </a:solidFill>
                <a:latin typeface="Segoe UI Symbol"/>
                <a:cs typeface="Segoe UI Symbol"/>
              </a:rPr>
              <a:t> </a:t>
            </a:r>
            <a:r>
              <a:rPr sz="1600" spc="-5" dirty="0">
                <a:solidFill>
                  <a:srgbClr val="3F3F3F"/>
                </a:solidFill>
                <a:latin typeface="Segoe UI Symbol"/>
                <a:cs typeface="Segoe UI Symbol"/>
              </a:rPr>
              <a:t>by</a:t>
            </a:r>
            <a:r>
              <a:rPr sz="1600" spc="-20" dirty="0">
                <a:solidFill>
                  <a:srgbClr val="3F3F3F"/>
                </a:solidFill>
                <a:latin typeface="Segoe UI Symbol"/>
                <a:cs typeface="Segoe UI Symbol"/>
              </a:rPr>
              <a:t> </a:t>
            </a:r>
            <a:r>
              <a:rPr sz="1600" spc="-5" dirty="0">
                <a:solidFill>
                  <a:srgbClr val="3F3F3F"/>
                </a:solidFill>
                <a:latin typeface="Segoe UI Symbol"/>
                <a:cs typeface="Segoe UI Symbol"/>
              </a:rPr>
              <a:t>Panel</a:t>
            </a:r>
            <a:r>
              <a:rPr sz="1600" spc="-25" dirty="0">
                <a:solidFill>
                  <a:srgbClr val="3F3F3F"/>
                </a:solidFill>
                <a:latin typeface="Segoe UI Symbol"/>
                <a:cs typeface="Segoe UI Symbol"/>
              </a:rPr>
              <a:t> </a:t>
            </a:r>
            <a:r>
              <a:rPr sz="1600" spc="-5" dirty="0">
                <a:solidFill>
                  <a:srgbClr val="3F3F3F"/>
                </a:solidFill>
                <a:latin typeface="Segoe UI Symbol"/>
                <a:cs typeface="Segoe UI Symbol"/>
              </a:rPr>
              <a:t>team</a:t>
            </a:r>
            <a:r>
              <a:rPr sz="1600" spc="-20" dirty="0">
                <a:solidFill>
                  <a:srgbClr val="3F3F3F"/>
                </a:solidFill>
                <a:latin typeface="Segoe UI Symbol"/>
                <a:cs typeface="Segoe UI Symbol"/>
              </a:rPr>
              <a:t> </a:t>
            </a:r>
            <a:r>
              <a:rPr sz="1600" spc="-5" dirty="0">
                <a:solidFill>
                  <a:srgbClr val="3F3F3F"/>
                </a:solidFill>
                <a:latin typeface="Segoe UI Symbol"/>
                <a:cs typeface="Segoe UI Symbol"/>
              </a:rPr>
              <a:t>meeting </a:t>
            </a:r>
            <a:r>
              <a:rPr sz="1600" spc="-425" dirty="0">
                <a:solidFill>
                  <a:srgbClr val="3F3F3F"/>
                </a:solidFill>
                <a:latin typeface="Segoe UI Symbol"/>
                <a:cs typeface="Segoe UI Symbol"/>
              </a:rPr>
              <a:t> </a:t>
            </a:r>
            <a:r>
              <a:rPr sz="1600" spc="-5" dirty="0">
                <a:solidFill>
                  <a:srgbClr val="3F3F3F"/>
                </a:solidFill>
                <a:latin typeface="Segoe UI Symbol"/>
                <a:cs typeface="Segoe UI Symbol"/>
              </a:rPr>
              <a:t>minimum quality </a:t>
            </a:r>
            <a:r>
              <a:rPr sz="1600" dirty="0">
                <a:solidFill>
                  <a:srgbClr val="3F3F3F"/>
                </a:solidFill>
                <a:latin typeface="Segoe UI Symbol"/>
                <a:cs typeface="Segoe UI Symbol"/>
              </a:rPr>
              <a:t> </a:t>
            </a:r>
            <a:r>
              <a:rPr sz="1600" spc="-5" dirty="0">
                <a:solidFill>
                  <a:srgbClr val="3F3F3F"/>
                </a:solidFill>
                <a:latin typeface="Segoe UI Symbol"/>
                <a:cs typeface="Segoe UI Symbol"/>
              </a:rPr>
              <a:t>standards otherwise </a:t>
            </a:r>
            <a:r>
              <a:rPr sz="1600" dirty="0">
                <a:solidFill>
                  <a:srgbClr val="3F3F3F"/>
                </a:solidFill>
                <a:latin typeface="Segoe UI Symbol"/>
                <a:cs typeface="Segoe UI Symbol"/>
              </a:rPr>
              <a:t> </a:t>
            </a:r>
            <a:r>
              <a:rPr sz="1600" spc="-5" dirty="0">
                <a:solidFill>
                  <a:srgbClr val="3F3F3F"/>
                </a:solidFill>
                <a:latin typeface="Segoe UI Symbol"/>
                <a:cs typeface="Segoe UI Symbol"/>
              </a:rPr>
              <a:t>rejected</a:t>
            </a:r>
            <a:endParaRPr sz="1600">
              <a:latin typeface="Segoe UI Symbol"/>
              <a:cs typeface="Segoe UI Symbol"/>
            </a:endParaRPr>
          </a:p>
        </p:txBody>
      </p:sp>
      <p:grpSp>
        <p:nvGrpSpPr>
          <p:cNvPr id="38" name="object 38"/>
          <p:cNvGrpSpPr/>
          <p:nvPr/>
        </p:nvGrpSpPr>
        <p:grpSpPr>
          <a:xfrm>
            <a:off x="3952610" y="5085738"/>
            <a:ext cx="903605" cy="903605"/>
            <a:chOff x="3952610" y="5085738"/>
            <a:chExt cx="903605" cy="903605"/>
          </a:xfrm>
        </p:grpSpPr>
        <p:sp>
          <p:nvSpPr>
            <p:cNvPr id="39" name="object 39"/>
            <p:cNvSpPr/>
            <p:nvPr/>
          </p:nvSpPr>
          <p:spPr>
            <a:xfrm>
              <a:off x="3952610" y="5085738"/>
              <a:ext cx="903605" cy="903605"/>
            </a:xfrm>
            <a:custGeom>
              <a:avLst/>
              <a:gdLst/>
              <a:ahLst/>
              <a:cxnLst/>
              <a:rect l="l" t="t" r="r" b="b"/>
              <a:pathLst>
                <a:path w="903604" h="903604">
                  <a:moveTo>
                    <a:pt x="451512" y="0"/>
                  </a:moveTo>
                  <a:lnTo>
                    <a:pt x="402315" y="2649"/>
                  </a:lnTo>
                  <a:lnTo>
                    <a:pt x="354652" y="10414"/>
                  </a:lnTo>
                  <a:lnTo>
                    <a:pt x="308800" y="23018"/>
                  </a:lnTo>
                  <a:lnTo>
                    <a:pt x="265032" y="40187"/>
                  </a:lnTo>
                  <a:lnTo>
                    <a:pt x="223625" y="61644"/>
                  </a:lnTo>
                  <a:lnTo>
                    <a:pt x="184855" y="87115"/>
                  </a:lnTo>
                  <a:lnTo>
                    <a:pt x="148996" y="116324"/>
                  </a:lnTo>
                  <a:lnTo>
                    <a:pt x="116325" y="148996"/>
                  </a:lnTo>
                  <a:lnTo>
                    <a:pt x="87115" y="184854"/>
                  </a:lnTo>
                  <a:lnTo>
                    <a:pt x="61644" y="223625"/>
                  </a:lnTo>
                  <a:lnTo>
                    <a:pt x="40187" y="265032"/>
                  </a:lnTo>
                  <a:lnTo>
                    <a:pt x="23018" y="308799"/>
                  </a:lnTo>
                  <a:lnTo>
                    <a:pt x="10414" y="354652"/>
                  </a:lnTo>
                  <a:lnTo>
                    <a:pt x="2649" y="402315"/>
                  </a:lnTo>
                  <a:lnTo>
                    <a:pt x="0" y="451512"/>
                  </a:lnTo>
                  <a:lnTo>
                    <a:pt x="2649" y="500710"/>
                  </a:lnTo>
                  <a:lnTo>
                    <a:pt x="10414" y="548372"/>
                  </a:lnTo>
                  <a:lnTo>
                    <a:pt x="23018" y="594225"/>
                  </a:lnTo>
                  <a:lnTo>
                    <a:pt x="40187" y="637992"/>
                  </a:lnTo>
                  <a:lnTo>
                    <a:pt x="61644" y="679399"/>
                  </a:lnTo>
                  <a:lnTo>
                    <a:pt x="87115" y="718169"/>
                  </a:lnTo>
                  <a:lnTo>
                    <a:pt x="116325" y="754028"/>
                  </a:lnTo>
                  <a:lnTo>
                    <a:pt x="148996" y="786700"/>
                  </a:lnTo>
                  <a:lnTo>
                    <a:pt x="184855" y="815909"/>
                  </a:lnTo>
                  <a:lnTo>
                    <a:pt x="223625" y="841380"/>
                  </a:lnTo>
                  <a:lnTo>
                    <a:pt x="265032" y="862837"/>
                  </a:lnTo>
                  <a:lnTo>
                    <a:pt x="308800" y="880006"/>
                  </a:lnTo>
                  <a:lnTo>
                    <a:pt x="354652" y="892610"/>
                  </a:lnTo>
                  <a:lnTo>
                    <a:pt x="402315" y="900375"/>
                  </a:lnTo>
                  <a:lnTo>
                    <a:pt x="451512" y="903024"/>
                  </a:lnTo>
                  <a:lnTo>
                    <a:pt x="500710" y="900375"/>
                  </a:lnTo>
                  <a:lnTo>
                    <a:pt x="548372" y="892610"/>
                  </a:lnTo>
                  <a:lnTo>
                    <a:pt x="594225" y="880006"/>
                  </a:lnTo>
                  <a:lnTo>
                    <a:pt x="637993" y="862837"/>
                  </a:lnTo>
                  <a:lnTo>
                    <a:pt x="679399" y="841380"/>
                  </a:lnTo>
                  <a:lnTo>
                    <a:pt x="718170" y="815909"/>
                  </a:lnTo>
                  <a:lnTo>
                    <a:pt x="754029" y="786700"/>
                  </a:lnTo>
                  <a:lnTo>
                    <a:pt x="786700" y="754028"/>
                  </a:lnTo>
                  <a:lnTo>
                    <a:pt x="815909" y="718169"/>
                  </a:lnTo>
                  <a:lnTo>
                    <a:pt x="841381" y="679399"/>
                  </a:lnTo>
                  <a:lnTo>
                    <a:pt x="862838" y="637992"/>
                  </a:lnTo>
                  <a:lnTo>
                    <a:pt x="880007" y="594225"/>
                  </a:lnTo>
                  <a:lnTo>
                    <a:pt x="892611" y="548372"/>
                  </a:lnTo>
                  <a:lnTo>
                    <a:pt x="900376" y="500710"/>
                  </a:lnTo>
                  <a:lnTo>
                    <a:pt x="903025" y="451512"/>
                  </a:lnTo>
                  <a:lnTo>
                    <a:pt x="900376" y="402315"/>
                  </a:lnTo>
                  <a:lnTo>
                    <a:pt x="892611" y="354652"/>
                  </a:lnTo>
                  <a:lnTo>
                    <a:pt x="880007" y="308799"/>
                  </a:lnTo>
                  <a:lnTo>
                    <a:pt x="862838" y="265032"/>
                  </a:lnTo>
                  <a:lnTo>
                    <a:pt x="841381" y="223625"/>
                  </a:lnTo>
                  <a:lnTo>
                    <a:pt x="815909" y="184854"/>
                  </a:lnTo>
                  <a:lnTo>
                    <a:pt x="786700" y="148996"/>
                  </a:lnTo>
                  <a:lnTo>
                    <a:pt x="754029" y="116324"/>
                  </a:lnTo>
                  <a:lnTo>
                    <a:pt x="718170" y="87115"/>
                  </a:lnTo>
                  <a:lnTo>
                    <a:pt x="679399" y="61644"/>
                  </a:lnTo>
                  <a:lnTo>
                    <a:pt x="637993" y="40187"/>
                  </a:lnTo>
                  <a:lnTo>
                    <a:pt x="594225" y="23018"/>
                  </a:lnTo>
                  <a:lnTo>
                    <a:pt x="548372" y="10414"/>
                  </a:lnTo>
                  <a:lnTo>
                    <a:pt x="500710" y="2649"/>
                  </a:lnTo>
                  <a:lnTo>
                    <a:pt x="451512" y="0"/>
                  </a:lnTo>
                  <a:close/>
                </a:path>
              </a:pathLst>
            </a:custGeom>
            <a:solidFill>
              <a:srgbClr val="CDD4D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0" name="object 40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4078223" y="5230368"/>
              <a:ext cx="652272" cy="652272"/>
            </a:xfrm>
            <a:prstGeom prst="rect">
              <a:avLst/>
            </a:prstGeom>
          </p:spPr>
        </p:pic>
        <p:pic>
          <p:nvPicPr>
            <p:cNvPr id="41" name="object 41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4142248" y="5275373"/>
              <a:ext cx="523753" cy="523753"/>
            </a:xfrm>
            <a:prstGeom prst="rect">
              <a:avLst/>
            </a:prstGeom>
          </p:spPr>
        </p:pic>
      </p:grpSp>
      <p:sp>
        <p:nvSpPr>
          <p:cNvPr id="42" name="object 42"/>
          <p:cNvSpPr txBox="1"/>
          <p:nvPr/>
        </p:nvSpPr>
        <p:spPr>
          <a:xfrm>
            <a:off x="4964294" y="5142484"/>
            <a:ext cx="3380104" cy="751205"/>
          </a:xfrm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12700" marR="5080">
              <a:lnSpc>
                <a:spcPts val="1900"/>
              </a:lnSpc>
              <a:spcBef>
                <a:spcPts val="180"/>
              </a:spcBef>
            </a:pPr>
            <a:r>
              <a:rPr sz="1600" spc="-5" dirty="0">
                <a:solidFill>
                  <a:srgbClr val="3F3F3F"/>
                </a:solidFill>
                <a:latin typeface="Segoe UI Symbol"/>
                <a:cs typeface="Segoe UI Symbol"/>
              </a:rPr>
              <a:t>Cleaning </a:t>
            </a:r>
            <a:r>
              <a:rPr sz="1600" dirty="0">
                <a:solidFill>
                  <a:srgbClr val="3F3F3F"/>
                </a:solidFill>
                <a:latin typeface="Segoe UI Symbol"/>
                <a:cs typeface="Segoe UI Symbol"/>
              </a:rPr>
              <a:t>every 3 </a:t>
            </a:r>
            <a:r>
              <a:rPr sz="1600" spc="-10" dirty="0">
                <a:solidFill>
                  <a:srgbClr val="3F3F3F"/>
                </a:solidFill>
                <a:latin typeface="Segoe UI Symbol"/>
                <a:cs typeface="Segoe UI Symbol"/>
              </a:rPr>
              <a:t>months </a:t>
            </a:r>
            <a:r>
              <a:rPr sz="1600" spc="-5" dirty="0">
                <a:solidFill>
                  <a:srgbClr val="3F3F3F"/>
                </a:solidFill>
                <a:latin typeface="Segoe UI Symbol"/>
                <a:cs typeface="Segoe UI Symbol"/>
              </a:rPr>
              <a:t>based </a:t>
            </a:r>
            <a:r>
              <a:rPr sz="1600" dirty="0">
                <a:solidFill>
                  <a:srgbClr val="3F3F3F"/>
                </a:solidFill>
                <a:latin typeface="Segoe UI Symbol"/>
                <a:cs typeface="Segoe UI Symbol"/>
              </a:rPr>
              <a:t>on </a:t>
            </a:r>
            <a:r>
              <a:rPr sz="1600" spc="5" dirty="0">
                <a:solidFill>
                  <a:srgbClr val="3F3F3F"/>
                </a:solidFill>
                <a:latin typeface="Segoe UI Symbol"/>
                <a:cs typeface="Segoe UI Symbol"/>
              </a:rPr>
              <a:t> </a:t>
            </a:r>
            <a:r>
              <a:rPr sz="1600" spc="-5" dirty="0">
                <a:solidFill>
                  <a:srgbClr val="3F3F3F"/>
                </a:solidFill>
                <a:latin typeface="Segoe UI Symbol"/>
                <a:cs typeface="Segoe UI Symbol"/>
              </a:rPr>
              <a:t>survey taking experiences and client’s </a:t>
            </a:r>
            <a:r>
              <a:rPr sz="1600" spc="-425" dirty="0">
                <a:solidFill>
                  <a:srgbClr val="3F3F3F"/>
                </a:solidFill>
                <a:latin typeface="Segoe UI Symbol"/>
                <a:cs typeface="Segoe UI Symbol"/>
              </a:rPr>
              <a:t> </a:t>
            </a:r>
            <a:r>
              <a:rPr sz="1600" spc="-5" dirty="0">
                <a:solidFill>
                  <a:srgbClr val="3F3F3F"/>
                </a:solidFill>
                <a:latin typeface="Segoe UI Symbol"/>
                <a:cs typeface="Segoe UI Symbol"/>
              </a:rPr>
              <a:t>data</a:t>
            </a:r>
            <a:r>
              <a:rPr sz="1600" spc="-10" dirty="0">
                <a:solidFill>
                  <a:srgbClr val="3F3F3F"/>
                </a:solidFill>
                <a:latin typeface="Segoe UI Symbol"/>
                <a:cs typeface="Segoe UI Symbol"/>
              </a:rPr>
              <a:t> </a:t>
            </a:r>
            <a:r>
              <a:rPr sz="1600" spc="-5" dirty="0">
                <a:solidFill>
                  <a:srgbClr val="3F3F3F"/>
                </a:solidFill>
                <a:latin typeface="Segoe UI Symbol"/>
                <a:cs typeface="Segoe UI Symbol"/>
              </a:rPr>
              <a:t>quality feedback.</a:t>
            </a:r>
            <a:endParaRPr sz="1600">
              <a:latin typeface="Segoe UI Symbol"/>
              <a:cs typeface="Segoe UI Symbol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301622" y="1789176"/>
            <a:ext cx="10598150" cy="1165225"/>
            <a:chOff x="301622" y="1789176"/>
            <a:chExt cx="10598150" cy="1165225"/>
          </a:xfrm>
        </p:grpSpPr>
        <p:sp>
          <p:nvSpPr>
            <p:cNvPr id="3" name="object 3"/>
            <p:cNvSpPr/>
            <p:nvPr/>
          </p:nvSpPr>
          <p:spPr>
            <a:xfrm>
              <a:off x="304797" y="1997956"/>
              <a:ext cx="10591800" cy="953135"/>
            </a:xfrm>
            <a:custGeom>
              <a:avLst/>
              <a:gdLst/>
              <a:ahLst/>
              <a:cxnLst/>
              <a:rect l="l" t="t" r="r" b="b"/>
              <a:pathLst>
                <a:path w="10591800" h="953135">
                  <a:moveTo>
                    <a:pt x="10591803" y="0"/>
                  </a:moveTo>
                  <a:lnTo>
                    <a:pt x="0" y="0"/>
                  </a:lnTo>
                  <a:lnTo>
                    <a:pt x="0" y="952875"/>
                  </a:lnTo>
                  <a:lnTo>
                    <a:pt x="10591803" y="952875"/>
                  </a:lnTo>
                  <a:lnTo>
                    <a:pt x="10591803" y="0"/>
                  </a:lnTo>
                  <a:close/>
                </a:path>
              </a:pathLst>
            </a:custGeom>
            <a:solidFill>
              <a:srgbClr val="FFFFFF">
                <a:alpha val="901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304797" y="1997956"/>
              <a:ext cx="10591800" cy="953135"/>
            </a:xfrm>
            <a:custGeom>
              <a:avLst/>
              <a:gdLst/>
              <a:ahLst/>
              <a:cxnLst/>
              <a:rect l="l" t="t" r="r" b="b"/>
              <a:pathLst>
                <a:path w="10591800" h="953135">
                  <a:moveTo>
                    <a:pt x="0" y="0"/>
                  </a:moveTo>
                  <a:lnTo>
                    <a:pt x="10591804" y="0"/>
                  </a:lnTo>
                  <a:lnTo>
                    <a:pt x="10591804" y="952876"/>
                  </a:lnTo>
                  <a:lnTo>
                    <a:pt x="0" y="952876"/>
                  </a:lnTo>
                  <a:lnTo>
                    <a:pt x="0" y="0"/>
                  </a:lnTo>
                  <a:close/>
                </a:path>
              </a:pathLst>
            </a:custGeom>
            <a:ln w="6350">
              <a:solidFill>
                <a:srgbClr val="3E725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68095" y="1789176"/>
              <a:ext cx="7546848" cy="454151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834388" y="1835597"/>
              <a:ext cx="7414262" cy="324722"/>
            </a:xfrm>
            <a:prstGeom prst="rect">
              <a:avLst/>
            </a:prstGeom>
          </p:spPr>
        </p:pic>
      </p:grpSp>
      <p:sp>
        <p:nvSpPr>
          <p:cNvPr id="7" name="object 7"/>
          <p:cNvSpPr txBox="1"/>
          <p:nvPr/>
        </p:nvSpPr>
        <p:spPr>
          <a:xfrm>
            <a:off x="1114138" y="1756156"/>
            <a:ext cx="1864360" cy="955040"/>
          </a:xfrm>
          <a:prstGeom prst="rect">
            <a:avLst/>
          </a:prstGeom>
        </p:spPr>
        <p:txBody>
          <a:bodyPr vert="horz" wrap="square" lIns="0" tIns="106680" rIns="0" bIns="0" rtlCol="0">
            <a:spAutoFit/>
          </a:bodyPr>
          <a:lstStyle/>
          <a:p>
            <a:pPr marL="15875">
              <a:lnSpc>
                <a:spcPct val="100000"/>
              </a:lnSpc>
              <a:spcBef>
                <a:spcPts val="840"/>
              </a:spcBef>
            </a:pPr>
            <a:r>
              <a:rPr sz="1600" spc="-5" dirty="0">
                <a:solidFill>
                  <a:srgbClr val="FFFFFF"/>
                </a:solidFill>
                <a:latin typeface="Segoe UI Symbol"/>
                <a:cs typeface="Segoe UI Symbol"/>
              </a:rPr>
              <a:t>Profession</a:t>
            </a:r>
            <a:endParaRPr sz="1600">
              <a:latin typeface="Segoe UI Symbol"/>
              <a:cs typeface="Segoe UI Symbol"/>
            </a:endParaRPr>
          </a:p>
          <a:p>
            <a:pPr marL="184150" indent="-171450">
              <a:lnSpc>
                <a:spcPct val="100000"/>
              </a:lnSpc>
              <a:spcBef>
                <a:spcPts val="745"/>
              </a:spcBef>
              <a:buChar char="•"/>
              <a:tabLst>
                <a:tab pos="184150" algn="l"/>
              </a:tabLst>
            </a:pPr>
            <a:r>
              <a:rPr sz="1600" dirty="0">
                <a:solidFill>
                  <a:srgbClr val="3F3F3F"/>
                </a:solidFill>
                <a:latin typeface="Segoe UI Symbol"/>
                <a:cs typeface="Segoe UI Symbol"/>
              </a:rPr>
              <a:t>Primary</a:t>
            </a:r>
            <a:r>
              <a:rPr sz="1600" spc="-55" dirty="0">
                <a:solidFill>
                  <a:srgbClr val="3F3F3F"/>
                </a:solidFill>
                <a:latin typeface="Segoe UI Symbol"/>
                <a:cs typeface="Segoe UI Symbol"/>
              </a:rPr>
              <a:t> </a:t>
            </a:r>
            <a:r>
              <a:rPr sz="1600" spc="-5" dirty="0">
                <a:solidFill>
                  <a:srgbClr val="3F3F3F"/>
                </a:solidFill>
                <a:latin typeface="Segoe UI Symbol"/>
                <a:cs typeface="Segoe UI Symbol"/>
              </a:rPr>
              <a:t>Profession</a:t>
            </a:r>
            <a:endParaRPr sz="1600">
              <a:latin typeface="Segoe UI Symbol"/>
              <a:cs typeface="Segoe UI Symbol"/>
            </a:endParaRPr>
          </a:p>
          <a:p>
            <a:pPr marL="184150" indent="-171450">
              <a:lnSpc>
                <a:spcPct val="100000"/>
              </a:lnSpc>
              <a:spcBef>
                <a:spcPts val="75"/>
              </a:spcBef>
              <a:buChar char="•"/>
              <a:tabLst>
                <a:tab pos="184150" algn="l"/>
              </a:tabLst>
            </a:pPr>
            <a:r>
              <a:rPr sz="1600" dirty="0">
                <a:solidFill>
                  <a:srgbClr val="3F3F3F"/>
                </a:solidFill>
                <a:latin typeface="Segoe UI Symbol"/>
                <a:cs typeface="Segoe UI Symbol"/>
              </a:rPr>
              <a:t>Work</a:t>
            </a:r>
            <a:r>
              <a:rPr sz="1600" spc="-30" dirty="0">
                <a:solidFill>
                  <a:srgbClr val="3F3F3F"/>
                </a:solidFill>
                <a:latin typeface="Segoe UI Symbol"/>
                <a:cs typeface="Segoe UI Symbol"/>
              </a:rPr>
              <a:t> </a:t>
            </a:r>
            <a:r>
              <a:rPr sz="1600" spc="-5" dirty="0">
                <a:solidFill>
                  <a:srgbClr val="3F3F3F"/>
                </a:solidFill>
                <a:latin typeface="Segoe UI Symbol"/>
                <a:cs typeface="Segoe UI Symbol"/>
              </a:rPr>
              <a:t>experience</a:t>
            </a:r>
            <a:endParaRPr sz="1600">
              <a:latin typeface="Segoe UI Symbol"/>
              <a:cs typeface="Segoe UI Symbol"/>
            </a:endParaRPr>
          </a:p>
        </p:txBody>
      </p:sp>
      <p:grpSp>
        <p:nvGrpSpPr>
          <p:cNvPr id="8" name="object 8"/>
          <p:cNvGrpSpPr/>
          <p:nvPr/>
        </p:nvGrpSpPr>
        <p:grpSpPr>
          <a:xfrm>
            <a:off x="301622" y="2965704"/>
            <a:ext cx="10598150" cy="1908175"/>
            <a:chOff x="301622" y="2965704"/>
            <a:chExt cx="10598150" cy="1908175"/>
          </a:xfrm>
        </p:grpSpPr>
        <p:sp>
          <p:nvSpPr>
            <p:cNvPr id="9" name="object 9"/>
            <p:cNvSpPr/>
            <p:nvPr/>
          </p:nvSpPr>
          <p:spPr>
            <a:xfrm>
              <a:off x="304797" y="3172590"/>
              <a:ext cx="10591800" cy="1697989"/>
            </a:xfrm>
            <a:custGeom>
              <a:avLst/>
              <a:gdLst/>
              <a:ahLst/>
              <a:cxnLst/>
              <a:rect l="l" t="t" r="r" b="b"/>
              <a:pathLst>
                <a:path w="10591800" h="1697989">
                  <a:moveTo>
                    <a:pt x="10591803" y="0"/>
                  </a:moveTo>
                  <a:lnTo>
                    <a:pt x="0" y="0"/>
                  </a:lnTo>
                  <a:lnTo>
                    <a:pt x="0" y="1697852"/>
                  </a:lnTo>
                  <a:lnTo>
                    <a:pt x="10591803" y="1697852"/>
                  </a:lnTo>
                  <a:lnTo>
                    <a:pt x="10591803" y="0"/>
                  </a:lnTo>
                  <a:close/>
                </a:path>
              </a:pathLst>
            </a:custGeom>
            <a:solidFill>
              <a:srgbClr val="FFFFFF">
                <a:alpha val="901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304797" y="3172590"/>
              <a:ext cx="10591800" cy="1697989"/>
            </a:xfrm>
            <a:custGeom>
              <a:avLst/>
              <a:gdLst/>
              <a:ahLst/>
              <a:cxnLst/>
              <a:rect l="l" t="t" r="r" b="b"/>
              <a:pathLst>
                <a:path w="10591800" h="1697989">
                  <a:moveTo>
                    <a:pt x="0" y="0"/>
                  </a:moveTo>
                  <a:lnTo>
                    <a:pt x="10591804" y="0"/>
                  </a:lnTo>
                  <a:lnTo>
                    <a:pt x="10591804" y="1697853"/>
                  </a:lnTo>
                  <a:lnTo>
                    <a:pt x="0" y="1697853"/>
                  </a:lnTo>
                  <a:lnTo>
                    <a:pt x="0" y="0"/>
                  </a:lnTo>
                  <a:close/>
                </a:path>
              </a:pathLst>
            </a:custGeom>
            <a:ln w="6350">
              <a:solidFill>
                <a:srgbClr val="3E725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1" name="object 11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768095" y="2965704"/>
              <a:ext cx="7546848" cy="454151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834388" y="3010231"/>
              <a:ext cx="7414262" cy="324721"/>
            </a:xfrm>
            <a:prstGeom prst="rect">
              <a:avLst/>
            </a:prstGeom>
          </p:spPr>
        </p:pic>
      </p:grpSp>
      <p:sp>
        <p:nvSpPr>
          <p:cNvPr id="13" name="object 13"/>
          <p:cNvSpPr txBox="1"/>
          <p:nvPr/>
        </p:nvSpPr>
        <p:spPr>
          <a:xfrm>
            <a:off x="1114138" y="2929635"/>
            <a:ext cx="2451100" cy="1540510"/>
          </a:xfrm>
          <a:prstGeom prst="rect">
            <a:avLst/>
          </a:prstGeom>
        </p:spPr>
        <p:txBody>
          <a:bodyPr vert="horz" wrap="square" lIns="0" tIns="107315" rIns="0" bIns="0" rtlCol="0">
            <a:spAutoFit/>
          </a:bodyPr>
          <a:lstStyle/>
          <a:p>
            <a:pPr marL="15875">
              <a:lnSpc>
                <a:spcPct val="100000"/>
              </a:lnSpc>
              <a:spcBef>
                <a:spcPts val="845"/>
              </a:spcBef>
            </a:pPr>
            <a:r>
              <a:rPr sz="1600" spc="-5" dirty="0">
                <a:solidFill>
                  <a:srgbClr val="FFFFFF"/>
                </a:solidFill>
                <a:latin typeface="Segoe UI Symbol"/>
                <a:cs typeface="Segoe UI Symbol"/>
              </a:rPr>
              <a:t>Organization</a:t>
            </a:r>
            <a:endParaRPr sz="1600">
              <a:latin typeface="Segoe UI Symbol"/>
              <a:cs typeface="Segoe UI Symbol"/>
            </a:endParaRPr>
          </a:p>
          <a:p>
            <a:pPr marL="184150" indent="-171450">
              <a:lnSpc>
                <a:spcPct val="100000"/>
              </a:lnSpc>
              <a:spcBef>
                <a:spcPts val="740"/>
              </a:spcBef>
              <a:buChar char="•"/>
              <a:tabLst>
                <a:tab pos="184150" algn="l"/>
              </a:tabLst>
            </a:pPr>
            <a:r>
              <a:rPr sz="1600" spc="-5" dirty="0">
                <a:solidFill>
                  <a:srgbClr val="3F3F3F"/>
                </a:solidFill>
                <a:latin typeface="Segoe UI Symbol"/>
                <a:cs typeface="Segoe UI Symbol"/>
              </a:rPr>
              <a:t>Company/</a:t>
            </a:r>
            <a:r>
              <a:rPr sz="1600" spc="-30" dirty="0">
                <a:solidFill>
                  <a:srgbClr val="3F3F3F"/>
                </a:solidFill>
                <a:latin typeface="Segoe UI Symbol"/>
                <a:cs typeface="Segoe UI Symbol"/>
              </a:rPr>
              <a:t> </a:t>
            </a:r>
            <a:r>
              <a:rPr sz="1600" spc="-5" dirty="0">
                <a:solidFill>
                  <a:srgbClr val="3F3F3F"/>
                </a:solidFill>
                <a:latin typeface="Segoe UI Symbol"/>
                <a:cs typeface="Segoe UI Symbol"/>
              </a:rPr>
              <a:t>Employee</a:t>
            </a:r>
            <a:r>
              <a:rPr sz="1600" spc="-30" dirty="0">
                <a:solidFill>
                  <a:srgbClr val="3F3F3F"/>
                </a:solidFill>
                <a:latin typeface="Segoe UI Symbol"/>
                <a:cs typeface="Segoe UI Symbol"/>
              </a:rPr>
              <a:t> </a:t>
            </a:r>
            <a:r>
              <a:rPr sz="1600" spc="-5" dirty="0">
                <a:solidFill>
                  <a:srgbClr val="3F3F3F"/>
                </a:solidFill>
                <a:latin typeface="Segoe UI Symbol"/>
                <a:cs typeface="Segoe UI Symbol"/>
              </a:rPr>
              <a:t>size</a:t>
            </a:r>
            <a:endParaRPr sz="1600">
              <a:latin typeface="Segoe UI Symbol"/>
              <a:cs typeface="Segoe UI Symbol"/>
            </a:endParaRPr>
          </a:p>
          <a:p>
            <a:pPr marL="184150" indent="-171450">
              <a:lnSpc>
                <a:spcPct val="100000"/>
              </a:lnSpc>
              <a:spcBef>
                <a:spcPts val="290"/>
              </a:spcBef>
              <a:buChar char="•"/>
              <a:tabLst>
                <a:tab pos="184150" algn="l"/>
              </a:tabLst>
            </a:pPr>
            <a:r>
              <a:rPr sz="1600" spc="-5" dirty="0">
                <a:solidFill>
                  <a:srgbClr val="3F3F3F"/>
                </a:solidFill>
                <a:latin typeface="Segoe UI Symbol"/>
                <a:cs typeface="Segoe UI Symbol"/>
              </a:rPr>
              <a:t>Company</a:t>
            </a:r>
            <a:r>
              <a:rPr sz="1600" spc="-45" dirty="0">
                <a:solidFill>
                  <a:srgbClr val="3F3F3F"/>
                </a:solidFill>
                <a:latin typeface="Segoe UI Symbol"/>
                <a:cs typeface="Segoe UI Symbol"/>
              </a:rPr>
              <a:t> </a:t>
            </a:r>
            <a:r>
              <a:rPr sz="1600" spc="-5" dirty="0">
                <a:solidFill>
                  <a:srgbClr val="3F3F3F"/>
                </a:solidFill>
                <a:latin typeface="Segoe UI Symbol"/>
                <a:cs typeface="Segoe UI Symbol"/>
              </a:rPr>
              <a:t>Revenue</a:t>
            </a:r>
            <a:endParaRPr sz="1600">
              <a:latin typeface="Segoe UI Symbol"/>
              <a:cs typeface="Segoe UI Symbol"/>
            </a:endParaRPr>
          </a:p>
          <a:p>
            <a:pPr marL="184150" indent="-171450">
              <a:lnSpc>
                <a:spcPct val="100000"/>
              </a:lnSpc>
              <a:spcBef>
                <a:spcPts val="290"/>
              </a:spcBef>
              <a:buChar char="•"/>
              <a:tabLst>
                <a:tab pos="184150" algn="l"/>
              </a:tabLst>
            </a:pPr>
            <a:r>
              <a:rPr sz="1600" spc="-10" dirty="0">
                <a:solidFill>
                  <a:srgbClr val="3F3F3F"/>
                </a:solidFill>
                <a:latin typeface="Segoe UI Symbol"/>
                <a:cs typeface="Segoe UI Symbol"/>
              </a:rPr>
              <a:t>Industry</a:t>
            </a:r>
            <a:endParaRPr sz="1600">
              <a:latin typeface="Segoe UI Symbol"/>
              <a:cs typeface="Segoe UI Symbol"/>
            </a:endParaRPr>
          </a:p>
          <a:p>
            <a:pPr marL="184150" indent="-171450">
              <a:lnSpc>
                <a:spcPct val="100000"/>
              </a:lnSpc>
              <a:spcBef>
                <a:spcPts val="260"/>
              </a:spcBef>
              <a:buChar char="•"/>
              <a:tabLst>
                <a:tab pos="184150" algn="l"/>
              </a:tabLst>
            </a:pPr>
            <a:r>
              <a:rPr sz="1600" spc="-5" dirty="0">
                <a:solidFill>
                  <a:srgbClr val="3F3F3F"/>
                </a:solidFill>
                <a:latin typeface="Segoe UI Symbol"/>
                <a:cs typeface="Segoe UI Symbol"/>
              </a:rPr>
              <a:t>Location</a:t>
            </a:r>
            <a:endParaRPr sz="1600">
              <a:latin typeface="Segoe UI Symbol"/>
              <a:cs typeface="Segoe UI Symbol"/>
            </a:endParaRPr>
          </a:p>
        </p:txBody>
      </p:sp>
      <p:grpSp>
        <p:nvGrpSpPr>
          <p:cNvPr id="14" name="object 14"/>
          <p:cNvGrpSpPr/>
          <p:nvPr/>
        </p:nvGrpSpPr>
        <p:grpSpPr>
          <a:xfrm>
            <a:off x="301622" y="4882896"/>
            <a:ext cx="10598150" cy="1806575"/>
            <a:chOff x="301622" y="4882896"/>
            <a:chExt cx="10598150" cy="1806575"/>
          </a:xfrm>
        </p:grpSpPr>
        <p:sp>
          <p:nvSpPr>
            <p:cNvPr id="15" name="object 15"/>
            <p:cNvSpPr/>
            <p:nvPr/>
          </p:nvSpPr>
          <p:spPr>
            <a:xfrm>
              <a:off x="304797" y="5092203"/>
              <a:ext cx="10591800" cy="1594485"/>
            </a:xfrm>
            <a:custGeom>
              <a:avLst/>
              <a:gdLst/>
              <a:ahLst/>
              <a:cxnLst/>
              <a:rect l="l" t="t" r="r" b="b"/>
              <a:pathLst>
                <a:path w="10591800" h="1594484">
                  <a:moveTo>
                    <a:pt x="10591803" y="0"/>
                  </a:moveTo>
                  <a:lnTo>
                    <a:pt x="0" y="0"/>
                  </a:lnTo>
                  <a:lnTo>
                    <a:pt x="0" y="1593901"/>
                  </a:lnTo>
                  <a:lnTo>
                    <a:pt x="10591803" y="1593901"/>
                  </a:lnTo>
                  <a:lnTo>
                    <a:pt x="10591803" y="0"/>
                  </a:lnTo>
                  <a:close/>
                </a:path>
              </a:pathLst>
            </a:custGeom>
            <a:solidFill>
              <a:srgbClr val="FFFFFF">
                <a:alpha val="901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304797" y="5092203"/>
              <a:ext cx="10591800" cy="1594485"/>
            </a:xfrm>
            <a:custGeom>
              <a:avLst/>
              <a:gdLst/>
              <a:ahLst/>
              <a:cxnLst/>
              <a:rect l="l" t="t" r="r" b="b"/>
              <a:pathLst>
                <a:path w="10591800" h="1594484">
                  <a:moveTo>
                    <a:pt x="0" y="0"/>
                  </a:moveTo>
                  <a:lnTo>
                    <a:pt x="10591804" y="0"/>
                  </a:lnTo>
                  <a:lnTo>
                    <a:pt x="10591804" y="1593902"/>
                  </a:lnTo>
                  <a:lnTo>
                    <a:pt x="0" y="1593902"/>
                  </a:lnTo>
                  <a:lnTo>
                    <a:pt x="0" y="0"/>
                  </a:lnTo>
                  <a:close/>
                </a:path>
              </a:pathLst>
            </a:custGeom>
            <a:ln w="6350">
              <a:solidFill>
                <a:srgbClr val="3E725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7" name="object 17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768095" y="4882896"/>
              <a:ext cx="7546848" cy="457199"/>
            </a:xfrm>
            <a:prstGeom prst="rect">
              <a:avLst/>
            </a:prstGeom>
          </p:spPr>
        </p:pic>
        <p:pic>
          <p:nvPicPr>
            <p:cNvPr id="18" name="object 18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834388" y="4929841"/>
              <a:ext cx="7414262" cy="324722"/>
            </a:xfrm>
            <a:prstGeom prst="rect">
              <a:avLst/>
            </a:prstGeom>
          </p:spPr>
        </p:pic>
      </p:grpSp>
      <p:sp>
        <p:nvSpPr>
          <p:cNvPr id="19" name="object 19"/>
          <p:cNvSpPr txBox="1"/>
          <p:nvPr/>
        </p:nvSpPr>
        <p:spPr>
          <a:xfrm>
            <a:off x="1114138" y="4849876"/>
            <a:ext cx="2838450" cy="1464310"/>
          </a:xfrm>
          <a:prstGeom prst="rect">
            <a:avLst/>
          </a:prstGeom>
        </p:spPr>
        <p:txBody>
          <a:bodyPr vert="horz" wrap="square" lIns="0" tIns="106680" rIns="0" bIns="0" rtlCol="0">
            <a:spAutoFit/>
          </a:bodyPr>
          <a:lstStyle/>
          <a:p>
            <a:pPr marL="15875">
              <a:lnSpc>
                <a:spcPct val="100000"/>
              </a:lnSpc>
              <a:spcBef>
                <a:spcPts val="840"/>
              </a:spcBef>
            </a:pPr>
            <a:r>
              <a:rPr sz="1600" spc="-5" dirty="0">
                <a:solidFill>
                  <a:srgbClr val="FFFFFF"/>
                </a:solidFill>
                <a:latin typeface="Segoe UI Symbol"/>
                <a:cs typeface="Segoe UI Symbol"/>
              </a:rPr>
              <a:t>Title</a:t>
            </a:r>
            <a:r>
              <a:rPr sz="1600" spc="-35" dirty="0">
                <a:solidFill>
                  <a:srgbClr val="FFFFFF"/>
                </a:solidFill>
                <a:latin typeface="Segoe UI Symbol"/>
                <a:cs typeface="Segoe UI Symbol"/>
              </a:rPr>
              <a:t> </a:t>
            </a:r>
            <a:r>
              <a:rPr sz="1600" dirty="0">
                <a:solidFill>
                  <a:srgbClr val="FFFFFF"/>
                </a:solidFill>
                <a:latin typeface="Segoe UI Symbol"/>
                <a:cs typeface="Segoe UI Symbol"/>
              </a:rPr>
              <a:t>&amp;</a:t>
            </a:r>
            <a:r>
              <a:rPr sz="1600" spc="-35" dirty="0">
                <a:solidFill>
                  <a:srgbClr val="FFFFFF"/>
                </a:solidFill>
                <a:latin typeface="Segoe UI Symbol"/>
                <a:cs typeface="Segoe UI Symbol"/>
              </a:rPr>
              <a:t> </a:t>
            </a:r>
            <a:r>
              <a:rPr sz="1600" dirty="0">
                <a:solidFill>
                  <a:srgbClr val="FFFFFF"/>
                </a:solidFill>
                <a:latin typeface="Segoe UI Symbol"/>
                <a:cs typeface="Segoe UI Symbol"/>
              </a:rPr>
              <a:t>Roles</a:t>
            </a:r>
            <a:endParaRPr sz="1600">
              <a:latin typeface="Segoe UI Symbol"/>
              <a:cs typeface="Segoe UI Symbol"/>
            </a:endParaRPr>
          </a:p>
          <a:p>
            <a:pPr marL="184150" indent="-171450">
              <a:lnSpc>
                <a:spcPct val="100000"/>
              </a:lnSpc>
              <a:spcBef>
                <a:spcPts val="745"/>
              </a:spcBef>
              <a:buChar char="•"/>
              <a:tabLst>
                <a:tab pos="184150" algn="l"/>
              </a:tabLst>
            </a:pPr>
            <a:r>
              <a:rPr sz="1600" spc="-5" dirty="0">
                <a:solidFill>
                  <a:srgbClr val="3F3F3F"/>
                </a:solidFill>
                <a:latin typeface="Segoe UI Symbol"/>
                <a:cs typeface="Segoe UI Symbol"/>
              </a:rPr>
              <a:t>Seniority</a:t>
            </a:r>
            <a:r>
              <a:rPr sz="1600" spc="-35" dirty="0">
                <a:solidFill>
                  <a:srgbClr val="3F3F3F"/>
                </a:solidFill>
                <a:latin typeface="Segoe UI Symbol"/>
                <a:cs typeface="Segoe UI Symbol"/>
              </a:rPr>
              <a:t> </a:t>
            </a:r>
            <a:r>
              <a:rPr sz="1600" spc="-5" dirty="0">
                <a:solidFill>
                  <a:srgbClr val="3F3F3F"/>
                </a:solidFill>
                <a:latin typeface="Segoe UI Symbol"/>
                <a:cs typeface="Segoe UI Symbol"/>
              </a:rPr>
              <a:t>Level</a:t>
            </a:r>
            <a:endParaRPr sz="1600">
              <a:latin typeface="Segoe UI Symbol"/>
              <a:cs typeface="Segoe UI Symbol"/>
            </a:endParaRPr>
          </a:p>
          <a:p>
            <a:pPr marL="184150" indent="-171450">
              <a:lnSpc>
                <a:spcPct val="100000"/>
              </a:lnSpc>
              <a:spcBef>
                <a:spcPts val="95"/>
              </a:spcBef>
              <a:buChar char="•"/>
              <a:tabLst>
                <a:tab pos="184150" algn="l"/>
              </a:tabLst>
            </a:pPr>
            <a:r>
              <a:rPr sz="1600" spc="-5" dirty="0">
                <a:solidFill>
                  <a:srgbClr val="3F3F3F"/>
                </a:solidFill>
                <a:latin typeface="Segoe UI Symbol"/>
                <a:cs typeface="Segoe UI Symbol"/>
              </a:rPr>
              <a:t>Department</a:t>
            </a:r>
            <a:endParaRPr sz="1600">
              <a:latin typeface="Segoe UI Symbol"/>
              <a:cs typeface="Segoe UI Symbol"/>
            </a:endParaRPr>
          </a:p>
          <a:p>
            <a:pPr marL="184150" indent="-171450">
              <a:lnSpc>
                <a:spcPct val="100000"/>
              </a:lnSpc>
              <a:spcBef>
                <a:spcPts val="75"/>
              </a:spcBef>
              <a:buChar char="•"/>
              <a:tabLst>
                <a:tab pos="184150" algn="l"/>
              </a:tabLst>
            </a:pPr>
            <a:r>
              <a:rPr sz="1600" spc="-5" dirty="0">
                <a:solidFill>
                  <a:srgbClr val="3F3F3F"/>
                </a:solidFill>
                <a:latin typeface="Segoe UI Symbol"/>
                <a:cs typeface="Segoe UI Symbol"/>
              </a:rPr>
              <a:t>Job</a:t>
            </a:r>
            <a:r>
              <a:rPr sz="1600" spc="-30" dirty="0">
                <a:solidFill>
                  <a:srgbClr val="3F3F3F"/>
                </a:solidFill>
                <a:latin typeface="Segoe UI Symbol"/>
                <a:cs typeface="Segoe UI Symbol"/>
              </a:rPr>
              <a:t> </a:t>
            </a:r>
            <a:r>
              <a:rPr sz="1600" spc="-5" dirty="0">
                <a:solidFill>
                  <a:srgbClr val="3F3F3F"/>
                </a:solidFill>
                <a:latin typeface="Segoe UI Symbol"/>
                <a:cs typeface="Segoe UI Symbol"/>
              </a:rPr>
              <a:t>Title/Roles</a:t>
            </a:r>
            <a:endParaRPr sz="1600">
              <a:latin typeface="Segoe UI Symbol"/>
              <a:cs typeface="Segoe UI Symbol"/>
            </a:endParaRPr>
          </a:p>
          <a:p>
            <a:pPr marL="184150" indent="-171450">
              <a:lnSpc>
                <a:spcPct val="100000"/>
              </a:lnSpc>
              <a:spcBef>
                <a:spcPts val="70"/>
              </a:spcBef>
              <a:buChar char="•"/>
              <a:tabLst>
                <a:tab pos="184150" algn="l"/>
              </a:tabLst>
            </a:pPr>
            <a:r>
              <a:rPr sz="1600" spc="-5" dirty="0">
                <a:solidFill>
                  <a:srgbClr val="3F3F3F"/>
                </a:solidFill>
                <a:latin typeface="Segoe UI Symbol"/>
                <a:cs typeface="Segoe UI Symbol"/>
              </a:rPr>
              <a:t>Decision</a:t>
            </a:r>
            <a:r>
              <a:rPr sz="1600" spc="-40" dirty="0">
                <a:solidFill>
                  <a:srgbClr val="3F3F3F"/>
                </a:solidFill>
                <a:latin typeface="Segoe UI Symbol"/>
                <a:cs typeface="Segoe UI Symbol"/>
              </a:rPr>
              <a:t> </a:t>
            </a:r>
            <a:r>
              <a:rPr sz="1600" spc="-5" dirty="0">
                <a:solidFill>
                  <a:srgbClr val="3F3F3F"/>
                </a:solidFill>
                <a:latin typeface="Segoe UI Symbol"/>
                <a:cs typeface="Segoe UI Symbol"/>
              </a:rPr>
              <a:t>Making</a:t>
            </a:r>
            <a:r>
              <a:rPr sz="1600" spc="-35" dirty="0">
                <a:solidFill>
                  <a:srgbClr val="3F3F3F"/>
                </a:solidFill>
                <a:latin typeface="Segoe UI Symbol"/>
                <a:cs typeface="Segoe UI Symbol"/>
              </a:rPr>
              <a:t> </a:t>
            </a:r>
            <a:r>
              <a:rPr sz="1600" spc="-5" dirty="0">
                <a:solidFill>
                  <a:srgbClr val="3F3F3F"/>
                </a:solidFill>
                <a:latin typeface="Segoe UI Symbol"/>
                <a:cs typeface="Segoe UI Symbol"/>
              </a:rPr>
              <a:t>Involvement</a:t>
            </a:r>
            <a:endParaRPr sz="1600">
              <a:latin typeface="Segoe UI Symbol"/>
              <a:cs typeface="Segoe UI Symbol"/>
            </a:endParaRPr>
          </a:p>
        </p:txBody>
      </p:sp>
      <p:sp>
        <p:nvSpPr>
          <p:cNvPr id="20" name="object 20"/>
          <p:cNvSpPr txBox="1">
            <a:spLocks noGrp="1"/>
          </p:cNvSpPr>
          <p:nvPr>
            <p:ph type="title"/>
          </p:nvPr>
        </p:nvSpPr>
        <p:spPr>
          <a:xfrm>
            <a:off x="325118" y="610107"/>
            <a:ext cx="5703570" cy="6350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10" dirty="0"/>
              <a:t>PRIMARY</a:t>
            </a:r>
            <a:r>
              <a:rPr spc="-30" dirty="0"/>
              <a:t> </a:t>
            </a:r>
            <a:r>
              <a:rPr spc="-5" dirty="0"/>
              <a:t>B2B</a:t>
            </a:r>
            <a:r>
              <a:rPr spc="-35" dirty="0"/>
              <a:t> </a:t>
            </a:r>
            <a:r>
              <a:rPr spc="-5" dirty="0"/>
              <a:t>PROFILING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12152" y="610107"/>
            <a:ext cx="9763125" cy="6350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TARGETING</a:t>
            </a:r>
            <a:r>
              <a:rPr spc="5" dirty="0"/>
              <a:t> </a:t>
            </a:r>
            <a:r>
              <a:rPr dirty="0"/>
              <a:t>&amp;</a:t>
            </a:r>
            <a:r>
              <a:rPr spc="-5" dirty="0"/>
              <a:t> PROFILING</a:t>
            </a:r>
            <a:r>
              <a:rPr spc="5" dirty="0"/>
              <a:t> </a:t>
            </a:r>
            <a:r>
              <a:rPr dirty="0"/>
              <a:t>:</a:t>
            </a:r>
            <a:r>
              <a:rPr spc="-10" dirty="0"/>
              <a:t> </a:t>
            </a:r>
            <a:r>
              <a:rPr spc="-5" dirty="0"/>
              <a:t>ROLES </a:t>
            </a:r>
            <a:r>
              <a:rPr dirty="0"/>
              <a:t>&amp; </a:t>
            </a:r>
            <a:r>
              <a:rPr spc="-5" dirty="0"/>
              <a:t>TITLES</a:t>
            </a: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846046" y="2584560"/>
            <a:ext cx="2020731" cy="3842963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7454653" y="2643328"/>
            <a:ext cx="262255" cy="1313815"/>
          </a:xfrm>
          <a:prstGeom prst="rect">
            <a:avLst/>
          </a:prstGeom>
        </p:spPr>
        <p:txBody>
          <a:bodyPr vert="vert270" wrap="square" lIns="0" tIns="266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210"/>
              </a:spcBef>
            </a:pPr>
            <a:r>
              <a:rPr sz="1400" dirty="0">
                <a:solidFill>
                  <a:srgbClr val="FFFFFF"/>
                </a:solidFill>
                <a:latin typeface="Segoe UI Symbol"/>
                <a:cs typeface="Segoe UI Symbol"/>
              </a:rPr>
              <a:t>Decision</a:t>
            </a:r>
            <a:r>
              <a:rPr sz="1400" spc="-60" dirty="0">
                <a:solidFill>
                  <a:srgbClr val="FFFFFF"/>
                </a:solidFill>
                <a:latin typeface="Segoe UI Symbol"/>
                <a:cs typeface="Segoe UI Symbol"/>
              </a:rPr>
              <a:t> </a:t>
            </a:r>
            <a:r>
              <a:rPr sz="1400" spc="-5" dirty="0">
                <a:solidFill>
                  <a:srgbClr val="FFFFFF"/>
                </a:solidFill>
                <a:latin typeface="Segoe UI Symbol"/>
                <a:cs typeface="Segoe UI Symbol"/>
              </a:rPr>
              <a:t>Makers</a:t>
            </a:r>
            <a:endParaRPr sz="1400">
              <a:latin typeface="Segoe UI Symbol"/>
              <a:cs typeface="Segoe UI Symbol"/>
            </a:endParaRPr>
          </a:p>
        </p:txBody>
      </p:sp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3644173" y="1935949"/>
            <a:ext cx="2020730" cy="4491574"/>
          </a:xfrm>
          <a:prstGeom prst="rect">
            <a:avLst/>
          </a:prstGeom>
        </p:spPr>
      </p:pic>
      <p:sp>
        <p:nvSpPr>
          <p:cNvPr id="6" name="object 6"/>
          <p:cNvSpPr txBox="1"/>
          <p:nvPr/>
        </p:nvSpPr>
        <p:spPr>
          <a:xfrm>
            <a:off x="5252774" y="1993581"/>
            <a:ext cx="262255" cy="786765"/>
          </a:xfrm>
          <a:prstGeom prst="rect">
            <a:avLst/>
          </a:prstGeom>
        </p:spPr>
        <p:txBody>
          <a:bodyPr vert="vert270" wrap="square" lIns="0" tIns="266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210"/>
              </a:spcBef>
            </a:pPr>
            <a:r>
              <a:rPr sz="1400" dirty="0">
                <a:solidFill>
                  <a:srgbClr val="FFFFFF"/>
                </a:solidFill>
                <a:latin typeface="Segoe UI Symbol"/>
                <a:cs typeface="Segoe UI Symbol"/>
              </a:rPr>
              <a:t>Top</a:t>
            </a:r>
            <a:r>
              <a:rPr sz="1400" spc="-55" dirty="0">
                <a:solidFill>
                  <a:srgbClr val="FFFFFF"/>
                </a:solidFill>
                <a:latin typeface="Segoe UI Symbol"/>
                <a:cs typeface="Segoe UI Symbol"/>
              </a:rPr>
              <a:t> </a:t>
            </a:r>
            <a:r>
              <a:rPr sz="1400" spc="-5" dirty="0">
                <a:solidFill>
                  <a:srgbClr val="FFFFFF"/>
                </a:solidFill>
                <a:latin typeface="Segoe UI Symbol"/>
                <a:cs typeface="Segoe UI Symbol"/>
              </a:rPr>
              <a:t>Titles</a:t>
            </a:r>
            <a:endParaRPr sz="1400">
              <a:latin typeface="Segoe UI Symbol"/>
              <a:cs typeface="Segoe UI Symbol"/>
            </a:endParaRPr>
          </a:p>
        </p:txBody>
      </p:sp>
      <p:pic>
        <p:nvPicPr>
          <p:cNvPr id="7" name="object 7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8002867" y="3219842"/>
            <a:ext cx="2020731" cy="3207683"/>
          </a:xfrm>
          <a:prstGeom prst="rect">
            <a:avLst/>
          </a:prstGeom>
        </p:spPr>
      </p:pic>
      <p:sp>
        <p:nvSpPr>
          <p:cNvPr id="8" name="object 8"/>
          <p:cNvSpPr txBox="1"/>
          <p:nvPr/>
        </p:nvSpPr>
        <p:spPr>
          <a:xfrm>
            <a:off x="9611469" y="3277575"/>
            <a:ext cx="262255" cy="1237615"/>
          </a:xfrm>
          <a:prstGeom prst="rect">
            <a:avLst/>
          </a:prstGeom>
        </p:spPr>
        <p:txBody>
          <a:bodyPr vert="vert270" wrap="square" lIns="0" tIns="266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210"/>
              </a:spcBef>
            </a:pPr>
            <a:r>
              <a:rPr sz="1400" spc="-5" dirty="0">
                <a:solidFill>
                  <a:srgbClr val="FFFFFF"/>
                </a:solidFill>
                <a:latin typeface="Segoe UI Symbol"/>
                <a:cs typeface="Segoe UI Symbol"/>
              </a:rPr>
              <a:t>Seniority</a:t>
            </a:r>
            <a:r>
              <a:rPr sz="1400" spc="-45" dirty="0">
                <a:solidFill>
                  <a:srgbClr val="FFFFFF"/>
                </a:solidFill>
                <a:latin typeface="Segoe UI Symbol"/>
                <a:cs typeface="Segoe UI Symbol"/>
              </a:rPr>
              <a:t> </a:t>
            </a:r>
            <a:r>
              <a:rPr sz="1400" dirty="0">
                <a:solidFill>
                  <a:srgbClr val="FFFFFF"/>
                </a:solidFill>
                <a:latin typeface="Segoe UI Symbol"/>
                <a:cs typeface="Segoe UI Symbol"/>
              </a:rPr>
              <a:t>Levels</a:t>
            </a:r>
            <a:endParaRPr sz="1400">
              <a:latin typeface="Segoe UI Symbol"/>
              <a:cs typeface="Segoe UI Symbol"/>
            </a:endParaRPr>
          </a:p>
        </p:txBody>
      </p:sp>
      <p:pic>
        <p:nvPicPr>
          <p:cNvPr id="9" name="object 9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1435731" y="1324767"/>
            <a:ext cx="2020730" cy="5102758"/>
          </a:xfrm>
          <a:prstGeom prst="rect">
            <a:avLst/>
          </a:prstGeom>
        </p:spPr>
      </p:pic>
      <p:sp>
        <p:nvSpPr>
          <p:cNvPr id="10" name="object 10"/>
          <p:cNvSpPr txBox="1"/>
          <p:nvPr/>
        </p:nvSpPr>
        <p:spPr>
          <a:xfrm>
            <a:off x="3044334" y="1383434"/>
            <a:ext cx="262255" cy="1403350"/>
          </a:xfrm>
          <a:prstGeom prst="rect">
            <a:avLst/>
          </a:prstGeom>
        </p:spPr>
        <p:txBody>
          <a:bodyPr vert="vert270" wrap="square" lIns="0" tIns="266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210"/>
              </a:spcBef>
            </a:pPr>
            <a:r>
              <a:rPr sz="1400" dirty="0">
                <a:solidFill>
                  <a:srgbClr val="FFFFFF"/>
                </a:solidFill>
                <a:latin typeface="Segoe UI Symbol"/>
                <a:cs typeface="Segoe UI Symbol"/>
              </a:rPr>
              <a:t>Top</a:t>
            </a:r>
            <a:r>
              <a:rPr sz="1400" spc="-70" dirty="0">
                <a:solidFill>
                  <a:srgbClr val="FFFFFF"/>
                </a:solidFill>
                <a:latin typeface="Segoe UI Symbol"/>
                <a:cs typeface="Segoe UI Symbol"/>
              </a:rPr>
              <a:t> </a:t>
            </a:r>
            <a:r>
              <a:rPr sz="1400" dirty="0">
                <a:solidFill>
                  <a:srgbClr val="FFFFFF"/>
                </a:solidFill>
                <a:latin typeface="Segoe UI Symbol"/>
                <a:cs typeface="Segoe UI Symbol"/>
              </a:rPr>
              <a:t>Professionals</a:t>
            </a:r>
            <a:endParaRPr sz="1400">
              <a:latin typeface="Segoe UI Symbol"/>
              <a:cs typeface="Segoe UI Symbo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1453511" y="1302512"/>
            <a:ext cx="1372235" cy="500316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713105">
              <a:lnSpc>
                <a:spcPct val="120000"/>
              </a:lnSpc>
              <a:spcBef>
                <a:spcPts val="100"/>
              </a:spcBef>
            </a:pPr>
            <a:r>
              <a:rPr sz="900" spc="5" dirty="0">
                <a:solidFill>
                  <a:srgbClr val="FFFFFF"/>
                </a:solidFill>
                <a:latin typeface="Segoe UI Symbol"/>
                <a:cs typeface="Segoe UI Symbol"/>
              </a:rPr>
              <a:t>Acco</a:t>
            </a:r>
            <a:r>
              <a:rPr sz="900" spc="15" dirty="0">
                <a:solidFill>
                  <a:srgbClr val="FFFFFF"/>
                </a:solidFill>
                <a:latin typeface="Segoe UI Symbol"/>
                <a:cs typeface="Segoe UI Symbol"/>
              </a:rPr>
              <a:t>un</a:t>
            </a:r>
            <a:r>
              <a:rPr sz="900" spc="5" dirty="0">
                <a:solidFill>
                  <a:srgbClr val="FFFFFF"/>
                </a:solidFill>
                <a:latin typeface="Segoe UI Symbol"/>
                <a:cs typeface="Segoe UI Symbol"/>
              </a:rPr>
              <a:t>t</a:t>
            </a:r>
            <a:r>
              <a:rPr sz="900" dirty="0">
                <a:solidFill>
                  <a:srgbClr val="FFFFFF"/>
                </a:solidFill>
                <a:latin typeface="Segoe UI Symbol"/>
                <a:cs typeface="Segoe UI Symbol"/>
              </a:rPr>
              <a:t>a</a:t>
            </a:r>
            <a:r>
              <a:rPr sz="900" spc="15" dirty="0">
                <a:solidFill>
                  <a:srgbClr val="FFFFFF"/>
                </a:solidFill>
                <a:latin typeface="Segoe UI Symbol"/>
                <a:cs typeface="Segoe UI Symbol"/>
              </a:rPr>
              <a:t>n</a:t>
            </a:r>
            <a:r>
              <a:rPr sz="900" spc="5" dirty="0">
                <a:solidFill>
                  <a:srgbClr val="FFFFFF"/>
                </a:solidFill>
                <a:latin typeface="Segoe UI Symbol"/>
                <a:cs typeface="Segoe UI Symbol"/>
              </a:rPr>
              <a:t>ts  Architects</a:t>
            </a:r>
            <a:endParaRPr sz="900">
              <a:latin typeface="Segoe UI Symbol"/>
              <a:cs typeface="Segoe UI Symbol"/>
            </a:endParaRPr>
          </a:p>
          <a:p>
            <a:pPr marL="12700" marR="5080">
              <a:lnSpc>
                <a:spcPct val="120000"/>
              </a:lnSpc>
            </a:pPr>
            <a:r>
              <a:rPr sz="900" spc="5" dirty="0">
                <a:solidFill>
                  <a:srgbClr val="FFFFFF"/>
                </a:solidFill>
                <a:latin typeface="Segoe UI Symbol"/>
                <a:cs typeface="Segoe UI Symbol"/>
              </a:rPr>
              <a:t>Auto</a:t>
            </a:r>
            <a:r>
              <a:rPr sz="900" spc="-50" dirty="0">
                <a:solidFill>
                  <a:srgbClr val="FFFFFF"/>
                </a:solidFill>
                <a:latin typeface="Segoe UI Symbol"/>
                <a:cs typeface="Segoe UI Symbol"/>
              </a:rPr>
              <a:t> </a:t>
            </a:r>
            <a:r>
              <a:rPr sz="900" spc="5" dirty="0">
                <a:solidFill>
                  <a:srgbClr val="FFFFFF"/>
                </a:solidFill>
                <a:latin typeface="Segoe UI Symbol"/>
                <a:cs typeface="Segoe UI Symbol"/>
              </a:rPr>
              <a:t>Mechanics/Repairers </a:t>
            </a:r>
            <a:r>
              <a:rPr sz="900" spc="-235" dirty="0">
                <a:solidFill>
                  <a:srgbClr val="FFFFFF"/>
                </a:solidFill>
                <a:latin typeface="Segoe UI Symbol"/>
                <a:cs typeface="Segoe UI Symbol"/>
              </a:rPr>
              <a:t> </a:t>
            </a:r>
            <a:r>
              <a:rPr sz="900" spc="5" dirty="0">
                <a:solidFill>
                  <a:srgbClr val="FFFFFF"/>
                </a:solidFill>
                <a:latin typeface="Segoe UI Symbol"/>
                <a:cs typeface="Segoe UI Symbol"/>
              </a:rPr>
              <a:t>Chartered</a:t>
            </a:r>
            <a:r>
              <a:rPr sz="900" dirty="0">
                <a:solidFill>
                  <a:srgbClr val="FFFFFF"/>
                </a:solidFill>
                <a:latin typeface="Segoe UI Symbol"/>
                <a:cs typeface="Segoe UI Symbol"/>
              </a:rPr>
              <a:t> </a:t>
            </a:r>
            <a:r>
              <a:rPr sz="900" spc="5" dirty="0">
                <a:solidFill>
                  <a:srgbClr val="FFFFFF"/>
                </a:solidFill>
                <a:latin typeface="Segoe UI Symbol"/>
                <a:cs typeface="Segoe UI Symbol"/>
              </a:rPr>
              <a:t>Accountant</a:t>
            </a:r>
            <a:endParaRPr sz="900">
              <a:latin typeface="Segoe UI Symbol"/>
              <a:cs typeface="Segoe UI Symbol"/>
            </a:endParaRPr>
          </a:p>
          <a:p>
            <a:pPr marL="12700" marR="303530">
              <a:lnSpc>
                <a:spcPct val="120000"/>
              </a:lnSpc>
              <a:spcBef>
                <a:spcPts val="20"/>
              </a:spcBef>
            </a:pPr>
            <a:r>
              <a:rPr sz="900" spc="5" dirty="0">
                <a:solidFill>
                  <a:srgbClr val="FFFFFF"/>
                </a:solidFill>
                <a:latin typeface="Segoe UI Symbol"/>
                <a:cs typeface="Segoe UI Symbol"/>
              </a:rPr>
              <a:t>Computer</a:t>
            </a:r>
            <a:r>
              <a:rPr sz="900" spc="-50" dirty="0">
                <a:solidFill>
                  <a:srgbClr val="FFFFFF"/>
                </a:solidFill>
                <a:latin typeface="Segoe UI Symbol"/>
                <a:cs typeface="Segoe UI Symbol"/>
              </a:rPr>
              <a:t> </a:t>
            </a:r>
            <a:r>
              <a:rPr sz="900" spc="5" dirty="0">
                <a:solidFill>
                  <a:srgbClr val="FFFFFF"/>
                </a:solidFill>
                <a:latin typeface="Segoe UI Symbol"/>
                <a:cs typeface="Segoe UI Symbol"/>
              </a:rPr>
              <a:t>Engineers </a:t>
            </a:r>
            <a:r>
              <a:rPr sz="900" spc="-229" dirty="0">
                <a:solidFill>
                  <a:srgbClr val="FFFFFF"/>
                </a:solidFill>
                <a:latin typeface="Segoe UI Symbol"/>
                <a:cs typeface="Segoe UI Symbol"/>
              </a:rPr>
              <a:t> </a:t>
            </a:r>
            <a:r>
              <a:rPr sz="900" spc="5" dirty="0">
                <a:solidFill>
                  <a:srgbClr val="FFFFFF"/>
                </a:solidFill>
                <a:latin typeface="Segoe UI Symbol"/>
                <a:cs typeface="Segoe UI Symbol"/>
              </a:rPr>
              <a:t>Dentists</a:t>
            </a:r>
            <a:endParaRPr sz="900">
              <a:latin typeface="Segoe UI Symbol"/>
              <a:cs typeface="Segoe UI Symbol"/>
            </a:endParaRPr>
          </a:p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sz="900" spc="5" dirty="0">
                <a:solidFill>
                  <a:srgbClr val="FFFFFF"/>
                </a:solidFill>
                <a:latin typeface="Segoe UI Symbol"/>
                <a:cs typeface="Segoe UI Symbol"/>
              </a:rPr>
              <a:t>Drivers</a:t>
            </a:r>
            <a:endParaRPr sz="900">
              <a:latin typeface="Segoe UI Symbol"/>
              <a:cs typeface="Segoe UI Symbol"/>
            </a:endParaRPr>
          </a:p>
          <a:p>
            <a:pPr marL="12700" marR="531495">
              <a:lnSpc>
                <a:spcPct val="120000"/>
              </a:lnSpc>
            </a:pPr>
            <a:r>
              <a:rPr sz="900" spc="5" dirty="0">
                <a:solidFill>
                  <a:srgbClr val="FFFFFF"/>
                </a:solidFill>
                <a:latin typeface="Segoe UI Symbol"/>
                <a:cs typeface="Segoe UI Symbol"/>
              </a:rPr>
              <a:t>Electricians </a:t>
            </a:r>
            <a:r>
              <a:rPr sz="900" spc="10" dirty="0">
                <a:solidFill>
                  <a:srgbClr val="FFFFFF"/>
                </a:solidFill>
                <a:latin typeface="Segoe UI Symbol"/>
                <a:cs typeface="Segoe UI Symbol"/>
              </a:rPr>
              <a:t> </a:t>
            </a:r>
            <a:r>
              <a:rPr sz="900" spc="5" dirty="0">
                <a:solidFill>
                  <a:srgbClr val="FFFFFF"/>
                </a:solidFill>
                <a:latin typeface="Segoe UI Symbol"/>
                <a:cs typeface="Segoe UI Symbol"/>
              </a:rPr>
              <a:t>Engineers </a:t>
            </a:r>
            <a:r>
              <a:rPr sz="900" spc="10" dirty="0">
                <a:solidFill>
                  <a:srgbClr val="FFFFFF"/>
                </a:solidFill>
                <a:latin typeface="Segoe UI Symbol"/>
                <a:cs typeface="Segoe UI Symbol"/>
              </a:rPr>
              <a:t> </a:t>
            </a:r>
            <a:r>
              <a:rPr sz="900" spc="5" dirty="0">
                <a:solidFill>
                  <a:srgbClr val="FFFFFF"/>
                </a:solidFill>
                <a:latin typeface="Segoe UI Symbol"/>
                <a:cs typeface="Segoe UI Symbol"/>
              </a:rPr>
              <a:t>Entrepreneurs </a:t>
            </a:r>
            <a:r>
              <a:rPr sz="900" spc="10" dirty="0">
                <a:solidFill>
                  <a:srgbClr val="FFFFFF"/>
                </a:solidFill>
                <a:latin typeface="Segoe UI Symbol"/>
                <a:cs typeface="Segoe UI Symbol"/>
              </a:rPr>
              <a:t> </a:t>
            </a:r>
            <a:r>
              <a:rPr sz="900" spc="5" dirty="0">
                <a:solidFill>
                  <a:srgbClr val="FFFFFF"/>
                </a:solidFill>
                <a:latin typeface="Segoe UI Symbol"/>
                <a:cs typeface="Segoe UI Symbol"/>
              </a:rPr>
              <a:t>Ev</a:t>
            </a:r>
            <a:r>
              <a:rPr sz="900" dirty="0">
                <a:solidFill>
                  <a:srgbClr val="FFFFFF"/>
                </a:solidFill>
                <a:latin typeface="Segoe UI Symbol"/>
                <a:cs typeface="Segoe UI Symbol"/>
              </a:rPr>
              <a:t>e</a:t>
            </a:r>
            <a:r>
              <a:rPr sz="900" spc="15" dirty="0">
                <a:solidFill>
                  <a:srgbClr val="FFFFFF"/>
                </a:solidFill>
                <a:latin typeface="Segoe UI Symbol"/>
                <a:cs typeface="Segoe UI Symbol"/>
              </a:rPr>
              <a:t>n</a:t>
            </a:r>
            <a:r>
              <a:rPr sz="900" dirty="0">
                <a:solidFill>
                  <a:srgbClr val="FFFFFF"/>
                </a:solidFill>
                <a:latin typeface="Segoe UI Symbol"/>
                <a:cs typeface="Segoe UI Symbol"/>
              </a:rPr>
              <a:t>t</a:t>
            </a:r>
            <a:r>
              <a:rPr sz="900" spc="10" dirty="0">
                <a:solidFill>
                  <a:srgbClr val="FFFFFF"/>
                </a:solidFill>
                <a:latin typeface="Segoe UI Symbol"/>
                <a:cs typeface="Segoe UI Symbol"/>
              </a:rPr>
              <a:t> </a:t>
            </a:r>
            <a:r>
              <a:rPr sz="900" spc="15" dirty="0">
                <a:solidFill>
                  <a:srgbClr val="FFFFFF"/>
                </a:solidFill>
                <a:latin typeface="Segoe UI Symbol"/>
                <a:cs typeface="Segoe UI Symbol"/>
              </a:rPr>
              <a:t>M</a:t>
            </a:r>
            <a:r>
              <a:rPr sz="900" dirty="0">
                <a:solidFill>
                  <a:srgbClr val="FFFFFF"/>
                </a:solidFill>
                <a:latin typeface="Segoe UI Symbol"/>
                <a:cs typeface="Segoe UI Symbol"/>
              </a:rPr>
              <a:t>a</a:t>
            </a:r>
            <a:r>
              <a:rPr sz="900" spc="15" dirty="0">
                <a:solidFill>
                  <a:srgbClr val="FFFFFF"/>
                </a:solidFill>
                <a:latin typeface="Segoe UI Symbol"/>
                <a:cs typeface="Segoe UI Symbol"/>
              </a:rPr>
              <a:t>n</a:t>
            </a:r>
            <a:r>
              <a:rPr sz="900" dirty="0">
                <a:solidFill>
                  <a:srgbClr val="FFFFFF"/>
                </a:solidFill>
                <a:latin typeface="Segoe UI Symbol"/>
                <a:cs typeface="Segoe UI Symbol"/>
              </a:rPr>
              <a:t>a</a:t>
            </a:r>
            <a:r>
              <a:rPr sz="900" spc="5" dirty="0">
                <a:solidFill>
                  <a:srgbClr val="FFFFFF"/>
                </a:solidFill>
                <a:latin typeface="Segoe UI Symbol"/>
                <a:cs typeface="Segoe UI Symbol"/>
              </a:rPr>
              <a:t>g</a:t>
            </a:r>
            <a:r>
              <a:rPr sz="900" dirty="0">
                <a:solidFill>
                  <a:srgbClr val="FFFFFF"/>
                </a:solidFill>
                <a:latin typeface="Segoe UI Symbol"/>
                <a:cs typeface="Segoe UI Symbol"/>
              </a:rPr>
              <a:t>e</a:t>
            </a:r>
            <a:r>
              <a:rPr sz="900" spc="10" dirty="0">
                <a:solidFill>
                  <a:srgbClr val="FFFFFF"/>
                </a:solidFill>
                <a:latin typeface="Segoe UI Symbol"/>
                <a:cs typeface="Segoe UI Symbol"/>
              </a:rPr>
              <a:t>r</a:t>
            </a:r>
            <a:r>
              <a:rPr sz="900" dirty="0">
                <a:solidFill>
                  <a:srgbClr val="FFFFFF"/>
                </a:solidFill>
                <a:latin typeface="Segoe UI Symbol"/>
                <a:cs typeface="Segoe UI Symbol"/>
              </a:rPr>
              <a:t>s</a:t>
            </a:r>
            <a:endParaRPr sz="900">
              <a:latin typeface="Segoe UI Symbol"/>
              <a:cs typeface="Segoe UI Symbol"/>
            </a:endParaRPr>
          </a:p>
          <a:p>
            <a:pPr marL="12700">
              <a:lnSpc>
                <a:spcPct val="100000"/>
              </a:lnSpc>
              <a:spcBef>
                <a:spcPts val="240"/>
              </a:spcBef>
            </a:pPr>
            <a:r>
              <a:rPr sz="900" spc="5" dirty="0">
                <a:solidFill>
                  <a:srgbClr val="FFFFFF"/>
                </a:solidFill>
                <a:latin typeface="Segoe UI Symbol"/>
                <a:cs typeface="Segoe UI Symbol"/>
              </a:rPr>
              <a:t>Farmers</a:t>
            </a:r>
            <a:endParaRPr sz="900">
              <a:latin typeface="Segoe UI Symbol"/>
              <a:cs typeface="Segoe UI Symbol"/>
            </a:endParaRPr>
          </a:p>
          <a:p>
            <a:pPr marL="12700" marR="288925">
              <a:lnSpc>
                <a:spcPts val="980"/>
              </a:lnSpc>
              <a:spcBef>
                <a:spcPts val="335"/>
              </a:spcBef>
            </a:pPr>
            <a:r>
              <a:rPr sz="900" spc="10" dirty="0">
                <a:solidFill>
                  <a:srgbClr val="FFFFFF"/>
                </a:solidFill>
                <a:latin typeface="Segoe UI Symbol"/>
                <a:cs typeface="Segoe UI Symbol"/>
              </a:rPr>
              <a:t>F</a:t>
            </a:r>
            <a:r>
              <a:rPr sz="900" spc="5" dirty="0">
                <a:solidFill>
                  <a:srgbClr val="FFFFFF"/>
                </a:solidFill>
                <a:latin typeface="Segoe UI Symbol"/>
                <a:cs typeface="Segoe UI Symbol"/>
              </a:rPr>
              <a:t>i</a:t>
            </a:r>
            <a:r>
              <a:rPr sz="900" spc="15" dirty="0">
                <a:solidFill>
                  <a:srgbClr val="FFFFFF"/>
                </a:solidFill>
                <a:latin typeface="Segoe UI Symbol"/>
                <a:cs typeface="Segoe UI Symbol"/>
              </a:rPr>
              <a:t>n</a:t>
            </a:r>
            <a:r>
              <a:rPr sz="900" dirty="0">
                <a:solidFill>
                  <a:srgbClr val="FFFFFF"/>
                </a:solidFill>
                <a:latin typeface="Segoe UI Symbol"/>
                <a:cs typeface="Segoe UI Symbol"/>
              </a:rPr>
              <a:t>a</a:t>
            </a:r>
            <a:r>
              <a:rPr sz="900" spc="15" dirty="0">
                <a:solidFill>
                  <a:srgbClr val="FFFFFF"/>
                </a:solidFill>
                <a:latin typeface="Segoe UI Symbol"/>
                <a:cs typeface="Segoe UI Symbol"/>
              </a:rPr>
              <a:t>n</a:t>
            </a:r>
            <a:r>
              <a:rPr sz="900" spc="5" dirty="0">
                <a:solidFill>
                  <a:srgbClr val="FFFFFF"/>
                </a:solidFill>
                <a:latin typeface="Segoe UI Symbol"/>
                <a:cs typeface="Segoe UI Symbol"/>
              </a:rPr>
              <a:t>ci</a:t>
            </a:r>
            <a:r>
              <a:rPr sz="900" dirty="0">
                <a:solidFill>
                  <a:srgbClr val="FFFFFF"/>
                </a:solidFill>
                <a:latin typeface="Segoe UI Symbol"/>
                <a:cs typeface="Segoe UI Symbol"/>
              </a:rPr>
              <a:t>a</a:t>
            </a:r>
            <a:r>
              <a:rPr sz="900" spc="5" dirty="0">
                <a:solidFill>
                  <a:srgbClr val="FFFFFF"/>
                </a:solidFill>
                <a:latin typeface="Segoe UI Symbol"/>
                <a:cs typeface="Segoe UI Symbol"/>
              </a:rPr>
              <a:t>l</a:t>
            </a:r>
            <a:r>
              <a:rPr sz="900" spc="10" dirty="0">
                <a:solidFill>
                  <a:srgbClr val="FFFFFF"/>
                </a:solidFill>
                <a:latin typeface="Segoe UI Symbol"/>
                <a:cs typeface="Segoe UI Symbol"/>
              </a:rPr>
              <a:t>/I</a:t>
            </a:r>
            <a:r>
              <a:rPr sz="900" spc="15" dirty="0">
                <a:solidFill>
                  <a:srgbClr val="FFFFFF"/>
                </a:solidFill>
                <a:latin typeface="Segoe UI Symbol"/>
                <a:cs typeface="Segoe UI Symbol"/>
              </a:rPr>
              <a:t>n</a:t>
            </a:r>
            <a:r>
              <a:rPr sz="900" spc="5" dirty="0">
                <a:solidFill>
                  <a:srgbClr val="FFFFFF"/>
                </a:solidFill>
                <a:latin typeface="Segoe UI Symbol"/>
                <a:cs typeface="Segoe UI Symbol"/>
              </a:rPr>
              <a:t>v</a:t>
            </a:r>
            <a:r>
              <a:rPr sz="900" dirty="0">
                <a:solidFill>
                  <a:srgbClr val="FFFFFF"/>
                </a:solidFill>
                <a:latin typeface="Segoe UI Symbol"/>
                <a:cs typeface="Segoe UI Symbol"/>
              </a:rPr>
              <a:t>e</a:t>
            </a:r>
            <a:r>
              <a:rPr sz="900" spc="5" dirty="0">
                <a:solidFill>
                  <a:srgbClr val="FFFFFF"/>
                </a:solidFill>
                <a:latin typeface="Segoe UI Symbol"/>
                <a:cs typeface="Segoe UI Symbol"/>
              </a:rPr>
              <a:t>st</a:t>
            </a:r>
            <a:r>
              <a:rPr sz="900" spc="10" dirty="0">
                <a:solidFill>
                  <a:srgbClr val="FFFFFF"/>
                </a:solidFill>
                <a:latin typeface="Segoe UI Symbol"/>
                <a:cs typeface="Segoe UI Symbol"/>
              </a:rPr>
              <a:t>m</a:t>
            </a:r>
            <a:r>
              <a:rPr sz="900" dirty="0">
                <a:solidFill>
                  <a:srgbClr val="FFFFFF"/>
                </a:solidFill>
                <a:latin typeface="Segoe UI Symbol"/>
                <a:cs typeface="Segoe UI Symbol"/>
              </a:rPr>
              <a:t>e</a:t>
            </a:r>
            <a:r>
              <a:rPr sz="900" spc="15" dirty="0">
                <a:solidFill>
                  <a:srgbClr val="FFFFFF"/>
                </a:solidFill>
                <a:latin typeface="Segoe UI Symbol"/>
                <a:cs typeface="Segoe UI Symbol"/>
              </a:rPr>
              <a:t>n</a:t>
            </a:r>
            <a:r>
              <a:rPr sz="900" dirty="0">
                <a:solidFill>
                  <a:srgbClr val="FFFFFF"/>
                </a:solidFill>
                <a:latin typeface="Segoe UI Symbol"/>
                <a:cs typeface="Segoe UI Symbol"/>
              </a:rPr>
              <a:t>t  </a:t>
            </a:r>
            <a:r>
              <a:rPr sz="900" spc="5" dirty="0">
                <a:solidFill>
                  <a:srgbClr val="FFFFFF"/>
                </a:solidFill>
                <a:latin typeface="Segoe UI Symbol"/>
                <a:cs typeface="Segoe UI Symbol"/>
              </a:rPr>
              <a:t>Managers</a:t>
            </a:r>
            <a:endParaRPr sz="900">
              <a:latin typeface="Segoe UI Symbol"/>
              <a:cs typeface="Segoe UI Symbol"/>
            </a:endParaRPr>
          </a:p>
          <a:p>
            <a:pPr marL="12700" marR="417195">
              <a:lnSpc>
                <a:spcPct val="120000"/>
              </a:lnSpc>
              <a:spcBef>
                <a:spcPts val="10"/>
              </a:spcBef>
            </a:pPr>
            <a:r>
              <a:rPr sz="900" spc="5" dirty="0">
                <a:solidFill>
                  <a:srgbClr val="FFFFFF"/>
                </a:solidFill>
                <a:latin typeface="Segoe UI Symbol"/>
                <a:cs typeface="Segoe UI Symbol"/>
              </a:rPr>
              <a:t>Graphic</a:t>
            </a:r>
            <a:r>
              <a:rPr sz="900" spc="-65" dirty="0">
                <a:solidFill>
                  <a:srgbClr val="FFFFFF"/>
                </a:solidFill>
                <a:latin typeface="Segoe UI Symbol"/>
                <a:cs typeface="Segoe UI Symbol"/>
              </a:rPr>
              <a:t> </a:t>
            </a:r>
            <a:r>
              <a:rPr sz="900" spc="5" dirty="0">
                <a:solidFill>
                  <a:srgbClr val="FFFFFF"/>
                </a:solidFill>
                <a:latin typeface="Segoe UI Symbol"/>
                <a:cs typeface="Segoe UI Symbol"/>
              </a:rPr>
              <a:t>Designers </a:t>
            </a:r>
            <a:r>
              <a:rPr sz="900" spc="-229" dirty="0">
                <a:solidFill>
                  <a:srgbClr val="FFFFFF"/>
                </a:solidFill>
                <a:latin typeface="Segoe UI Symbol"/>
                <a:cs typeface="Segoe UI Symbol"/>
              </a:rPr>
              <a:t> </a:t>
            </a:r>
            <a:r>
              <a:rPr sz="900" dirty="0">
                <a:solidFill>
                  <a:srgbClr val="FFFFFF"/>
                </a:solidFill>
                <a:latin typeface="Segoe UI Symbol"/>
                <a:cs typeface="Segoe UI Symbol"/>
              </a:rPr>
              <a:t>Hair</a:t>
            </a:r>
            <a:endParaRPr sz="900">
              <a:latin typeface="Segoe UI Symbol"/>
              <a:cs typeface="Segoe UI Symbol"/>
            </a:endParaRPr>
          </a:p>
          <a:p>
            <a:pPr marL="12700">
              <a:lnSpc>
                <a:spcPts val="950"/>
              </a:lnSpc>
            </a:pPr>
            <a:r>
              <a:rPr sz="900" spc="5" dirty="0">
                <a:solidFill>
                  <a:srgbClr val="FFFFFF"/>
                </a:solidFill>
                <a:latin typeface="Segoe UI Symbol"/>
                <a:cs typeface="Segoe UI Symbol"/>
              </a:rPr>
              <a:t>Dresser/Beauticians/Salon</a:t>
            </a:r>
            <a:endParaRPr sz="900">
              <a:latin typeface="Segoe UI Symbol"/>
              <a:cs typeface="Segoe UI Symbol"/>
            </a:endParaRPr>
          </a:p>
          <a:p>
            <a:pPr marL="12700">
              <a:lnSpc>
                <a:spcPts val="1045"/>
              </a:lnSpc>
            </a:pPr>
            <a:r>
              <a:rPr sz="900" spc="5" dirty="0">
                <a:solidFill>
                  <a:srgbClr val="FFFFFF"/>
                </a:solidFill>
                <a:latin typeface="Segoe UI Symbol"/>
                <a:cs typeface="Segoe UI Symbol"/>
              </a:rPr>
              <a:t>Workers</a:t>
            </a:r>
            <a:endParaRPr sz="900">
              <a:latin typeface="Segoe UI Symbol"/>
              <a:cs typeface="Segoe UI Symbol"/>
            </a:endParaRPr>
          </a:p>
          <a:p>
            <a:pPr marL="12700" marR="793115">
              <a:lnSpc>
                <a:spcPct val="120000"/>
              </a:lnSpc>
            </a:pPr>
            <a:r>
              <a:rPr sz="900" spc="5" dirty="0">
                <a:solidFill>
                  <a:srgbClr val="FFFFFF"/>
                </a:solidFill>
                <a:latin typeface="Segoe UI Symbol"/>
                <a:cs typeface="Segoe UI Symbol"/>
              </a:rPr>
              <a:t>Hoteliers </a:t>
            </a:r>
            <a:r>
              <a:rPr sz="900" spc="10" dirty="0">
                <a:solidFill>
                  <a:srgbClr val="FFFFFF"/>
                </a:solidFill>
                <a:latin typeface="Segoe UI Symbol"/>
                <a:cs typeface="Segoe UI Symbol"/>
              </a:rPr>
              <a:t> </a:t>
            </a:r>
            <a:r>
              <a:rPr sz="900" spc="5" dirty="0">
                <a:solidFill>
                  <a:srgbClr val="FFFFFF"/>
                </a:solidFill>
                <a:latin typeface="Segoe UI Symbol"/>
                <a:cs typeface="Segoe UI Symbol"/>
              </a:rPr>
              <a:t>HVAC</a:t>
            </a:r>
            <a:r>
              <a:rPr sz="900" spc="-60" dirty="0">
                <a:solidFill>
                  <a:srgbClr val="FFFFFF"/>
                </a:solidFill>
                <a:latin typeface="Segoe UI Symbol"/>
                <a:cs typeface="Segoe UI Symbol"/>
              </a:rPr>
              <a:t> </a:t>
            </a:r>
            <a:r>
              <a:rPr sz="900" spc="5" dirty="0">
                <a:solidFill>
                  <a:srgbClr val="FFFFFF"/>
                </a:solidFill>
                <a:latin typeface="Segoe UI Symbol"/>
                <a:cs typeface="Segoe UI Symbol"/>
              </a:rPr>
              <a:t>Pros</a:t>
            </a:r>
            <a:endParaRPr sz="900">
              <a:latin typeface="Segoe UI Symbol"/>
              <a:cs typeface="Segoe UI Symbol"/>
            </a:endParaRPr>
          </a:p>
          <a:p>
            <a:pPr marL="12700" marR="436245" algn="just">
              <a:lnSpc>
                <a:spcPct val="115599"/>
              </a:lnSpc>
              <a:spcBef>
                <a:spcPts val="75"/>
              </a:spcBef>
            </a:pPr>
            <a:r>
              <a:rPr sz="900" spc="5" dirty="0">
                <a:solidFill>
                  <a:srgbClr val="FFFFFF"/>
                </a:solidFill>
                <a:latin typeface="Segoe UI Symbol"/>
                <a:cs typeface="Segoe UI Symbol"/>
              </a:rPr>
              <a:t>Insurance Brokers </a:t>
            </a:r>
            <a:r>
              <a:rPr sz="900" spc="-240" dirty="0">
                <a:solidFill>
                  <a:srgbClr val="FFFFFF"/>
                </a:solidFill>
                <a:latin typeface="Segoe UI Symbol"/>
                <a:cs typeface="Segoe UI Symbol"/>
              </a:rPr>
              <a:t> </a:t>
            </a:r>
            <a:r>
              <a:rPr sz="900" spc="5" dirty="0">
                <a:solidFill>
                  <a:srgbClr val="FFFFFF"/>
                </a:solidFill>
                <a:latin typeface="Segoe UI Symbol"/>
                <a:cs typeface="Segoe UI Symbol"/>
              </a:rPr>
              <a:t>Interior</a:t>
            </a:r>
            <a:r>
              <a:rPr sz="900" spc="-55" dirty="0">
                <a:solidFill>
                  <a:srgbClr val="FFFFFF"/>
                </a:solidFill>
                <a:latin typeface="Segoe UI Symbol"/>
                <a:cs typeface="Segoe UI Symbol"/>
              </a:rPr>
              <a:t> </a:t>
            </a:r>
            <a:r>
              <a:rPr sz="900" spc="5" dirty="0">
                <a:solidFill>
                  <a:srgbClr val="FFFFFF"/>
                </a:solidFill>
                <a:latin typeface="Segoe UI Symbol"/>
                <a:cs typeface="Segoe UI Symbol"/>
              </a:rPr>
              <a:t>Designers </a:t>
            </a:r>
            <a:r>
              <a:rPr sz="900" spc="-235" dirty="0">
                <a:solidFill>
                  <a:srgbClr val="FFFFFF"/>
                </a:solidFill>
                <a:latin typeface="Segoe UI Symbol"/>
                <a:cs typeface="Segoe UI Symbol"/>
              </a:rPr>
              <a:t> </a:t>
            </a:r>
            <a:r>
              <a:rPr sz="900" spc="5" dirty="0">
                <a:solidFill>
                  <a:srgbClr val="FFFFFF"/>
                </a:solidFill>
                <a:latin typeface="Segoe UI Symbol"/>
                <a:cs typeface="Segoe UI Symbol"/>
              </a:rPr>
              <a:t>Lawyers</a:t>
            </a:r>
            <a:endParaRPr sz="900">
              <a:latin typeface="Segoe UI Symbol"/>
              <a:cs typeface="Segoe UI Symbol"/>
            </a:endParaRPr>
          </a:p>
          <a:p>
            <a:pPr marL="12700" marR="589915">
              <a:lnSpc>
                <a:spcPct val="120000"/>
              </a:lnSpc>
            </a:pPr>
            <a:r>
              <a:rPr sz="900" spc="5" dirty="0">
                <a:solidFill>
                  <a:srgbClr val="FFFFFF"/>
                </a:solidFill>
                <a:latin typeface="Segoe UI Symbol"/>
                <a:cs typeface="Segoe UI Symbol"/>
              </a:rPr>
              <a:t>Nurses </a:t>
            </a:r>
            <a:r>
              <a:rPr sz="900" spc="10" dirty="0">
                <a:solidFill>
                  <a:srgbClr val="FFFFFF"/>
                </a:solidFill>
                <a:latin typeface="Segoe UI Symbol"/>
                <a:cs typeface="Segoe UI Symbol"/>
              </a:rPr>
              <a:t> </a:t>
            </a:r>
            <a:r>
              <a:rPr sz="900" spc="5" dirty="0">
                <a:solidFill>
                  <a:srgbClr val="FFFFFF"/>
                </a:solidFill>
                <a:latin typeface="Segoe UI Symbol"/>
                <a:cs typeface="Segoe UI Symbol"/>
              </a:rPr>
              <a:t>Painters </a:t>
            </a:r>
            <a:r>
              <a:rPr sz="900" spc="10" dirty="0">
                <a:solidFill>
                  <a:srgbClr val="FFFFFF"/>
                </a:solidFill>
                <a:latin typeface="Segoe UI Symbol"/>
                <a:cs typeface="Segoe UI Symbol"/>
              </a:rPr>
              <a:t> </a:t>
            </a:r>
            <a:r>
              <a:rPr sz="900" spc="5" dirty="0">
                <a:solidFill>
                  <a:srgbClr val="FFFFFF"/>
                </a:solidFill>
                <a:latin typeface="Segoe UI Symbol"/>
                <a:cs typeface="Segoe UI Symbol"/>
              </a:rPr>
              <a:t>Pharmacist </a:t>
            </a:r>
            <a:r>
              <a:rPr sz="900" spc="10" dirty="0">
                <a:solidFill>
                  <a:srgbClr val="FFFFFF"/>
                </a:solidFill>
                <a:latin typeface="Segoe UI Symbol"/>
                <a:cs typeface="Segoe UI Symbol"/>
              </a:rPr>
              <a:t> </a:t>
            </a:r>
            <a:r>
              <a:rPr sz="900" spc="5" dirty="0">
                <a:solidFill>
                  <a:srgbClr val="FFFFFF"/>
                </a:solidFill>
                <a:latin typeface="Segoe UI Symbol"/>
                <a:cs typeface="Segoe UI Symbol"/>
              </a:rPr>
              <a:t>P</a:t>
            </a:r>
            <a:r>
              <a:rPr sz="900" spc="15" dirty="0">
                <a:solidFill>
                  <a:srgbClr val="FFFFFF"/>
                </a:solidFill>
                <a:latin typeface="Segoe UI Symbol"/>
                <a:cs typeface="Segoe UI Symbol"/>
              </a:rPr>
              <a:t>h</a:t>
            </a:r>
            <a:r>
              <a:rPr sz="900" spc="10" dirty="0">
                <a:solidFill>
                  <a:srgbClr val="FFFFFF"/>
                </a:solidFill>
                <a:latin typeface="Segoe UI Symbol"/>
                <a:cs typeface="Segoe UI Symbol"/>
              </a:rPr>
              <a:t>o</a:t>
            </a:r>
            <a:r>
              <a:rPr sz="900" spc="5" dirty="0">
                <a:solidFill>
                  <a:srgbClr val="FFFFFF"/>
                </a:solidFill>
                <a:latin typeface="Segoe UI Symbol"/>
                <a:cs typeface="Segoe UI Symbol"/>
              </a:rPr>
              <a:t>t</a:t>
            </a:r>
            <a:r>
              <a:rPr sz="900" spc="10" dirty="0">
                <a:solidFill>
                  <a:srgbClr val="FFFFFF"/>
                </a:solidFill>
                <a:latin typeface="Segoe UI Symbol"/>
                <a:cs typeface="Segoe UI Symbol"/>
              </a:rPr>
              <a:t>o</a:t>
            </a:r>
            <a:r>
              <a:rPr sz="900" spc="5" dirty="0">
                <a:solidFill>
                  <a:srgbClr val="FFFFFF"/>
                </a:solidFill>
                <a:latin typeface="Segoe UI Symbol"/>
                <a:cs typeface="Segoe UI Symbol"/>
              </a:rPr>
              <a:t>g</a:t>
            </a:r>
            <a:r>
              <a:rPr sz="900" spc="10" dirty="0">
                <a:solidFill>
                  <a:srgbClr val="FFFFFF"/>
                </a:solidFill>
                <a:latin typeface="Segoe UI Symbol"/>
                <a:cs typeface="Segoe UI Symbol"/>
              </a:rPr>
              <a:t>r</a:t>
            </a:r>
            <a:r>
              <a:rPr sz="900" dirty="0">
                <a:solidFill>
                  <a:srgbClr val="FFFFFF"/>
                </a:solidFill>
                <a:latin typeface="Segoe UI Symbol"/>
                <a:cs typeface="Segoe UI Symbol"/>
              </a:rPr>
              <a:t>a</a:t>
            </a:r>
            <a:r>
              <a:rPr sz="900" spc="5" dirty="0">
                <a:solidFill>
                  <a:srgbClr val="FFFFFF"/>
                </a:solidFill>
                <a:latin typeface="Segoe UI Symbol"/>
                <a:cs typeface="Segoe UI Symbol"/>
              </a:rPr>
              <a:t>p</a:t>
            </a:r>
            <a:r>
              <a:rPr sz="900" spc="15" dirty="0">
                <a:solidFill>
                  <a:srgbClr val="FFFFFF"/>
                </a:solidFill>
                <a:latin typeface="Segoe UI Symbol"/>
                <a:cs typeface="Segoe UI Symbol"/>
              </a:rPr>
              <a:t>h</a:t>
            </a:r>
            <a:r>
              <a:rPr sz="900" dirty="0">
                <a:solidFill>
                  <a:srgbClr val="FFFFFF"/>
                </a:solidFill>
                <a:latin typeface="Segoe UI Symbol"/>
                <a:cs typeface="Segoe UI Symbol"/>
              </a:rPr>
              <a:t>e</a:t>
            </a:r>
            <a:r>
              <a:rPr sz="900" spc="10" dirty="0">
                <a:solidFill>
                  <a:srgbClr val="FFFFFF"/>
                </a:solidFill>
                <a:latin typeface="Segoe UI Symbol"/>
                <a:cs typeface="Segoe UI Symbol"/>
              </a:rPr>
              <a:t>r</a:t>
            </a:r>
            <a:r>
              <a:rPr sz="900" dirty="0">
                <a:solidFill>
                  <a:srgbClr val="FFFFFF"/>
                </a:solidFill>
                <a:latin typeface="Segoe UI Symbol"/>
                <a:cs typeface="Segoe UI Symbol"/>
              </a:rPr>
              <a:t>s</a:t>
            </a:r>
            <a:endParaRPr sz="900">
              <a:latin typeface="Segoe UI Symbol"/>
              <a:cs typeface="Segoe UI Symbol"/>
            </a:endParaRPr>
          </a:p>
          <a:p>
            <a:pPr marL="12700" marR="655955">
              <a:lnSpc>
                <a:spcPct val="120000"/>
              </a:lnSpc>
              <a:spcBef>
                <a:spcPts val="20"/>
              </a:spcBef>
            </a:pPr>
            <a:r>
              <a:rPr sz="900" spc="5" dirty="0">
                <a:solidFill>
                  <a:srgbClr val="FFFFFF"/>
                </a:solidFill>
                <a:latin typeface="Segoe UI Symbol"/>
                <a:cs typeface="Segoe UI Symbol"/>
              </a:rPr>
              <a:t>Plumber </a:t>
            </a:r>
            <a:r>
              <a:rPr sz="900" spc="10" dirty="0">
                <a:solidFill>
                  <a:srgbClr val="FFFFFF"/>
                </a:solidFill>
                <a:latin typeface="Segoe UI Symbol"/>
                <a:cs typeface="Segoe UI Symbol"/>
              </a:rPr>
              <a:t> </a:t>
            </a:r>
            <a:r>
              <a:rPr sz="900" spc="5" dirty="0">
                <a:solidFill>
                  <a:srgbClr val="FFFFFF"/>
                </a:solidFill>
                <a:latin typeface="Segoe UI Symbol"/>
                <a:cs typeface="Segoe UI Symbol"/>
              </a:rPr>
              <a:t>Teachers </a:t>
            </a:r>
            <a:r>
              <a:rPr sz="900" spc="10" dirty="0">
                <a:solidFill>
                  <a:srgbClr val="FFFFFF"/>
                </a:solidFill>
                <a:latin typeface="Segoe UI Symbol"/>
                <a:cs typeface="Segoe UI Symbol"/>
              </a:rPr>
              <a:t> </a:t>
            </a:r>
            <a:r>
              <a:rPr sz="900" spc="15" dirty="0">
                <a:solidFill>
                  <a:srgbClr val="FFFFFF"/>
                </a:solidFill>
                <a:latin typeface="Segoe UI Symbol"/>
                <a:cs typeface="Segoe UI Symbol"/>
              </a:rPr>
              <a:t>T</a:t>
            </a:r>
            <a:r>
              <a:rPr sz="900" spc="10" dirty="0">
                <a:solidFill>
                  <a:srgbClr val="FFFFFF"/>
                </a:solidFill>
                <a:latin typeface="Segoe UI Symbol"/>
                <a:cs typeface="Segoe UI Symbol"/>
              </a:rPr>
              <a:t>r</a:t>
            </a:r>
            <a:r>
              <a:rPr sz="900" dirty="0">
                <a:solidFill>
                  <a:srgbClr val="FFFFFF"/>
                </a:solidFill>
                <a:latin typeface="Segoe UI Symbol"/>
                <a:cs typeface="Segoe UI Symbol"/>
              </a:rPr>
              <a:t>a</a:t>
            </a:r>
            <a:r>
              <a:rPr sz="900" spc="5" dirty="0">
                <a:solidFill>
                  <a:srgbClr val="FFFFFF"/>
                </a:solidFill>
                <a:latin typeface="Segoe UI Symbol"/>
                <a:cs typeface="Segoe UI Symbol"/>
              </a:rPr>
              <a:t>v</a:t>
            </a:r>
            <a:r>
              <a:rPr sz="900" dirty="0">
                <a:solidFill>
                  <a:srgbClr val="FFFFFF"/>
                </a:solidFill>
                <a:latin typeface="Segoe UI Symbol"/>
                <a:cs typeface="Segoe UI Symbol"/>
              </a:rPr>
              <a:t>el</a:t>
            </a:r>
            <a:r>
              <a:rPr sz="900" spc="10" dirty="0">
                <a:solidFill>
                  <a:srgbClr val="FFFFFF"/>
                </a:solidFill>
                <a:latin typeface="Segoe UI Symbol"/>
                <a:cs typeface="Segoe UI Symbol"/>
              </a:rPr>
              <a:t> </a:t>
            </a:r>
            <a:r>
              <a:rPr sz="900" spc="5" dirty="0">
                <a:solidFill>
                  <a:srgbClr val="FFFFFF"/>
                </a:solidFill>
                <a:latin typeface="Segoe UI Symbol"/>
                <a:cs typeface="Segoe UI Symbol"/>
              </a:rPr>
              <a:t>Ag</a:t>
            </a:r>
            <a:r>
              <a:rPr sz="900" dirty="0">
                <a:solidFill>
                  <a:srgbClr val="FFFFFF"/>
                </a:solidFill>
                <a:latin typeface="Segoe UI Symbol"/>
                <a:cs typeface="Segoe UI Symbol"/>
              </a:rPr>
              <a:t>e</a:t>
            </a:r>
            <a:r>
              <a:rPr sz="900" spc="15" dirty="0">
                <a:solidFill>
                  <a:srgbClr val="FFFFFF"/>
                </a:solidFill>
                <a:latin typeface="Segoe UI Symbol"/>
                <a:cs typeface="Segoe UI Symbol"/>
              </a:rPr>
              <a:t>n</a:t>
            </a:r>
            <a:r>
              <a:rPr sz="900" spc="5" dirty="0">
                <a:solidFill>
                  <a:srgbClr val="FFFFFF"/>
                </a:solidFill>
                <a:latin typeface="Segoe UI Symbol"/>
                <a:cs typeface="Segoe UI Symbol"/>
              </a:rPr>
              <a:t>t</a:t>
            </a:r>
            <a:r>
              <a:rPr sz="900" dirty="0">
                <a:solidFill>
                  <a:srgbClr val="FFFFFF"/>
                </a:solidFill>
                <a:latin typeface="Segoe UI Symbol"/>
                <a:cs typeface="Segoe UI Symbol"/>
              </a:rPr>
              <a:t>s  </a:t>
            </a:r>
            <a:r>
              <a:rPr sz="900" spc="5" dirty="0">
                <a:solidFill>
                  <a:srgbClr val="FFFFFF"/>
                </a:solidFill>
                <a:latin typeface="Segoe UI Symbol"/>
                <a:cs typeface="Segoe UI Symbol"/>
              </a:rPr>
              <a:t>VAR's</a:t>
            </a:r>
            <a:endParaRPr sz="900">
              <a:latin typeface="Segoe UI Symbol"/>
              <a:cs typeface="Segoe UI Symbo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3661953" y="1909063"/>
            <a:ext cx="1265555" cy="3332479"/>
          </a:xfrm>
          <a:prstGeom prst="rect">
            <a:avLst/>
          </a:prstGeom>
        </p:spPr>
        <p:txBody>
          <a:bodyPr vert="horz" wrap="square" lIns="0" tIns="4318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340"/>
              </a:spcBef>
            </a:pPr>
            <a:r>
              <a:rPr sz="900" dirty="0">
                <a:solidFill>
                  <a:srgbClr val="FFFFFF"/>
                </a:solidFill>
                <a:latin typeface="Segoe UI Symbol"/>
                <a:cs typeface="Segoe UI Symbol"/>
              </a:rPr>
              <a:t>C-Level</a:t>
            </a:r>
            <a:endParaRPr sz="900">
              <a:latin typeface="Segoe UI Symbol"/>
              <a:cs typeface="Segoe UI Symbol"/>
            </a:endParaRPr>
          </a:p>
          <a:p>
            <a:pPr marL="12700">
              <a:lnSpc>
                <a:spcPct val="100000"/>
              </a:lnSpc>
              <a:spcBef>
                <a:spcPts val="240"/>
              </a:spcBef>
            </a:pPr>
            <a:r>
              <a:rPr sz="900" spc="5" dirty="0">
                <a:solidFill>
                  <a:srgbClr val="FFFFFF"/>
                </a:solidFill>
                <a:latin typeface="Segoe UI Symbol"/>
                <a:cs typeface="Segoe UI Symbol"/>
              </a:rPr>
              <a:t>Financial</a:t>
            </a:r>
            <a:r>
              <a:rPr sz="900" spc="-5" dirty="0">
                <a:solidFill>
                  <a:srgbClr val="FFFFFF"/>
                </a:solidFill>
                <a:latin typeface="Segoe UI Symbol"/>
                <a:cs typeface="Segoe UI Symbol"/>
              </a:rPr>
              <a:t> </a:t>
            </a:r>
            <a:r>
              <a:rPr sz="900" spc="5" dirty="0">
                <a:solidFill>
                  <a:srgbClr val="FFFFFF"/>
                </a:solidFill>
                <a:latin typeface="Segoe UI Symbol"/>
                <a:cs typeface="Segoe UI Symbol"/>
              </a:rPr>
              <a:t>Control</a:t>
            </a:r>
            <a:r>
              <a:rPr sz="900" spc="-5" dirty="0">
                <a:solidFill>
                  <a:srgbClr val="FFFFFF"/>
                </a:solidFill>
                <a:latin typeface="Segoe UI Symbol"/>
                <a:cs typeface="Segoe UI Symbol"/>
              </a:rPr>
              <a:t> </a:t>
            </a:r>
            <a:r>
              <a:rPr sz="900" dirty="0">
                <a:solidFill>
                  <a:srgbClr val="FFFFFF"/>
                </a:solidFill>
                <a:latin typeface="Segoe UI Symbol"/>
                <a:cs typeface="Segoe UI Symbol"/>
              </a:rPr>
              <a:t>Officer</a:t>
            </a:r>
            <a:endParaRPr sz="900">
              <a:latin typeface="Segoe UI Symbol"/>
              <a:cs typeface="Segoe UI Symbol"/>
            </a:endParaRPr>
          </a:p>
          <a:p>
            <a:pPr marL="12700" marR="560070">
              <a:lnSpc>
                <a:spcPts val="980"/>
              </a:lnSpc>
              <a:spcBef>
                <a:spcPts val="330"/>
              </a:spcBef>
            </a:pPr>
            <a:r>
              <a:rPr sz="900" dirty="0">
                <a:solidFill>
                  <a:srgbClr val="FFFFFF"/>
                </a:solidFill>
                <a:latin typeface="Segoe UI Symbol"/>
                <a:cs typeface="Segoe UI Symbol"/>
              </a:rPr>
              <a:t>Exec</a:t>
            </a:r>
            <a:r>
              <a:rPr sz="900" spc="-60" dirty="0">
                <a:solidFill>
                  <a:srgbClr val="FFFFFF"/>
                </a:solidFill>
                <a:latin typeface="Segoe UI Symbol"/>
                <a:cs typeface="Segoe UI Symbol"/>
              </a:rPr>
              <a:t> </a:t>
            </a:r>
            <a:r>
              <a:rPr sz="900" spc="5" dirty="0">
                <a:solidFill>
                  <a:srgbClr val="FFFFFF"/>
                </a:solidFill>
                <a:latin typeface="Segoe UI Symbol"/>
                <a:cs typeface="Segoe UI Symbol"/>
              </a:rPr>
              <a:t>financial </a:t>
            </a:r>
            <a:r>
              <a:rPr sz="900" spc="-235" dirty="0">
                <a:solidFill>
                  <a:srgbClr val="FFFFFF"/>
                </a:solidFill>
                <a:latin typeface="Segoe UI Symbol"/>
                <a:cs typeface="Segoe UI Symbol"/>
              </a:rPr>
              <a:t> </a:t>
            </a:r>
            <a:r>
              <a:rPr sz="900" spc="10" dirty="0">
                <a:solidFill>
                  <a:srgbClr val="FFFFFF"/>
                </a:solidFill>
                <a:latin typeface="Segoe UI Symbol"/>
                <a:cs typeface="Segoe UI Symbol"/>
              </a:rPr>
              <a:t>m</a:t>
            </a:r>
            <a:r>
              <a:rPr sz="900" dirty="0">
                <a:solidFill>
                  <a:srgbClr val="FFFFFF"/>
                </a:solidFill>
                <a:latin typeface="Segoe UI Symbol"/>
                <a:cs typeface="Segoe UI Symbol"/>
              </a:rPr>
              <a:t>a</a:t>
            </a:r>
            <a:r>
              <a:rPr sz="900" spc="15" dirty="0">
                <a:solidFill>
                  <a:srgbClr val="FFFFFF"/>
                </a:solidFill>
                <a:latin typeface="Segoe UI Symbol"/>
                <a:cs typeface="Segoe UI Symbol"/>
              </a:rPr>
              <a:t>n</a:t>
            </a:r>
            <a:r>
              <a:rPr sz="900" dirty="0">
                <a:solidFill>
                  <a:srgbClr val="FFFFFF"/>
                </a:solidFill>
                <a:latin typeface="Segoe UI Symbol"/>
                <a:cs typeface="Segoe UI Symbol"/>
              </a:rPr>
              <a:t>a</a:t>
            </a:r>
            <a:r>
              <a:rPr sz="900" spc="5" dirty="0">
                <a:solidFill>
                  <a:srgbClr val="FFFFFF"/>
                </a:solidFill>
                <a:latin typeface="Segoe UI Symbol"/>
                <a:cs typeface="Segoe UI Symbol"/>
              </a:rPr>
              <a:t>g</a:t>
            </a:r>
            <a:r>
              <a:rPr sz="900" dirty="0">
                <a:solidFill>
                  <a:srgbClr val="FFFFFF"/>
                </a:solidFill>
                <a:latin typeface="Segoe UI Symbol"/>
                <a:cs typeface="Segoe UI Symbol"/>
              </a:rPr>
              <a:t>e</a:t>
            </a:r>
            <a:r>
              <a:rPr sz="900" spc="10" dirty="0">
                <a:solidFill>
                  <a:srgbClr val="FFFFFF"/>
                </a:solidFill>
                <a:latin typeface="Segoe UI Symbol"/>
                <a:cs typeface="Segoe UI Symbol"/>
              </a:rPr>
              <a:t>m</a:t>
            </a:r>
            <a:r>
              <a:rPr sz="900" dirty="0">
                <a:solidFill>
                  <a:srgbClr val="FFFFFF"/>
                </a:solidFill>
                <a:latin typeface="Segoe UI Symbol"/>
                <a:cs typeface="Segoe UI Symbol"/>
              </a:rPr>
              <a:t>e</a:t>
            </a:r>
            <a:r>
              <a:rPr sz="900" spc="15" dirty="0">
                <a:solidFill>
                  <a:srgbClr val="FFFFFF"/>
                </a:solidFill>
                <a:latin typeface="Segoe UI Symbol"/>
                <a:cs typeface="Segoe UI Symbol"/>
              </a:rPr>
              <a:t>n</a:t>
            </a:r>
            <a:r>
              <a:rPr sz="900" dirty="0">
                <a:solidFill>
                  <a:srgbClr val="FFFFFF"/>
                </a:solidFill>
                <a:latin typeface="Segoe UI Symbol"/>
                <a:cs typeface="Segoe UI Symbol"/>
              </a:rPr>
              <a:t>t</a:t>
            </a:r>
            <a:endParaRPr sz="900">
              <a:latin typeface="Segoe UI Symbol"/>
              <a:cs typeface="Segoe UI Symbol"/>
            </a:endParaRPr>
          </a:p>
          <a:p>
            <a:pPr marL="12700" marR="32384">
              <a:lnSpc>
                <a:spcPct val="115599"/>
              </a:lnSpc>
              <a:spcBef>
                <a:spcPts val="60"/>
              </a:spcBef>
            </a:pPr>
            <a:r>
              <a:rPr sz="900" dirty="0">
                <a:solidFill>
                  <a:srgbClr val="FFFFFF"/>
                </a:solidFill>
                <a:latin typeface="Segoe UI Symbol"/>
                <a:cs typeface="Segoe UI Symbol"/>
              </a:rPr>
              <a:t>Exec</a:t>
            </a:r>
            <a:r>
              <a:rPr sz="900" spc="-25" dirty="0">
                <a:solidFill>
                  <a:srgbClr val="FFFFFF"/>
                </a:solidFill>
                <a:latin typeface="Segoe UI Symbol"/>
                <a:cs typeface="Segoe UI Symbol"/>
              </a:rPr>
              <a:t> </a:t>
            </a:r>
            <a:r>
              <a:rPr sz="900" spc="5" dirty="0">
                <a:solidFill>
                  <a:srgbClr val="FFFFFF"/>
                </a:solidFill>
                <a:latin typeface="Segoe UI Symbol"/>
                <a:cs typeface="Segoe UI Symbol"/>
              </a:rPr>
              <a:t>Tech</a:t>
            </a:r>
            <a:r>
              <a:rPr sz="900" spc="-25" dirty="0">
                <a:solidFill>
                  <a:srgbClr val="FFFFFF"/>
                </a:solidFill>
                <a:latin typeface="Segoe UI Symbol"/>
                <a:cs typeface="Segoe UI Symbol"/>
              </a:rPr>
              <a:t> </a:t>
            </a:r>
            <a:r>
              <a:rPr sz="900" spc="5" dirty="0">
                <a:solidFill>
                  <a:srgbClr val="FFFFFF"/>
                </a:solidFill>
                <a:latin typeface="Segoe UI Symbol"/>
                <a:cs typeface="Segoe UI Symbol"/>
              </a:rPr>
              <a:t>management </a:t>
            </a:r>
            <a:r>
              <a:rPr sz="900" spc="-229" dirty="0">
                <a:solidFill>
                  <a:srgbClr val="FFFFFF"/>
                </a:solidFill>
                <a:latin typeface="Segoe UI Symbol"/>
                <a:cs typeface="Segoe UI Symbol"/>
              </a:rPr>
              <a:t> </a:t>
            </a:r>
            <a:r>
              <a:rPr sz="900" spc="5" dirty="0">
                <a:solidFill>
                  <a:srgbClr val="FFFFFF"/>
                </a:solidFill>
                <a:latin typeface="Segoe UI Symbol"/>
                <a:cs typeface="Segoe UI Symbol"/>
              </a:rPr>
              <a:t>Managing Director </a:t>
            </a:r>
            <a:r>
              <a:rPr sz="900" spc="10" dirty="0">
                <a:solidFill>
                  <a:srgbClr val="FFFFFF"/>
                </a:solidFill>
                <a:latin typeface="Segoe UI Symbol"/>
                <a:cs typeface="Segoe UI Symbol"/>
              </a:rPr>
              <a:t> </a:t>
            </a:r>
            <a:r>
              <a:rPr sz="900" spc="5" dirty="0">
                <a:solidFill>
                  <a:srgbClr val="FFFFFF"/>
                </a:solidFill>
                <a:latin typeface="Segoe UI Symbol"/>
                <a:cs typeface="Segoe UI Symbol"/>
              </a:rPr>
              <a:t>President</a:t>
            </a:r>
            <a:endParaRPr sz="900">
              <a:latin typeface="Segoe UI Symbol"/>
              <a:cs typeface="Segoe UI Symbol"/>
            </a:endParaRPr>
          </a:p>
          <a:p>
            <a:pPr marL="12700" marR="8890">
              <a:lnSpc>
                <a:spcPts val="1010"/>
              </a:lnSpc>
              <a:spcBef>
                <a:spcPts val="309"/>
              </a:spcBef>
            </a:pPr>
            <a:r>
              <a:rPr sz="900" spc="5" dirty="0">
                <a:solidFill>
                  <a:srgbClr val="FFFFFF"/>
                </a:solidFill>
                <a:latin typeface="Segoe UI Symbol"/>
                <a:cs typeface="Segoe UI Symbol"/>
              </a:rPr>
              <a:t>Executive</a:t>
            </a:r>
            <a:r>
              <a:rPr sz="900" spc="-35" dirty="0">
                <a:solidFill>
                  <a:srgbClr val="FFFFFF"/>
                </a:solidFill>
                <a:latin typeface="Segoe UI Symbol"/>
                <a:cs typeface="Segoe UI Symbol"/>
              </a:rPr>
              <a:t> </a:t>
            </a:r>
            <a:r>
              <a:rPr sz="900" spc="5" dirty="0">
                <a:solidFill>
                  <a:srgbClr val="FFFFFF"/>
                </a:solidFill>
                <a:latin typeface="Segoe UI Symbol"/>
                <a:cs typeface="Segoe UI Symbol"/>
              </a:rPr>
              <a:t>Vice</a:t>
            </a:r>
            <a:r>
              <a:rPr sz="900" spc="-35" dirty="0">
                <a:solidFill>
                  <a:srgbClr val="FFFFFF"/>
                </a:solidFill>
                <a:latin typeface="Segoe UI Symbol"/>
                <a:cs typeface="Segoe UI Symbol"/>
              </a:rPr>
              <a:t> </a:t>
            </a:r>
            <a:r>
              <a:rPr sz="900" spc="5" dirty="0">
                <a:solidFill>
                  <a:srgbClr val="FFFFFF"/>
                </a:solidFill>
                <a:latin typeface="Segoe UI Symbol"/>
                <a:cs typeface="Segoe UI Symbol"/>
              </a:rPr>
              <a:t>President </a:t>
            </a:r>
            <a:r>
              <a:rPr sz="900" spc="-235" dirty="0">
                <a:solidFill>
                  <a:srgbClr val="FFFFFF"/>
                </a:solidFill>
                <a:latin typeface="Segoe UI Symbol"/>
                <a:cs typeface="Segoe UI Symbol"/>
              </a:rPr>
              <a:t> </a:t>
            </a:r>
            <a:r>
              <a:rPr sz="900" spc="5" dirty="0">
                <a:solidFill>
                  <a:srgbClr val="FFFFFF"/>
                </a:solidFill>
                <a:latin typeface="Segoe UI Symbol"/>
                <a:cs typeface="Segoe UI Symbol"/>
              </a:rPr>
              <a:t>(EVP)</a:t>
            </a:r>
            <a:endParaRPr sz="900">
              <a:latin typeface="Segoe UI Symbol"/>
              <a:cs typeface="Segoe UI Symbol"/>
            </a:endParaRPr>
          </a:p>
          <a:p>
            <a:pPr marL="12700" marR="274320">
              <a:lnSpc>
                <a:spcPts val="980"/>
              </a:lnSpc>
              <a:spcBef>
                <a:spcPts val="305"/>
              </a:spcBef>
            </a:pPr>
            <a:r>
              <a:rPr sz="900" spc="5" dirty="0">
                <a:solidFill>
                  <a:srgbClr val="FFFFFF"/>
                </a:solidFill>
                <a:latin typeface="Segoe UI Symbol"/>
                <a:cs typeface="Segoe UI Symbol"/>
              </a:rPr>
              <a:t>Owner/</a:t>
            </a:r>
            <a:r>
              <a:rPr sz="900" spc="-45" dirty="0">
                <a:solidFill>
                  <a:srgbClr val="FFFFFF"/>
                </a:solidFill>
                <a:latin typeface="Segoe UI Symbol"/>
                <a:cs typeface="Segoe UI Symbol"/>
              </a:rPr>
              <a:t> </a:t>
            </a:r>
            <a:r>
              <a:rPr sz="900" spc="5" dirty="0">
                <a:solidFill>
                  <a:srgbClr val="FFFFFF"/>
                </a:solidFill>
                <a:latin typeface="Segoe UI Symbol"/>
                <a:cs typeface="Segoe UI Symbol"/>
              </a:rPr>
              <a:t>Co-owner/ </a:t>
            </a:r>
            <a:r>
              <a:rPr sz="900" spc="-229" dirty="0">
                <a:solidFill>
                  <a:srgbClr val="FFFFFF"/>
                </a:solidFill>
                <a:latin typeface="Segoe UI Symbol"/>
                <a:cs typeface="Segoe UI Symbol"/>
              </a:rPr>
              <a:t> </a:t>
            </a:r>
            <a:r>
              <a:rPr sz="900" spc="5" dirty="0">
                <a:solidFill>
                  <a:srgbClr val="FFFFFF"/>
                </a:solidFill>
                <a:latin typeface="Segoe UI Symbol"/>
                <a:cs typeface="Segoe UI Symbol"/>
              </a:rPr>
              <a:t>Partner</a:t>
            </a:r>
            <a:endParaRPr sz="900">
              <a:latin typeface="Segoe UI Symbol"/>
              <a:cs typeface="Segoe UI Symbol"/>
            </a:endParaRPr>
          </a:p>
          <a:p>
            <a:pPr marL="12700" marR="160020">
              <a:lnSpc>
                <a:spcPts val="980"/>
              </a:lnSpc>
              <a:spcBef>
                <a:spcPts val="345"/>
              </a:spcBef>
            </a:pPr>
            <a:r>
              <a:rPr sz="900" spc="5" dirty="0">
                <a:solidFill>
                  <a:srgbClr val="FFFFFF"/>
                </a:solidFill>
                <a:latin typeface="Segoe UI Symbol"/>
                <a:cs typeface="Segoe UI Symbol"/>
              </a:rPr>
              <a:t>Senior</a:t>
            </a:r>
            <a:r>
              <a:rPr sz="900" spc="-30" dirty="0">
                <a:solidFill>
                  <a:srgbClr val="FFFFFF"/>
                </a:solidFill>
                <a:latin typeface="Segoe UI Symbol"/>
                <a:cs typeface="Segoe UI Symbol"/>
              </a:rPr>
              <a:t> </a:t>
            </a:r>
            <a:r>
              <a:rPr sz="900" spc="5" dirty="0">
                <a:solidFill>
                  <a:srgbClr val="FFFFFF"/>
                </a:solidFill>
                <a:latin typeface="Segoe UI Symbol"/>
                <a:cs typeface="Segoe UI Symbol"/>
              </a:rPr>
              <a:t>Vice</a:t>
            </a:r>
            <a:r>
              <a:rPr sz="900" spc="-35" dirty="0">
                <a:solidFill>
                  <a:srgbClr val="FFFFFF"/>
                </a:solidFill>
                <a:latin typeface="Segoe UI Symbol"/>
                <a:cs typeface="Segoe UI Symbol"/>
              </a:rPr>
              <a:t> </a:t>
            </a:r>
            <a:r>
              <a:rPr sz="900" spc="5" dirty="0">
                <a:solidFill>
                  <a:srgbClr val="FFFFFF"/>
                </a:solidFill>
                <a:latin typeface="Segoe UI Symbol"/>
                <a:cs typeface="Segoe UI Symbol"/>
              </a:rPr>
              <a:t>President </a:t>
            </a:r>
            <a:r>
              <a:rPr sz="900" spc="-229" dirty="0">
                <a:solidFill>
                  <a:srgbClr val="FFFFFF"/>
                </a:solidFill>
                <a:latin typeface="Segoe UI Symbol"/>
                <a:cs typeface="Segoe UI Symbol"/>
              </a:rPr>
              <a:t> </a:t>
            </a:r>
            <a:r>
              <a:rPr sz="900" spc="5" dirty="0">
                <a:solidFill>
                  <a:srgbClr val="FFFFFF"/>
                </a:solidFill>
                <a:latin typeface="Segoe UI Symbol"/>
                <a:cs typeface="Segoe UI Symbol"/>
              </a:rPr>
              <a:t>(SVP)</a:t>
            </a:r>
            <a:endParaRPr sz="900">
              <a:latin typeface="Segoe UI Symbol"/>
              <a:cs typeface="Segoe UI Symbol"/>
            </a:endParaRPr>
          </a:p>
          <a:p>
            <a:pPr marL="12700">
              <a:lnSpc>
                <a:spcPct val="100000"/>
              </a:lnSpc>
              <a:spcBef>
                <a:spcPts val="204"/>
              </a:spcBef>
            </a:pPr>
            <a:r>
              <a:rPr sz="900" spc="5" dirty="0">
                <a:solidFill>
                  <a:srgbClr val="FFFFFF"/>
                </a:solidFill>
                <a:latin typeface="Segoe UI Symbol"/>
                <a:cs typeface="Segoe UI Symbol"/>
              </a:rPr>
              <a:t>Vice</a:t>
            </a:r>
            <a:r>
              <a:rPr sz="900" spc="-25" dirty="0">
                <a:solidFill>
                  <a:srgbClr val="FFFFFF"/>
                </a:solidFill>
                <a:latin typeface="Segoe UI Symbol"/>
                <a:cs typeface="Segoe UI Symbol"/>
              </a:rPr>
              <a:t> </a:t>
            </a:r>
            <a:r>
              <a:rPr sz="900" spc="5" dirty="0">
                <a:solidFill>
                  <a:srgbClr val="FFFFFF"/>
                </a:solidFill>
                <a:latin typeface="Segoe UI Symbol"/>
                <a:cs typeface="Segoe UI Symbol"/>
              </a:rPr>
              <a:t>President</a:t>
            </a:r>
            <a:r>
              <a:rPr sz="900" spc="-20" dirty="0">
                <a:solidFill>
                  <a:srgbClr val="FFFFFF"/>
                </a:solidFill>
                <a:latin typeface="Segoe UI Symbol"/>
                <a:cs typeface="Segoe UI Symbol"/>
              </a:rPr>
              <a:t> </a:t>
            </a:r>
            <a:r>
              <a:rPr sz="900" spc="5" dirty="0">
                <a:solidFill>
                  <a:srgbClr val="FFFFFF"/>
                </a:solidFill>
                <a:latin typeface="Segoe UI Symbol"/>
                <a:cs typeface="Segoe UI Symbol"/>
              </a:rPr>
              <a:t>(VP)</a:t>
            </a:r>
            <a:endParaRPr sz="900">
              <a:latin typeface="Segoe UI Symbol"/>
              <a:cs typeface="Segoe UI Symbol"/>
            </a:endParaRPr>
          </a:p>
          <a:p>
            <a:pPr marL="12700" marR="73660">
              <a:lnSpc>
                <a:spcPct val="120000"/>
              </a:lnSpc>
              <a:spcBef>
                <a:spcPts val="25"/>
              </a:spcBef>
            </a:pPr>
            <a:r>
              <a:rPr sz="900" spc="5" dirty="0">
                <a:solidFill>
                  <a:srgbClr val="FFFFFF"/>
                </a:solidFill>
                <a:latin typeface="Segoe UI Symbol"/>
                <a:cs typeface="Segoe UI Symbol"/>
              </a:rPr>
              <a:t>Executive Director </a:t>
            </a:r>
            <a:r>
              <a:rPr sz="900" spc="10" dirty="0">
                <a:solidFill>
                  <a:srgbClr val="FFFFFF"/>
                </a:solidFill>
                <a:latin typeface="Segoe UI Symbol"/>
                <a:cs typeface="Segoe UI Symbol"/>
              </a:rPr>
              <a:t> </a:t>
            </a:r>
            <a:r>
              <a:rPr sz="900" spc="5" dirty="0">
                <a:solidFill>
                  <a:srgbClr val="FFFFFF"/>
                </a:solidFill>
                <a:latin typeface="Segoe UI Symbol"/>
                <a:cs typeface="Segoe UI Symbol"/>
              </a:rPr>
              <a:t>Company </a:t>
            </a:r>
            <a:r>
              <a:rPr sz="900" dirty="0">
                <a:solidFill>
                  <a:srgbClr val="FFFFFF"/>
                </a:solidFill>
                <a:latin typeface="Segoe UI Symbol"/>
                <a:cs typeface="Segoe UI Symbol"/>
              </a:rPr>
              <a:t>Secretary </a:t>
            </a:r>
            <a:r>
              <a:rPr sz="900" spc="5" dirty="0">
                <a:solidFill>
                  <a:srgbClr val="FFFFFF"/>
                </a:solidFill>
                <a:latin typeface="Segoe UI Symbol"/>
                <a:cs typeface="Segoe UI Symbol"/>
              </a:rPr>
              <a:t> </a:t>
            </a:r>
            <a:r>
              <a:rPr sz="900" dirty="0">
                <a:solidFill>
                  <a:srgbClr val="FFFFFF"/>
                </a:solidFill>
                <a:latin typeface="Segoe UI Symbol"/>
                <a:cs typeface="Segoe UI Symbol"/>
              </a:rPr>
              <a:t>General</a:t>
            </a:r>
            <a:r>
              <a:rPr sz="900" spc="-25" dirty="0">
                <a:solidFill>
                  <a:srgbClr val="FFFFFF"/>
                </a:solidFill>
                <a:latin typeface="Segoe UI Symbol"/>
                <a:cs typeface="Segoe UI Symbol"/>
              </a:rPr>
              <a:t> </a:t>
            </a:r>
            <a:r>
              <a:rPr sz="900" spc="5" dirty="0">
                <a:solidFill>
                  <a:srgbClr val="FFFFFF"/>
                </a:solidFill>
                <a:latin typeface="Segoe UI Symbol"/>
                <a:cs typeface="Segoe UI Symbol"/>
              </a:rPr>
              <a:t>Manager</a:t>
            </a:r>
            <a:r>
              <a:rPr sz="900" spc="-15" dirty="0">
                <a:solidFill>
                  <a:srgbClr val="FFFFFF"/>
                </a:solidFill>
                <a:latin typeface="Segoe UI Symbol"/>
                <a:cs typeface="Segoe UI Symbol"/>
              </a:rPr>
              <a:t> </a:t>
            </a:r>
            <a:r>
              <a:rPr sz="900" spc="5" dirty="0">
                <a:solidFill>
                  <a:srgbClr val="FFFFFF"/>
                </a:solidFill>
                <a:latin typeface="Segoe UI Symbol"/>
                <a:cs typeface="Segoe UI Symbol"/>
              </a:rPr>
              <a:t>(GM) </a:t>
            </a:r>
            <a:r>
              <a:rPr sz="900" spc="-229" dirty="0">
                <a:solidFill>
                  <a:srgbClr val="FFFFFF"/>
                </a:solidFill>
                <a:latin typeface="Segoe UI Symbol"/>
                <a:cs typeface="Segoe UI Symbol"/>
              </a:rPr>
              <a:t> </a:t>
            </a:r>
            <a:r>
              <a:rPr sz="900" spc="5" dirty="0">
                <a:solidFill>
                  <a:srgbClr val="FFFFFF"/>
                </a:solidFill>
                <a:latin typeface="Segoe UI Symbol"/>
                <a:cs typeface="Segoe UI Symbol"/>
              </a:rPr>
              <a:t>Director</a:t>
            </a:r>
            <a:endParaRPr sz="900">
              <a:latin typeface="Segoe UI Symbol"/>
              <a:cs typeface="Segoe UI Symbol"/>
            </a:endParaRPr>
          </a:p>
          <a:p>
            <a:pPr marL="12700" marR="123189">
              <a:lnSpc>
                <a:spcPct val="120000"/>
              </a:lnSpc>
            </a:pPr>
            <a:r>
              <a:rPr sz="900" dirty="0">
                <a:solidFill>
                  <a:srgbClr val="FFFFFF"/>
                </a:solidFill>
                <a:latin typeface="Segoe UI Symbol"/>
                <a:cs typeface="Segoe UI Symbol"/>
              </a:rPr>
              <a:t>Head </a:t>
            </a:r>
            <a:r>
              <a:rPr sz="900" spc="5" dirty="0">
                <a:solidFill>
                  <a:srgbClr val="FFFFFF"/>
                </a:solidFill>
                <a:latin typeface="Segoe UI Symbol"/>
                <a:cs typeface="Segoe UI Symbol"/>
              </a:rPr>
              <a:t>of Department </a:t>
            </a:r>
            <a:r>
              <a:rPr sz="900" spc="10" dirty="0">
                <a:solidFill>
                  <a:srgbClr val="FFFFFF"/>
                </a:solidFill>
                <a:latin typeface="Segoe UI Symbol"/>
                <a:cs typeface="Segoe UI Symbol"/>
              </a:rPr>
              <a:t> </a:t>
            </a:r>
            <a:r>
              <a:rPr sz="900" dirty="0">
                <a:solidFill>
                  <a:srgbClr val="FFFFFF"/>
                </a:solidFill>
                <a:latin typeface="Segoe UI Symbol"/>
                <a:cs typeface="Segoe UI Symbol"/>
              </a:rPr>
              <a:t>Head</a:t>
            </a:r>
            <a:r>
              <a:rPr sz="900" spc="-15" dirty="0">
                <a:solidFill>
                  <a:srgbClr val="FFFFFF"/>
                </a:solidFill>
                <a:latin typeface="Segoe UI Symbol"/>
                <a:cs typeface="Segoe UI Symbol"/>
              </a:rPr>
              <a:t> </a:t>
            </a:r>
            <a:r>
              <a:rPr sz="900" spc="5" dirty="0">
                <a:solidFill>
                  <a:srgbClr val="FFFFFF"/>
                </a:solidFill>
                <a:latin typeface="Segoe UI Symbol"/>
                <a:cs typeface="Segoe UI Symbol"/>
              </a:rPr>
              <a:t>of</a:t>
            </a:r>
            <a:r>
              <a:rPr sz="900" spc="-15" dirty="0">
                <a:solidFill>
                  <a:srgbClr val="FFFFFF"/>
                </a:solidFill>
                <a:latin typeface="Segoe UI Symbol"/>
                <a:cs typeface="Segoe UI Symbol"/>
              </a:rPr>
              <a:t> </a:t>
            </a:r>
            <a:r>
              <a:rPr sz="900" spc="5" dirty="0">
                <a:solidFill>
                  <a:srgbClr val="FFFFFF"/>
                </a:solidFill>
                <a:latin typeface="Segoe UI Symbol"/>
                <a:cs typeface="Segoe UI Symbol"/>
              </a:rPr>
              <a:t>Business</a:t>
            </a:r>
            <a:r>
              <a:rPr sz="900" spc="-15" dirty="0">
                <a:solidFill>
                  <a:srgbClr val="FFFFFF"/>
                </a:solidFill>
                <a:latin typeface="Segoe UI Symbol"/>
                <a:cs typeface="Segoe UI Symbol"/>
              </a:rPr>
              <a:t> </a:t>
            </a:r>
            <a:r>
              <a:rPr sz="900" spc="5" dirty="0">
                <a:solidFill>
                  <a:srgbClr val="FFFFFF"/>
                </a:solidFill>
                <a:latin typeface="Segoe UI Symbol"/>
                <a:cs typeface="Segoe UI Symbol"/>
              </a:rPr>
              <a:t>Unit</a:t>
            </a:r>
            <a:endParaRPr sz="900">
              <a:latin typeface="Segoe UI Symbol"/>
              <a:cs typeface="Segoe UI Symbol"/>
            </a:endParaRPr>
          </a:p>
          <a:p>
            <a:pPr marL="12700">
              <a:lnSpc>
                <a:spcPct val="100000"/>
              </a:lnSpc>
              <a:spcBef>
                <a:spcPts val="240"/>
              </a:spcBef>
            </a:pPr>
            <a:r>
              <a:rPr sz="900" spc="5" dirty="0">
                <a:solidFill>
                  <a:srgbClr val="FFFFFF"/>
                </a:solidFill>
                <a:latin typeface="Segoe UI Symbol"/>
                <a:cs typeface="Segoe UI Symbol"/>
              </a:rPr>
              <a:t>Manager</a:t>
            </a:r>
            <a:endParaRPr sz="900">
              <a:latin typeface="Segoe UI Symbol"/>
              <a:cs typeface="Segoe UI Symbo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5863826" y="2561336"/>
            <a:ext cx="822325" cy="1168400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 marR="412750">
              <a:lnSpc>
                <a:spcPct val="120700"/>
              </a:lnSpc>
              <a:spcBef>
                <a:spcPts val="90"/>
              </a:spcBef>
            </a:pPr>
            <a:r>
              <a:rPr sz="900" spc="10" dirty="0">
                <a:solidFill>
                  <a:srgbClr val="FFFFFF"/>
                </a:solidFill>
                <a:latin typeface="Segoe UI Symbol"/>
                <a:cs typeface="Segoe UI Symbol"/>
              </a:rPr>
              <a:t>ITDMs </a:t>
            </a:r>
            <a:r>
              <a:rPr sz="900" spc="15" dirty="0">
                <a:solidFill>
                  <a:srgbClr val="FFFFFF"/>
                </a:solidFill>
                <a:latin typeface="Segoe UI Symbol"/>
                <a:cs typeface="Segoe UI Symbol"/>
              </a:rPr>
              <a:t> </a:t>
            </a:r>
            <a:r>
              <a:rPr sz="900" spc="5" dirty="0">
                <a:solidFill>
                  <a:srgbClr val="FFFFFF"/>
                </a:solidFill>
                <a:latin typeface="Segoe UI Symbol"/>
                <a:cs typeface="Segoe UI Symbol"/>
              </a:rPr>
              <a:t>BDMs </a:t>
            </a:r>
            <a:r>
              <a:rPr sz="900" spc="10" dirty="0">
                <a:solidFill>
                  <a:srgbClr val="FFFFFF"/>
                </a:solidFill>
                <a:latin typeface="Segoe UI Symbol"/>
                <a:cs typeface="Segoe UI Symbol"/>
              </a:rPr>
              <a:t> HR</a:t>
            </a:r>
            <a:r>
              <a:rPr sz="900" spc="15" dirty="0">
                <a:solidFill>
                  <a:srgbClr val="FFFFFF"/>
                </a:solidFill>
                <a:latin typeface="Segoe UI Symbol"/>
                <a:cs typeface="Segoe UI Symbol"/>
              </a:rPr>
              <a:t>DM</a:t>
            </a:r>
            <a:r>
              <a:rPr sz="900" dirty="0">
                <a:solidFill>
                  <a:srgbClr val="FFFFFF"/>
                </a:solidFill>
                <a:latin typeface="Segoe UI Symbol"/>
                <a:cs typeface="Segoe UI Symbol"/>
              </a:rPr>
              <a:t>s  </a:t>
            </a:r>
            <a:r>
              <a:rPr sz="900" spc="10" dirty="0">
                <a:solidFill>
                  <a:srgbClr val="FFFFFF"/>
                </a:solidFill>
                <a:latin typeface="Segoe UI Symbol"/>
                <a:cs typeface="Segoe UI Symbol"/>
              </a:rPr>
              <a:t>FDMs</a:t>
            </a:r>
            <a:endParaRPr sz="900">
              <a:latin typeface="Segoe UI Symbol"/>
              <a:cs typeface="Segoe UI Symbol"/>
            </a:endParaRPr>
          </a:p>
          <a:p>
            <a:pPr marL="12700" marR="138430">
              <a:lnSpc>
                <a:spcPct val="120000"/>
              </a:lnSpc>
            </a:pPr>
            <a:r>
              <a:rPr sz="900" spc="5" dirty="0">
                <a:solidFill>
                  <a:srgbClr val="FFFFFF"/>
                </a:solidFill>
                <a:latin typeface="Segoe UI Symbol"/>
                <a:cs typeface="Segoe UI Symbol"/>
              </a:rPr>
              <a:t>IT-PDMs </a:t>
            </a:r>
            <a:r>
              <a:rPr sz="900" spc="10" dirty="0">
                <a:solidFill>
                  <a:srgbClr val="FFFFFF"/>
                </a:solidFill>
                <a:latin typeface="Segoe UI Symbol"/>
                <a:cs typeface="Segoe UI Symbol"/>
              </a:rPr>
              <a:t> N</a:t>
            </a:r>
            <a:r>
              <a:rPr sz="900" spc="5" dirty="0">
                <a:solidFill>
                  <a:srgbClr val="FFFFFF"/>
                </a:solidFill>
                <a:latin typeface="Segoe UI Symbol"/>
                <a:cs typeface="Segoe UI Symbol"/>
              </a:rPr>
              <a:t>o</a:t>
            </a:r>
            <a:r>
              <a:rPr sz="900" spc="15" dirty="0">
                <a:solidFill>
                  <a:srgbClr val="FFFFFF"/>
                </a:solidFill>
                <a:latin typeface="Segoe UI Symbol"/>
                <a:cs typeface="Segoe UI Symbol"/>
              </a:rPr>
              <a:t>n</a:t>
            </a:r>
            <a:r>
              <a:rPr sz="900" spc="10" dirty="0">
                <a:solidFill>
                  <a:srgbClr val="FFFFFF"/>
                </a:solidFill>
                <a:latin typeface="Segoe UI Symbol"/>
                <a:cs typeface="Segoe UI Symbol"/>
              </a:rPr>
              <a:t>I</a:t>
            </a:r>
            <a:r>
              <a:rPr sz="900" spc="15" dirty="0">
                <a:solidFill>
                  <a:srgbClr val="FFFFFF"/>
                </a:solidFill>
                <a:latin typeface="Segoe UI Symbol"/>
                <a:cs typeface="Segoe UI Symbol"/>
              </a:rPr>
              <a:t>T</a:t>
            </a:r>
            <a:r>
              <a:rPr sz="900" dirty="0">
                <a:solidFill>
                  <a:srgbClr val="FFFFFF"/>
                </a:solidFill>
                <a:latin typeface="Segoe UI Symbol"/>
                <a:cs typeface="Segoe UI Symbol"/>
              </a:rPr>
              <a:t>-</a:t>
            </a:r>
            <a:r>
              <a:rPr sz="900" spc="5" dirty="0">
                <a:solidFill>
                  <a:srgbClr val="FFFFFF"/>
                </a:solidFill>
                <a:latin typeface="Segoe UI Symbol"/>
                <a:cs typeface="Segoe UI Symbol"/>
              </a:rPr>
              <a:t>P</a:t>
            </a:r>
            <a:r>
              <a:rPr sz="900" spc="15" dirty="0">
                <a:solidFill>
                  <a:srgbClr val="FFFFFF"/>
                </a:solidFill>
                <a:latin typeface="Segoe UI Symbol"/>
                <a:cs typeface="Segoe UI Symbol"/>
              </a:rPr>
              <a:t>DM</a:t>
            </a:r>
            <a:r>
              <a:rPr sz="900" dirty="0">
                <a:solidFill>
                  <a:srgbClr val="FFFFFF"/>
                </a:solidFill>
                <a:latin typeface="Segoe UI Symbol"/>
                <a:cs typeface="Segoe UI Symbol"/>
              </a:rPr>
              <a:t>s</a:t>
            </a:r>
            <a:endParaRPr sz="900">
              <a:latin typeface="Segoe UI Symbol"/>
              <a:cs typeface="Segoe UI Symbol"/>
            </a:endParaRPr>
          </a:p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sz="900" spc="5" dirty="0">
                <a:solidFill>
                  <a:srgbClr val="FFFFFF"/>
                </a:solidFill>
                <a:latin typeface="Segoe UI Symbol"/>
                <a:cs typeface="Segoe UI Symbol"/>
              </a:rPr>
              <a:t>Marketing</a:t>
            </a:r>
            <a:r>
              <a:rPr sz="900" spc="-45" dirty="0">
                <a:solidFill>
                  <a:srgbClr val="FFFFFF"/>
                </a:solidFill>
                <a:latin typeface="Segoe UI Symbol"/>
                <a:cs typeface="Segoe UI Symbol"/>
              </a:rPr>
              <a:t> </a:t>
            </a:r>
            <a:r>
              <a:rPr sz="900" spc="15" dirty="0">
                <a:solidFill>
                  <a:srgbClr val="FFFFFF"/>
                </a:solidFill>
                <a:latin typeface="Segoe UI Symbol"/>
                <a:cs typeface="Segoe UI Symbol"/>
              </a:rPr>
              <a:t>DMs</a:t>
            </a:r>
            <a:endParaRPr sz="900">
              <a:latin typeface="Segoe UI Symbol"/>
              <a:cs typeface="Segoe UI Symbol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8028266" y="3189224"/>
            <a:ext cx="1382395" cy="739140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 marR="250190">
              <a:lnSpc>
                <a:spcPct val="130000"/>
              </a:lnSpc>
              <a:spcBef>
                <a:spcPts val="110"/>
              </a:spcBef>
            </a:pPr>
            <a:r>
              <a:rPr sz="900" dirty="0">
                <a:solidFill>
                  <a:srgbClr val="FFFFFF"/>
                </a:solidFill>
                <a:latin typeface="Segoe UI Symbol"/>
                <a:cs typeface="Segoe UI Symbol"/>
              </a:rPr>
              <a:t>C-Level </a:t>
            </a:r>
            <a:r>
              <a:rPr sz="900" spc="5" dirty="0">
                <a:solidFill>
                  <a:srgbClr val="FFFFFF"/>
                </a:solidFill>
                <a:latin typeface="Segoe UI Symbol"/>
                <a:cs typeface="Segoe UI Symbol"/>
              </a:rPr>
              <a:t>Executives </a:t>
            </a:r>
            <a:r>
              <a:rPr sz="900" spc="10" dirty="0">
                <a:solidFill>
                  <a:srgbClr val="FFFFFF"/>
                </a:solidFill>
                <a:latin typeface="Segoe UI Symbol"/>
                <a:cs typeface="Segoe UI Symbol"/>
              </a:rPr>
              <a:t> H</a:t>
            </a:r>
            <a:r>
              <a:rPr sz="900" spc="5" dirty="0">
                <a:solidFill>
                  <a:srgbClr val="FFFFFF"/>
                </a:solidFill>
                <a:latin typeface="Segoe UI Symbol"/>
                <a:cs typeface="Segoe UI Symbol"/>
              </a:rPr>
              <a:t>ig</a:t>
            </a:r>
            <a:r>
              <a:rPr sz="900" spc="15" dirty="0">
                <a:solidFill>
                  <a:srgbClr val="FFFFFF"/>
                </a:solidFill>
                <a:latin typeface="Segoe UI Symbol"/>
                <a:cs typeface="Segoe UI Symbol"/>
              </a:rPr>
              <a:t>h</a:t>
            </a:r>
            <a:r>
              <a:rPr sz="900" dirty="0">
                <a:solidFill>
                  <a:srgbClr val="FFFFFF"/>
                </a:solidFill>
                <a:latin typeface="Segoe UI Symbol"/>
                <a:cs typeface="Segoe UI Symbol"/>
              </a:rPr>
              <a:t>-</a:t>
            </a:r>
            <a:r>
              <a:rPr sz="900" spc="10" dirty="0">
                <a:solidFill>
                  <a:srgbClr val="FFFFFF"/>
                </a:solidFill>
                <a:latin typeface="Segoe UI Symbol"/>
                <a:cs typeface="Segoe UI Symbol"/>
              </a:rPr>
              <a:t>L</a:t>
            </a:r>
            <a:r>
              <a:rPr sz="900" dirty="0">
                <a:solidFill>
                  <a:srgbClr val="FFFFFF"/>
                </a:solidFill>
                <a:latin typeface="Segoe UI Symbol"/>
                <a:cs typeface="Segoe UI Symbol"/>
              </a:rPr>
              <a:t>e</a:t>
            </a:r>
            <a:r>
              <a:rPr sz="900" spc="5" dirty="0">
                <a:solidFill>
                  <a:srgbClr val="FFFFFF"/>
                </a:solidFill>
                <a:latin typeface="Segoe UI Symbol"/>
                <a:cs typeface="Segoe UI Symbol"/>
              </a:rPr>
              <a:t>v</a:t>
            </a:r>
            <a:r>
              <a:rPr sz="900" dirty="0">
                <a:solidFill>
                  <a:srgbClr val="FFFFFF"/>
                </a:solidFill>
                <a:latin typeface="Segoe UI Symbol"/>
                <a:cs typeface="Segoe UI Symbol"/>
              </a:rPr>
              <a:t>el</a:t>
            </a:r>
            <a:r>
              <a:rPr sz="900" spc="10" dirty="0">
                <a:solidFill>
                  <a:srgbClr val="FFFFFF"/>
                </a:solidFill>
                <a:latin typeface="Segoe UI Symbol"/>
                <a:cs typeface="Segoe UI Symbol"/>
              </a:rPr>
              <a:t> </a:t>
            </a:r>
            <a:r>
              <a:rPr sz="900" spc="5" dirty="0">
                <a:solidFill>
                  <a:srgbClr val="FFFFFF"/>
                </a:solidFill>
                <a:latin typeface="Segoe UI Symbol"/>
                <a:cs typeface="Segoe UI Symbol"/>
              </a:rPr>
              <a:t>E</a:t>
            </a:r>
            <a:r>
              <a:rPr sz="900" spc="10" dirty="0">
                <a:solidFill>
                  <a:srgbClr val="FFFFFF"/>
                </a:solidFill>
                <a:latin typeface="Segoe UI Symbol"/>
                <a:cs typeface="Segoe UI Symbol"/>
              </a:rPr>
              <a:t>x</a:t>
            </a:r>
            <a:r>
              <a:rPr sz="900" dirty="0">
                <a:solidFill>
                  <a:srgbClr val="FFFFFF"/>
                </a:solidFill>
                <a:latin typeface="Segoe UI Symbol"/>
                <a:cs typeface="Segoe UI Symbol"/>
              </a:rPr>
              <a:t>e</a:t>
            </a:r>
            <a:r>
              <a:rPr sz="900" spc="5" dirty="0">
                <a:solidFill>
                  <a:srgbClr val="FFFFFF"/>
                </a:solidFill>
                <a:latin typeface="Segoe UI Symbol"/>
                <a:cs typeface="Segoe UI Symbol"/>
              </a:rPr>
              <a:t>c</a:t>
            </a:r>
            <a:r>
              <a:rPr sz="900" spc="15" dirty="0">
                <a:solidFill>
                  <a:srgbClr val="FFFFFF"/>
                </a:solidFill>
                <a:latin typeface="Segoe UI Symbol"/>
                <a:cs typeface="Segoe UI Symbol"/>
              </a:rPr>
              <a:t>u</a:t>
            </a:r>
            <a:r>
              <a:rPr sz="900" spc="5" dirty="0">
                <a:solidFill>
                  <a:srgbClr val="FFFFFF"/>
                </a:solidFill>
                <a:latin typeface="Segoe UI Symbol"/>
                <a:cs typeface="Segoe UI Symbol"/>
              </a:rPr>
              <a:t>tiv</a:t>
            </a:r>
            <a:r>
              <a:rPr sz="900" dirty="0">
                <a:solidFill>
                  <a:srgbClr val="FFFFFF"/>
                </a:solidFill>
                <a:latin typeface="Segoe UI Symbol"/>
                <a:cs typeface="Segoe UI Symbol"/>
              </a:rPr>
              <a:t>es  Mid-Level</a:t>
            </a:r>
            <a:r>
              <a:rPr sz="900" spc="-15" dirty="0">
                <a:solidFill>
                  <a:srgbClr val="FFFFFF"/>
                </a:solidFill>
                <a:latin typeface="Segoe UI Symbol"/>
                <a:cs typeface="Segoe UI Symbol"/>
              </a:rPr>
              <a:t> </a:t>
            </a:r>
            <a:r>
              <a:rPr sz="900" spc="5" dirty="0">
                <a:solidFill>
                  <a:srgbClr val="FFFFFF"/>
                </a:solidFill>
                <a:latin typeface="Segoe UI Symbol"/>
                <a:cs typeface="Segoe UI Symbol"/>
              </a:rPr>
              <a:t>Executives</a:t>
            </a:r>
            <a:endParaRPr sz="900">
              <a:latin typeface="Segoe UI Symbol"/>
              <a:cs typeface="Segoe UI Symbol"/>
            </a:endParaRPr>
          </a:p>
          <a:p>
            <a:pPr marL="12700">
              <a:lnSpc>
                <a:spcPct val="100000"/>
              </a:lnSpc>
              <a:spcBef>
                <a:spcPts val="315"/>
              </a:spcBef>
            </a:pPr>
            <a:r>
              <a:rPr sz="900" spc="5" dirty="0">
                <a:solidFill>
                  <a:srgbClr val="FFFFFF"/>
                </a:solidFill>
                <a:latin typeface="Segoe UI Symbol"/>
                <a:cs typeface="Segoe UI Symbol"/>
              </a:rPr>
              <a:t>Business</a:t>
            </a:r>
            <a:r>
              <a:rPr sz="900" spc="-25" dirty="0">
                <a:solidFill>
                  <a:srgbClr val="FFFFFF"/>
                </a:solidFill>
                <a:latin typeface="Segoe UI Symbol"/>
                <a:cs typeface="Segoe UI Symbol"/>
              </a:rPr>
              <a:t> </a:t>
            </a:r>
            <a:r>
              <a:rPr sz="900" spc="5" dirty="0">
                <a:solidFill>
                  <a:srgbClr val="FFFFFF"/>
                </a:solidFill>
                <a:latin typeface="Segoe UI Symbol"/>
                <a:cs typeface="Segoe UI Symbol"/>
              </a:rPr>
              <a:t>Owners/</a:t>
            </a:r>
            <a:r>
              <a:rPr sz="900" spc="-10" dirty="0">
                <a:solidFill>
                  <a:srgbClr val="FFFFFF"/>
                </a:solidFill>
                <a:latin typeface="Segoe UI Symbol"/>
                <a:cs typeface="Segoe UI Symbol"/>
              </a:rPr>
              <a:t> </a:t>
            </a:r>
            <a:r>
              <a:rPr sz="900" spc="5" dirty="0">
                <a:solidFill>
                  <a:srgbClr val="FFFFFF"/>
                </a:solidFill>
                <a:latin typeface="Segoe UI Symbol"/>
                <a:cs typeface="Segoe UI Symbol"/>
              </a:rPr>
              <a:t>Partners</a:t>
            </a:r>
            <a:endParaRPr sz="900">
              <a:latin typeface="Segoe UI Symbol"/>
              <a:cs typeface="Segoe UI Symbol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25117" y="610107"/>
            <a:ext cx="10662285" cy="6350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TARGETING</a:t>
            </a:r>
            <a:r>
              <a:rPr spc="5" dirty="0"/>
              <a:t> </a:t>
            </a:r>
            <a:r>
              <a:rPr dirty="0"/>
              <a:t>&amp;</a:t>
            </a:r>
            <a:r>
              <a:rPr spc="-5" dirty="0"/>
              <a:t> PROFILING</a:t>
            </a:r>
            <a:r>
              <a:rPr spc="5" dirty="0"/>
              <a:t> </a:t>
            </a:r>
            <a:r>
              <a:rPr dirty="0"/>
              <a:t>:</a:t>
            </a:r>
            <a:r>
              <a:rPr spc="-10" dirty="0"/>
              <a:t> </a:t>
            </a:r>
            <a:r>
              <a:rPr spc="-5" dirty="0"/>
              <a:t>INDUSTRY/</a:t>
            </a:r>
            <a:r>
              <a:rPr spc="5" dirty="0"/>
              <a:t> </a:t>
            </a:r>
            <a:r>
              <a:rPr spc="-5" dirty="0"/>
              <a:t>SECTOR</a:t>
            </a:r>
          </a:p>
        </p:txBody>
      </p:sp>
      <p:grpSp>
        <p:nvGrpSpPr>
          <p:cNvPr id="3" name="object 3"/>
          <p:cNvGrpSpPr/>
          <p:nvPr/>
        </p:nvGrpSpPr>
        <p:grpSpPr>
          <a:xfrm>
            <a:off x="521208" y="1493519"/>
            <a:ext cx="1152525" cy="744220"/>
            <a:chOff x="521208" y="1493519"/>
            <a:chExt cx="1152525" cy="744220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21208" y="1493519"/>
              <a:ext cx="1152144" cy="743712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87027" y="1540084"/>
              <a:ext cx="1022667" cy="613601"/>
            </a:xfrm>
            <a:prstGeom prst="rect">
              <a:avLst/>
            </a:prstGeom>
          </p:spPr>
        </p:pic>
      </p:grpSp>
      <p:sp>
        <p:nvSpPr>
          <p:cNvPr id="6" name="object 6"/>
          <p:cNvSpPr txBox="1"/>
          <p:nvPr/>
        </p:nvSpPr>
        <p:spPr>
          <a:xfrm>
            <a:off x="741968" y="1609852"/>
            <a:ext cx="711835" cy="177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000" spc="10" dirty="0">
                <a:solidFill>
                  <a:srgbClr val="FFFFFF"/>
                </a:solidFill>
                <a:latin typeface="Segoe UI Symbol"/>
                <a:cs typeface="Segoe UI Symbol"/>
              </a:rPr>
              <a:t>Accounting,</a:t>
            </a:r>
            <a:endParaRPr sz="1000">
              <a:latin typeface="Segoe UI Symbol"/>
              <a:cs typeface="Segoe UI Symbol"/>
            </a:endParaRPr>
          </a:p>
        </p:txBody>
      </p:sp>
      <p:grpSp>
        <p:nvGrpSpPr>
          <p:cNvPr id="7" name="object 7"/>
          <p:cNvGrpSpPr/>
          <p:nvPr/>
        </p:nvGrpSpPr>
        <p:grpSpPr>
          <a:xfrm>
            <a:off x="1645920" y="1493519"/>
            <a:ext cx="3404870" cy="744220"/>
            <a:chOff x="1645920" y="1493519"/>
            <a:chExt cx="3404870" cy="744220"/>
          </a:xfrm>
        </p:grpSpPr>
        <p:pic>
          <p:nvPicPr>
            <p:cNvPr id="8" name="object 8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645920" y="1493519"/>
              <a:ext cx="1155192" cy="743712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711960" y="1540084"/>
              <a:ext cx="1022667" cy="613601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2770632" y="1493519"/>
              <a:ext cx="1155192" cy="743712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2836891" y="1540084"/>
              <a:ext cx="1022668" cy="613601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3895344" y="1493519"/>
              <a:ext cx="1155191" cy="743712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961824" y="1540084"/>
              <a:ext cx="1022668" cy="613601"/>
            </a:xfrm>
            <a:prstGeom prst="rect">
              <a:avLst/>
            </a:prstGeom>
          </p:spPr>
        </p:pic>
      </p:grpSp>
      <p:sp>
        <p:nvSpPr>
          <p:cNvPr id="14" name="object 14"/>
          <p:cNvSpPr txBox="1"/>
          <p:nvPr/>
        </p:nvSpPr>
        <p:spPr>
          <a:xfrm>
            <a:off x="4115177" y="1609852"/>
            <a:ext cx="714375" cy="177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000" spc="10" dirty="0">
                <a:solidFill>
                  <a:srgbClr val="FFFFFF"/>
                </a:solidFill>
                <a:latin typeface="Segoe UI Symbol"/>
                <a:cs typeface="Segoe UI Symbol"/>
              </a:rPr>
              <a:t>Agriculture/</a:t>
            </a:r>
            <a:endParaRPr sz="1000">
              <a:latin typeface="Segoe UI Symbol"/>
              <a:cs typeface="Segoe UI Symbol"/>
            </a:endParaRPr>
          </a:p>
        </p:txBody>
      </p:sp>
      <p:grpSp>
        <p:nvGrpSpPr>
          <p:cNvPr id="15" name="object 15"/>
          <p:cNvGrpSpPr/>
          <p:nvPr/>
        </p:nvGrpSpPr>
        <p:grpSpPr>
          <a:xfrm>
            <a:off x="5023103" y="1493519"/>
            <a:ext cx="3401695" cy="744220"/>
            <a:chOff x="5023103" y="1493519"/>
            <a:chExt cx="3401695" cy="744220"/>
          </a:xfrm>
        </p:grpSpPr>
        <p:pic>
          <p:nvPicPr>
            <p:cNvPr id="16" name="object 16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5023103" y="1493519"/>
              <a:ext cx="1152144" cy="743712"/>
            </a:xfrm>
            <a:prstGeom prst="rect">
              <a:avLst/>
            </a:prstGeom>
          </p:spPr>
        </p:pic>
        <p:pic>
          <p:nvPicPr>
            <p:cNvPr id="17" name="object 17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086756" y="1540084"/>
              <a:ext cx="1022668" cy="613601"/>
            </a:xfrm>
            <a:prstGeom prst="rect">
              <a:avLst/>
            </a:prstGeom>
          </p:spPr>
        </p:pic>
        <p:pic>
          <p:nvPicPr>
            <p:cNvPr id="18" name="object 18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6147815" y="1493519"/>
              <a:ext cx="1152143" cy="743712"/>
            </a:xfrm>
            <a:prstGeom prst="rect">
              <a:avLst/>
            </a:prstGeom>
          </p:spPr>
        </p:pic>
        <p:pic>
          <p:nvPicPr>
            <p:cNvPr id="19" name="object 19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211690" y="1540084"/>
              <a:ext cx="1022668" cy="613601"/>
            </a:xfrm>
            <a:prstGeom prst="rect">
              <a:avLst/>
            </a:prstGeom>
          </p:spPr>
        </p:pic>
        <p:pic>
          <p:nvPicPr>
            <p:cNvPr id="20" name="object 20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7272527" y="1493519"/>
              <a:ext cx="1152144" cy="743712"/>
            </a:xfrm>
            <a:prstGeom prst="rect">
              <a:avLst/>
            </a:prstGeom>
          </p:spPr>
        </p:pic>
        <p:pic>
          <p:nvPicPr>
            <p:cNvPr id="21" name="object 21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336621" y="1540084"/>
              <a:ext cx="1022668" cy="613601"/>
            </a:xfrm>
            <a:prstGeom prst="rect">
              <a:avLst/>
            </a:prstGeom>
          </p:spPr>
        </p:pic>
      </p:grpSp>
      <p:graphicFrame>
        <p:nvGraphicFramePr>
          <p:cNvPr id="22" name="object 22"/>
          <p:cNvGraphicFramePr>
            <a:graphicFrameLocks noGrp="1"/>
          </p:cNvGraphicFramePr>
          <p:nvPr/>
        </p:nvGraphicFramePr>
        <p:xfrm>
          <a:off x="752318" y="1752714"/>
          <a:ext cx="7357109" cy="30924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914400"/>
                <a:gridCol w="1085850"/>
                <a:gridCol w="1212214"/>
                <a:gridCol w="1094105"/>
                <a:gridCol w="1039495"/>
                <a:gridCol w="1240154"/>
                <a:gridCol w="772795"/>
              </a:tblGrid>
              <a:tr h="154563">
                <a:tc>
                  <a:txBody>
                    <a:bodyPr/>
                    <a:lstStyle/>
                    <a:p>
                      <a:pPr marR="215265" algn="ctr">
                        <a:lnSpc>
                          <a:spcPts val="1040"/>
                        </a:lnSpc>
                        <a:spcBef>
                          <a:spcPts val="80"/>
                        </a:spcBef>
                      </a:pPr>
                      <a:r>
                        <a:rPr sz="1000" spc="10" dirty="0">
                          <a:solidFill>
                            <a:srgbClr val="FFFFFF"/>
                          </a:solidFill>
                          <a:latin typeface="Segoe UI Symbol"/>
                          <a:cs typeface="Segoe UI Symbol"/>
                        </a:rPr>
                        <a:t>auditing,</a:t>
                      </a:r>
                      <a:endParaRPr sz="1000">
                        <a:latin typeface="Segoe UI Symbol"/>
                        <a:cs typeface="Segoe UI Symbol"/>
                      </a:endParaRPr>
                    </a:p>
                  </a:txBody>
                  <a:tcPr marL="0" marR="0" marT="10160" marB="0"/>
                </a:tc>
                <a:tc>
                  <a:txBody>
                    <a:bodyPr/>
                    <a:lstStyle/>
                    <a:p>
                      <a:pPr marL="255270">
                        <a:lnSpc>
                          <a:spcPts val="1040"/>
                        </a:lnSpc>
                        <a:spcBef>
                          <a:spcPts val="80"/>
                        </a:spcBef>
                      </a:pPr>
                      <a:r>
                        <a:rPr sz="1000" spc="10" dirty="0">
                          <a:solidFill>
                            <a:srgbClr val="FFFFFF"/>
                          </a:solidFill>
                          <a:latin typeface="Segoe UI Symbol"/>
                          <a:cs typeface="Segoe UI Symbol"/>
                        </a:rPr>
                        <a:t>Aerospace</a:t>
                      </a:r>
                      <a:endParaRPr sz="1000">
                        <a:latin typeface="Segoe UI Symbol"/>
                        <a:cs typeface="Segoe UI Symbol"/>
                      </a:endParaRPr>
                    </a:p>
                  </a:txBody>
                  <a:tcPr marL="0" marR="0" marT="10160" marB="0"/>
                </a:tc>
                <a:tc>
                  <a:txBody>
                    <a:bodyPr/>
                    <a:lstStyle/>
                    <a:p>
                      <a:pPr marL="229870">
                        <a:lnSpc>
                          <a:spcPts val="1040"/>
                        </a:lnSpc>
                        <a:spcBef>
                          <a:spcPts val="80"/>
                        </a:spcBef>
                      </a:pPr>
                      <a:r>
                        <a:rPr sz="1000" spc="10" dirty="0">
                          <a:solidFill>
                            <a:srgbClr val="FFFFFF"/>
                          </a:solidFill>
                          <a:latin typeface="Segoe UI Symbol"/>
                          <a:cs typeface="Segoe UI Symbol"/>
                        </a:rPr>
                        <a:t>Agribusiness</a:t>
                      </a:r>
                      <a:endParaRPr sz="1000">
                        <a:latin typeface="Segoe UI Symbol"/>
                        <a:cs typeface="Segoe UI Symbol"/>
                      </a:endParaRPr>
                    </a:p>
                  </a:txBody>
                  <a:tcPr marL="0" marR="0" marT="10160" marB="0"/>
                </a:tc>
                <a:tc>
                  <a:txBody>
                    <a:bodyPr/>
                    <a:lstStyle/>
                    <a:p>
                      <a:pPr marR="68580" algn="ctr">
                        <a:lnSpc>
                          <a:spcPts val="1040"/>
                        </a:lnSpc>
                        <a:spcBef>
                          <a:spcPts val="80"/>
                        </a:spcBef>
                      </a:pPr>
                      <a:r>
                        <a:rPr sz="1000" spc="10" dirty="0">
                          <a:solidFill>
                            <a:srgbClr val="FFFFFF"/>
                          </a:solidFill>
                          <a:latin typeface="Segoe UI Symbol"/>
                          <a:cs typeface="Segoe UI Symbol"/>
                        </a:rPr>
                        <a:t>Forestry/</a:t>
                      </a:r>
                      <a:endParaRPr sz="1000">
                        <a:latin typeface="Segoe UI Symbol"/>
                        <a:cs typeface="Segoe UI Symbol"/>
                      </a:endParaRPr>
                    </a:p>
                  </a:txBody>
                  <a:tcPr marL="0" marR="0" marT="10160" marB="0"/>
                </a:tc>
                <a:tc>
                  <a:txBody>
                    <a:bodyPr/>
                    <a:lstStyle/>
                    <a:p>
                      <a:pPr marL="328295">
                        <a:lnSpc>
                          <a:spcPts val="1040"/>
                        </a:lnSpc>
                        <a:spcBef>
                          <a:spcPts val="80"/>
                        </a:spcBef>
                      </a:pPr>
                      <a:r>
                        <a:rPr sz="1000" spc="5" dirty="0">
                          <a:solidFill>
                            <a:srgbClr val="FFFFFF"/>
                          </a:solidFill>
                          <a:latin typeface="Segoe UI Symbol"/>
                          <a:cs typeface="Segoe UI Symbol"/>
                        </a:rPr>
                        <a:t>Airlines</a:t>
                      </a:r>
                      <a:endParaRPr sz="1000">
                        <a:latin typeface="Segoe UI Symbol"/>
                        <a:cs typeface="Segoe UI Symbol"/>
                      </a:endParaRPr>
                    </a:p>
                  </a:txBody>
                  <a:tcPr marL="0" marR="0" marT="10160" marB="0"/>
                </a:tc>
                <a:tc>
                  <a:txBody>
                    <a:bodyPr/>
                    <a:lstStyle/>
                    <a:p>
                      <a:pPr marL="288290">
                        <a:lnSpc>
                          <a:spcPts val="1040"/>
                        </a:lnSpc>
                        <a:spcBef>
                          <a:spcPts val="80"/>
                        </a:spcBef>
                      </a:pPr>
                      <a:r>
                        <a:rPr sz="1000" spc="10" dirty="0">
                          <a:solidFill>
                            <a:srgbClr val="FFFFFF"/>
                          </a:solidFill>
                          <a:latin typeface="Segoe UI Symbol"/>
                          <a:cs typeface="Segoe UI Symbol"/>
                        </a:rPr>
                        <a:t>Automotive</a:t>
                      </a:r>
                      <a:endParaRPr sz="1000">
                        <a:latin typeface="Segoe UI Symbol"/>
                        <a:cs typeface="Segoe UI Symbol"/>
                      </a:endParaRPr>
                    </a:p>
                  </a:txBody>
                  <a:tcPr marL="0" marR="0" marT="10160" marB="0"/>
                </a:tc>
                <a:tc>
                  <a:txBody>
                    <a:bodyPr/>
                    <a:lstStyle/>
                    <a:p>
                      <a:pPr marL="278130">
                        <a:lnSpc>
                          <a:spcPts val="1040"/>
                        </a:lnSpc>
                        <a:spcBef>
                          <a:spcPts val="80"/>
                        </a:spcBef>
                      </a:pPr>
                      <a:r>
                        <a:rPr sz="1000" spc="10" dirty="0">
                          <a:solidFill>
                            <a:srgbClr val="FFFFFF"/>
                          </a:solidFill>
                          <a:latin typeface="Segoe UI Symbol"/>
                          <a:cs typeface="Segoe UI Symbol"/>
                        </a:rPr>
                        <a:t>Banking</a:t>
                      </a:r>
                      <a:endParaRPr sz="1000">
                        <a:latin typeface="Segoe UI Symbol"/>
                        <a:cs typeface="Segoe UI Symbol"/>
                      </a:endParaRPr>
                    </a:p>
                  </a:txBody>
                  <a:tcPr marL="0" marR="0" marT="10160" marB="0"/>
                </a:tc>
              </a:tr>
              <a:tr h="154563">
                <a:tc>
                  <a:txBody>
                    <a:bodyPr/>
                    <a:lstStyle/>
                    <a:p>
                      <a:pPr marR="215900" algn="ctr">
                        <a:lnSpc>
                          <a:spcPts val="1115"/>
                        </a:lnSpc>
                      </a:pPr>
                      <a:r>
                        <a:rPr sz="1000" spc="5" dirty="0">
                          <a:solidFill>
                            <a:srgbClr val="FFFFFF"/>
                          </a:solidFill>
                          <a:latin typeface="Segoe UI Symbol"/>
                          <a:cs typeface="Segoe UI Symbol"/>
                        </a:rPr>
                        <a:t>payroll,</a:t>
                      </a:r>
                      <a:r>
                        <a:rPr sz="1000" spc="-10" dirty="0">
                          <a:solidFill>
                            <a:srgbClr val="FFFFFF"/>
                          </a:solidFill>
                          <a:latin typeface="Segoe UI Symbol"/>
                          <a:cs typeface="Segoe UI Symbol"/>
                        </a:rPr>
                        <a:t> </a:t>
                      </a:r>
                      <a:r>
                        <a:rPr sz="1000" spc="5" dirty="0">
                          <a:solidFill>
                            <a:srgbClr val="FFFFFF"/>
                          </a:solidFill>
                          <a:latin typeface="Segoe UI Symbol"/>
                          <a:cs typeface="Segoe UI Symbol"/>
                        </a:rPr>
                        <a:t>tax</a:t>
                      </a:r>
                      <a:endParaRPr sz="1000">
                        <a:latin typeface="Segoe UI Symbol"/>
                        <a:cs typeface="Segoe UI Symbo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70485" algn="ctr">
                        <a:lnSpc>
                          <a:spcPts val="1115"/>
                        </a:lnSpc>
                      </a:pPr>
                      <a:r>
                        <a:rPr sz="1000" spc="10" dirty="0">
                          <a:solidFill>
                            <a:srgbClr val="FFFFFF"/>
                          </a:solidFill>
                          <a:latin typeface="Segoe UI Symbol"/>
                          <a:cs typeface="Segoe UI Symbol"/>
                        </a:rPr>
                        <a:t>Fishing</a:t>
                      </a:r>
                      <a:endParaRPr sz="1000">
                        <a:latin typeface="Segoe UI Symbol"/>
                        <a:cs typeface="Segoe UI Symbo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</a:tr>
            </a:tbl>
          </a:graphicData>
        </a:graphic>
      </p:graphicFrame>
      <p:grpSp>
        <p:nvGrpSpPr>
          <p:cNvPr id="23" name="object 23"/>
          <p:cNvGrpSpPr/>
          <p:nvPr/>
        </p:nvGrpSpPr>
        <p:grpSpPr>
          <a:xfrm>
            <a:off x="8397240" y="1493519"/>
            <a:ext cx="1152525" cy="744220"/>
            <a:chOff x="8397240" y="1493519"/>
            <a:chExt cx="1152525" cy="744220"/>
          </a:xfrm>
        </p:grpSpPr>
        <p:pic>
          <p:nvPicPr>
            <p:cNvPr id="24" name="object 24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8397240" y="1493519"/>
              <a:ext cx="1152144" cy="743712"/>
            </a:xfrm>
            <a:prstGeom prst="rect">
              <a:avLst/>
            </a:prstGeom>
          </p:spPr>
        </p:pic>
        <p:pic>
          <p:nvPicPr>
            <p:cNvPr id="25" name="object 25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8461557" y="1540084"/>
              <a:ext cx="1022667" cy="613601"/>
            </a:xfrm>
            <a:prstGeom prst="rect">
              <a:avLst/>
            </a:prstGeom>
          </p:spPr>
        </p:pic>
      </p:grpSp>
      <p:sp>
        <p:nvSpPr>
          <p:cNvPr id="26" name="object 26"/>
          <p:cNvSpPr txBox="1"/>
          <p:nvPr/>
        </p:nvSpPr>
        <p:spPr>
          <a:xfrm>
            <a:off x="8461557" y="1540084"/>
            <a:ext cx="1022985" cy="614045"/>
          </a:xfrm>
          <a:prstGeom prst="rect">
            <a:avLst/>
          </a:prstGeom>
        </p:spPr>
        <p:txBody>
          <a:bodyPr vert="horz" wrap="square" lIns="0" tIns="698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55"/>
              </a:spcBef>
            </a:pPr>
            <a:endParaRPr sz="1100">
              <a:latin typeface="Times New Roman"/>
              <a:cs typeface="Times New Roman"/>
            </a:endParaRPr>
          </a:p>
          <a:p>
            <a:pPr marL="115570" marR="109855" indent="23495">
              <a:lnSpc>
                <a:spcPts val="1100"/>
              </a:lnSpc>
            </a:pPr>
            <a:r>
              <a:rPr sz="1000" spc="10" dirty="0">
                <a:solidFill>
                  <a:srgbClr val="FFFFFF"/>
                </a:solidFill>
                <a:latin typeface="Segoe UI Symbol"/>
                <a:cs typeface="Segoe UI Symbol"/>
              </a:rPr>
              <a:t>Beauty/ Spa/ </a:t>
            </a:r>
            <a:r>
              <a:rPr sz="1000" spc="-260" dirty="0">
                <a:solidFill>
                  <a:srgbClr val="FFFFFF"/>
                </a:solidFill>
                <a:latin typeface="Segoe UI Symbol"/>
                <a:cs typeface="Segoe UI Symbol"/>
              </a:rPr>
              <a:t> </a:t>
            </a:r>
            <a:r>
              <a:rPr sz="1000" spc="10" dirty="0">
                <a:solidFill>
                  <a:srgbClr val="FFFFFF"/>
                </a:solidFill>
                <a:latin typeface="Segoe UI Symbol"/>
                <a:cs typeface="Segoe UI Symbol"/>
              </a:rPr>
              <a:t>Personal</a:t>
            </a:r>
            <a:r>
              <a:rPr sz="1000" spc="-65" dirty="0">
                <a:solidFill>
                  <a:srgbClr val="FFFFFF"/>
                </a:solidFill>
                <a:latin typeface="Segoe UI Symbol"/>
                <a:cs typeface="Segoe UI Symbol"/>
              </a:rPr>
              <a:t> </a:t>
            </a:r>
            <a:r>
              <a:rPr sz="1000" spc="10" dirty="0">
                <a:solidFill>
                  <a:srgbClr val="FFFFFF"/>
                </a:solidFill>
                <a:latin typeface="Segoe UI Symbol"/>
                <a:cs typeface="Segoe UI Symbol"/>
              </a:rPr>
              <a:t>Care</a:t>
            </a:r>
            <a:endParaRPr sz="1000">
              <a:latin typeface="Segoe UI Symbol"/>
              <a:cs typeface="Segoe UI Symbol"/>
            </a:endParaRPr>
          </a:p>
        </p:txBody>
      </p:sp>
      <p:grpSp>
        <p:nvGrpSpPr>
          <p:cNvPr id="27" name="object 27"/>
          <p:cNvGrpSpPr/>
          <p:nvPr/>
        </p:nvGrpSpPr>
        <p:grpSpPr>
          <a:xfrm>
            <a:off x="9521952" y="1493519"/>
            <a:ext cx="1152525" cy="744220"/>
            <a:chOff x="9521952" y="1493519"/>
            <a:chExt cx="1152525" cy="744220"/>
          </a:xfrm>
        </p:grpSpPr>
        <p:pic>
          <p:nvPicPr>
            <p:cNvPr id="28" name="object 28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9521952" y="1493519"/>
              <a:ext cx="1152144" cy="743712"/>
            </a:xfrm>
            <a:prstGeom prst="rect">
              <a:avLst/>
            </a:prstGeom>
          </p:spPr>
        </p:pic>
        <p:pic>
          <p:nvPicPr>
            <p:cNvPr id="29" name="object 29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9586488" y="1540084"/>
              <a:ext cx="1022667" cy="613601"/>
            </a:xfrm>
            <a:prstGeom prst="rect">
              <a:avLst/>
            </a:prstGeom>
          </p:spPr>
        </p:pic>
      </p:grpSp>
      <p:sp>
        <p:nvSpPr>
          <p:cNvPr id="30" name="object 30"/>
          <p:cNvSpPr txBox="1"/>
          <p:nvPr/>
        </p:nvSpPr>
        <p:spPr>
          <a:xfrm>
            <a:off x="9586488" y="1540084"/>
            <a:ext cx="1022985" cy="614045"/>
          </a:xfrm>
          <a:prstGeom prst="rect">
            <a:avLst/>
          </a:prstGeom>
        </p:spPr>
        <p:txBody>
          <a:bodyPr vert="horz" wrap="square" lIns="0" tIns="698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55"/>
              </a:spcBef>
            </a:pPr>
            <a:endParaRPr sz="1100">
              <a:latin typeface="Times New Roman"/>
              <a:cs typeface="Times New Roman"/>
            </a:endParaRPr>
          </a:p>
          <a:p>
            <a:pPr marL="146685" marR="64769" indent="-76200">
              <a:lnSpc>
                <a:spcPts val="1100"/>
              </a:lnSpc>
            </a:pPr>
            <a:r>
              <a:rPr sz="1000" spc="10" dirty="0">
                <a:solidFill>
                  <a:srgbClr val="FFFFFF"/>
                </a:solidFill>
                <a:latin typeface="Segoe UI Symbol"/>
                <a:cs typeface="Segoe UI Symbol"/>
              </a:rPr>
              <a:t>B</a:t>
            </a:r>
            <a:r>
              <a:rPr sz="1000" spc="5" dirty="0">
                <a:solidFill>
                  <a:srgbClr val="FFFFFF"/>
                </a:solidFill>
                <a:latin typeface="Segoe UI Symbol"/>
                <a:cs typeface="Segoe UI Symbol"/>
              </a:rPr>
              <a:t>i</a:t>
            </a:r>
            <a:r>
              <a:rPr sz="1000" spc="10" dirty="0">
                <a:solidFill>
                  <a:srgbClr val="FFFFFF"/>
                </a:solidFill>
                <a:latin typeface="Segoe UI Symbol"/>
                <a:cs typeface="Segoe UI Symbol"/>
              </a:rPr>
              <a:t>otec</a:t>
            </a:r>
            <a:r>
              <a:rPr sz="1000" spc="20" dirty="0">
                <a:solidFill>
                  <a:srgbClr val="FFFFFF"/>
                </a:solidFill>
                <a:latin typeface="Segoe UI Symbol"/>
                <a:cs typeface="Segoe UI Symbol"/>
              </a:rPr>
              <a:t>hn</a:t>
            </a:r>
            <a:r>
              <a:rPr sz="1000" spc="10" dirty="0">
                <a:solidFill>
                  <a:srgbClr val="FFFFFF"/>
                </a:solidFill>
                <a:latin typeface="Segoe UI Symbol"/>
                <a:cs typeface="Segoe UI Symbol"/>
              </a:rPr>
              <a:t>o</a:t>
            </a:r>
            <a:r>
              <a:rPr sz="1000" spc="5" dirty="0">
                <a:solidFill>
                  <a:srgbClr val="FFFFFF"/>
                </a:solidFill>
                <a:latin typeface="Segoe UI Symbol"/>
                <a:cs typeface="Segoe UI Symbol"/>
              </a:rPr>
              <a:t>l</a:t>
            </a:r>
            <a:r>
              <a:rPr sz="1000" spc="10" dirty="0">
                <a:solidFill>
                  <a:srgbClr val="FFFFFF"/>
                </a:solidFill>
                <a:latin typeface="Segoe UI Symbol"/>
                <a:cs typeface="Segoe UI Symbol"/>
              </a:rPr>
              <a:t>o</a:t>
            </a:r>
            <a:r>
              <a:rPr sz="1000" spc="20" dirty="0">
                <a:solidFill>
                  <a:srgbClr val="FFFFFF"/>
                </a:solidFill>
                <a:latin typeface="Segoe UI Symbol"/>
                <a:cs typeface="Segoe UI Symbol"/>
              </a:rPr>
              <a:t>g</a:t>
            </a:r>
            <a:r>
              <a:rPr sz="1000" spc="15" dirty="0">
                <a:solidFill>
                  <a:srgbClr val="FFFFFF"/>
                </a:solidFill>
                <a:latin typeface="Segoe UI Symbol"/>
                <a:cs typeface="Segoe UI Symbol"/>
              </a:rPr>
              <a:t>y</a:t>
            </a:r>
            <a:r>
              <a:rPr sz="1000" dirty="0">
                <a:solidFill>
                  <a:srgbClr val="FFFFFF"/>
                </a:solidFill>
                <a:latin typeface="Segoe UI Symbol"/>
                <a:cs typeface="Segoe UI Symbol"/>
              </a:rPr>
              <a:t>/  </a:t>
            </a:r>
            <a:r>
              <a:rPr sz="1000" spc="5" dirty="0">
                <a:solidFill>
                  <a:srgbClr val="FFFFFF"/>
                </a:solidFill>
                <a:latin typeface="Segoe UI Symbol"/>
                <a:cs typeface="Segoe UI Symbol"/>
              </a:rPr>
              <a:t>Life</a:t>
            </a:r>
            <a:r>
              <a:rPr sz="1000" spc="-5" dirty="0">
                <a:solidFill>
                  <a:srgbClr val="FFFFFF"/>
                </a:solidFill>
                <a:latin typeface="Segoe UI Symbol"/>
                <a:cs typeface="Segoe UI Symbol"/>
              </a:rPr>
              <a:t> </a:t>
            </a:r>
            <a:r>
              <a:rPr sz="1000" spc="10" dirty="0">
                <a:solidFill>
                  <a:srgbClr val="FFFFFF"/>
                </a:solidFill>
                <a:latin typeface="Segoe UI Symbol"/>
                <a:cs typeface="Segoe UI Symbol"/>
              </a:rPr>
              <a:t>Sciences</a:t>
            </a:r>
            <a:endParaRPr sz="1000">
              <a:latin typeface="Segoe UI Symbol"/>
              <a:cs typeface="Segoe UI Symbol"/>
            </a:endParaRPr>
          </a:p>
        </p:txBody>
      </p:sp>
      <p:grpSp>
        <p:nvGrpSpPr>
          <p:cNvPr id="31" name="object 31"/>
          <p:cNvGrpSpPr/>
          <p:nvPr/>
        </p:nvGrpSpPr>
        <p:grpSpPr>
          <a:xfrm>
            <a:off x="521208" y="2209800"/>
            <a:ext cx="1152525" cy="744220"/>
            <a:chOff x="521208" y="2209800"/>
            <a:chExt cx="1152525" cy="744220"/>
          </a:xfrm>
        </p:grpSpPr>
        <p:pic>
          <p:nvPicPr>
            <p:cNvPr id="32" name="object 32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521208" y="2209800"/>
              <a:ext cx="1152144" cy="743712"/>
            </a:xfrm>
            <a:prstGeom prst="rect">
              <a:avLst/>
            </a:prstGeom>
          </p:spPr>
        </p:pic>
        <p:pic>
          <p:nvPicPr>
            <p:cNvPr id="33" name="object 33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87027" y="2255949"/>
              <a:ext cx="1022667" cy="613603"/>
            </a:xfrm>
            <a:prstGeom prst="rect">
              <a:avLst/>
            </a:prstGeom>
          </p:spPr>
        </p:pic>
      </p:grpSp>
      <p:sp>
        <p:nvSpPr>
          <p:cNvPr id="34" name="object 34"/>
          <p:cNvSpPr txBox="1"/>
          <p:nvPr/>
        </p:nvSpPr>
        <p:spPr>
          <a:xfrm>
            <a:off x="638780" y="2396235"/>
            <a:ext cx="916305" cy="318135"/>
          </a:xfrm>
          <a:prstGeom prst="rect">
            <a:avLst/>
          </a:prstGeom>
        </p:spPr>
        <p:txBody>
          <a:bodyPr vert="horz" wrap="square" lIns="0" tIns="27939" rIns="0" bIns="0" rtlCol="0">
            <a:spAutoFit/>
          </a:bodyPr>
          <a:lstStyle/>
          <a:p>
            <a:pPr marL="297180" marR="5080" indent="-285115">
              <a:lnSpc>
                <a:spcPts val="1100"/>
              </a:lnSpc>
              <a:spcBef>
                <a:spcPts val="219"/>
              </a:spcBef>
            </a:pPr>
            <a:r>
              <a:rPr sz="1000" spc="10" dirty="0">
                <a:solidFill>
                  <a:srgbClr val="FFFFFF"/>
                </a:solidFill>
                <a:latin typeface="Segoe UI Symbol"/>
                <a:cs typeface="Segoe UI Symbol"/>
              </a:rPr>
              <a:t>Broadcasting</a:t>
            </a:r>
            <a:r>
              <a:rPr sz="1000" spc="-40" dirty="0">
                <a:solidFill>
                  <a:srgbClr val="FFFFFF"/>
                </a:solidFill>
                <a:latin typeface="Segoe UI Symbol"/>
                <a:cs typeface="Segoe UI Symbol"/>
              </a:rPr>
              <a:t> </a:t>
            </a:r>
            <a:r>
              <a:rPr sz="1000" dirty="0">
                <a:solidFill>
                  <a:srgbClr val="FFFFFF"/>
                </a:solidFill>
                <a:latin typeface="Segoe UI Symbol"/>
                <a:cs typeface="Segoe UI Symbol"/>
              </a:rPr>
              <a:t>&amp; </a:t>
            </a:r>
            <a:r>
              <a:rPr sz="1000" spc="-260" dirty="0">
                <a:solidFill>
                  <a:srgbClr val="FFFFFF"/>
                </a:solidFill>
                <a:latin typeface="Segoe UI Symbol"/>
                <a:cs typeface="Segoe UI Symbol"/>
              </a:rPr>
              <a:t> </a:t>
            </a:r>
            <a:r>
              <a:rPr sz="1000" spc="5" dirty="0">
                <a:solidFill>
                  <a:srgbClr val="FFFFFF"/>
                </a:solidFill>
                <a:latin typeface="Segoe UI Symbol"/>
                <a:cs typeface="Segoe UI Symbol"/>
              </a:rPr>
              <a:t>Cable</a:t>
            </a:r>
            <a:endParaRPr sz="1000">
              <a:latin typeface="Segoe UI Symbol"/>
              <a:cs typeface="Segoe UI Symbol"/>
            </a:endParaRPr>
          </a:p>
        </p:txBody>
      </p:sp>
      <p:grpSp>
        <p:nvGrpSpPr>
          <p:cNvPr id="35" name="object 35"/>
          <p:cNvGrpSpPr/>
          <p:nvPr/>
        </p:nvGrpSpPr>
        <p:grpSpPr>
          <a:xfrm>
            <a:off x="1645920" y="2209800"/>
            <a:ext cx="1155700" cy="744220"/>
            <a:chOff x="1645920" y="2209800"/>
            <a:chExt cx="1155700" cy="744220"/>
          </a:xfrm>
        </p:grpSpPr>
        <p:pic>
          <p:nvPicPr>
            <p:cNvPr id="36" name="object 36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1645920" y="2209800"/>
              <a:ext cx="1155192" cy="743712"/>
            </a:xfrm>
            <a:prstGeom prst="rect">
              <a:avLst/>
            </a:prstGeom>
          </p:spPr>
        </p:pic>
        <p:pic>
          <p:nvPicPr>
            <p:cNvPr id="37" name="object 37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711960" y="2255949"/>
              <a:ext cx="1022667" cy="613603"/>
            </a:xfrm>
            <a:prstGeom prst="rect">
              <a:avLst/>
            </a:prstGeom>
          </p:spPr>
        </p:pic>
      </p:grpSp>
      <p:sp>
        <p:nvSpPr>
          <p:cNvPr id="38" name="object 38"/>
          <p:cNvSpPr txBox="1"/>
          <p:nvPr/>
        </p:nvSpPr>
        <p:spPr>
          <a:xfrm>
            <a:off x="1899445" y="2326132"/>
            <a:ext cx="644525" cy="455295"/>
          </a:xfrm>
          <a:prstGeom prst="rect">
            <a:avLst/>
          </a:prstGeom>
        </p:spPr>
        <p:txBody>
          <a:bodyPr vert="horz" wrap="square" lIns="0" tIns="26034" rIns="0" bIns="0" rtlCol="0">
            <a:spAutoFit/>
          </a:bodyPr>
          <a:lstStyle/>
          <a:p>
            <a:pPr marL="12700" marR="5080" indent="65405" algn="just">
              <a:lnSpc>
                <a:spcPct val="91000"/>
              </a:lnSpc>
              <a:spcBef>
                <a:spcPts val="204"/>
              </a:spcBef>
            </a:pPr>
            <a:r>
              <a:rPr sz="1000" spc="10" dirty="0">
                <a:solidFill>
                  <a:srgbClr val="FFFFFF"/>
                </a:solidFill>
                <a:latin typeface="Segoe UI Symbol"/>
                <a:cs typeface="Segoe UI Symbol"/>
              </a:rPr>
              <a:t>Business </a:t>
            </a:r>
            <a:r>
              <a:rPr sz="1000" spc="15" dirty="0">
                <a:solidFill>
                  <a:srgbClr val="FFFFFF"/>
                </a:solidFill>
                <a:latin typeface="Segoe UI Symbol"/>
                <a:cs typeface="Segoe UI Symbol"/>
              </a:rPr>
              <a:t> </a:t>
            </a:r>
            <a:r>
              <a:rPr sz="1000" spc="5" dirty="0">
                <a:solidFill>
                  <a:srgbClr val="FFFFFF"/>
                </a:solidFill>
                <a:latin typeface="Segoe UI Symbol"/>
                <a:cs typeface="Segoe UI Symbol"/>
              </a:rPr>
              <a:t>Services/ </a:t>
            </a:r>
            <a:r>
              <a:rPr sz="1000" spc="10" dirty="0">
                <a:solidFill>
                  <a:srgbClr val="FFFFFF"/>
                </a:solidFill>
                <a:latin typeface="Segoe UI Symbol"/>
                <a:cs typeface="Segoe UI Symbol"/>
              </a:rPr>
              <a:t> </a:t>
            </a:r>
            <a:r>
              <a:rPr sz="1000" spc="15" dirty="0">
                <a:solidFill>
                  <a:srgbClr val="FFFFFF"/>
                </a:solidFill>
                <a:latin typeface="Segoe UI Symbol"/>
                <a:cs typeface="Segoe UI Symbol"/>
              </a:rPr>
              <a:t>C</a:t>
            </a:r>
            <a:r>
              <a:rPr sz="1000" spc="10" dirty="0">
                <a:solidFill>
                  <a:srgbClr val="FFFFFF"/>
                </a:solidFill>
                <a:latin typeface="Segoe UI Symbol"/>
                <a:cs typeface="Segoe UI Symbol"/>
              </a:rPr>
              <a:t>o</a:t>
            </a:r>
            <a:r>
              <a:rPr sz="1000" spc="20" dirty="0">
                <a:solidFill>
                  <a:srgbClr val="FFFFFF"/>
                </a:solidFill>
                <a:latin typeface="Segoe UI Symbol"/>
                <a:cs typeface="Segoe UI Symbol"/>
              </a:rPr>
              <a:t>n</a:t>
            </a:r>
            <a:r>
              <a:rPr sz="1000" spc="10" dirty="0">
                <a:solidFill>
                  <a:srgbClr val="FFFFFF"/>
                </a:solidFill>
                <a:latin typeface="Segoe UI Symbol"/>
                <a:cs typeface="Segoe UI Symbol"/>
              </a:rPr>
              <a:t>s</a:t>
            </a:r>
            <a:r>
              <a:rPr sz="1000" spc="20" dirty="0">
                <a:solidFill>
                  <a:srgbClr val="FFFFFF"/>
                </a:solidFill>
                <a:latin typeface="Segoe UI Symbol"/>
                <a:cs typeface="Segoe UI Symbol"/>
              </a:rPr>
              <a:t>u</a:t>
            </a:r>
            <a:r>
              <a:rPr sz="1000" spc="5" dirty="0">
                <a:solidFill>
                  <a:srgbClr val="FFFFFF"/>
                </a:solidFill>
                <a:latin typeface="Segoe UI Symbol"/>
                <a:cs typeface="Segoe UI Symbol"/>
              </a:rPr>
              <a:t>l</a:t>
            </a:r>
            <a:r>
              <a:rPr sz="1000" spc="10" dirty="0">
                <a:solidFill>
                  <a:srgbClr val="FFFFFF"/>
                </a:solidFill>
                <a:latin typeface="Segoe UI Symbol"/>
                <a:cs typeface="Segoe UI Symbol"/>
              </a:rPr>
              <a:t>t</a:t>
            </a:r>
            <a:r>
              <a:rPr sz="1000" spc="5" dirty="0">
                <a:solidFill>
                  <a:srgbClr val="FFFFFF"/>
                </a:solidFill>
                <a:latin typeface="Segoe UI Symbol"/>
                <a:cs typeface="Segoe UI Symbol"/>
              </a:rPr>
              <a:t>i</a:t>
            </a:r>
            <a:r>
              <a:rPr sz="1000" spc="20" dirty="0">
                <a:solidFill>
                  <a:srgbClr val="FFFFFF"/>
                </a:solidFill>
                <a:latin typeface="Segoe UI Symbol"/>
                <a:cs typeface="Segoe UI Symbol"/>
              </a:rPr>
              <a:t>n</a:t>
            </a:r>
            <a:r>
              <a:rPr sz="1000" dirty="0">
                <a:solidFill>
                  <a:srgbClr val="FFFFFF"/>
                </a:solidFill>
                <a:latin typeface="Segoe UI Symbol"/>
                <a:cs typeface="Segoe UI Symbol"/>
              </a:rPr>
              <a:t>g</a:t>
            </a:r>
            <a:endParaRPr sz="1000">
              <a:latin typeface="Segoe UI Symbol"/>
              <a:cs typeface="Segoe UI Symbol"/>
            </a:endParaRPr>
          </a:p>
        </p:txBody>
      </p:sp>
      <p:grpSp>
        <p:nvGrpSpPr>
          <p:cNvPr id="39" name="object 39"/>
          <p:cNvGrpSpPr/>
          <p:nvPr/>
        </p:nvGrpSpPr>
        <p:grpSpPr>
          <a:xfrm>
            <a:off x="2770632" y="2209800"/>
            <a:ext cx="1155700" cy="744220"/>
            <a:chOff x="2770632" y="2209800"/>
            <a:chExt cx="1155700" cy="744220"/>
          </a:xfrm>
        </p:grpSpPr>
        <p:pic>
          <p:nvPicPr>
            <p:cNvPr id="40" name="object 40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2770632" y="2209800"/>
              <a:ext cx="1155192" cy="743712"/>
            </a:xfrm>
            <a:prstGeom prst="rect">
              <a:avLst/>
            </a:prstGeom>
          </p:spPr>
        </p:pic>
        <p:pic>
          <p:nvPicPr>
            <p:cNvPr id="41" name="object 41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2836891" y="2255949"/>
              <a:ext cx="1022668" cy="613603"/>
            </a:xfrm>
            <a:prstGeom prst="rect">
              <a:avLst/>
            </a:prstGeom>
          </p:spPr>
        </p:pic>
      </p:grpSp>
      <p:sp>
        <p:nvSpPr>
          <p:cNvPr id="42" name="object 42"/>
          <p:cNvSpPr txBox="1"/>
          <p:nvPr/>
        </p:nvSpPr>
        <p:spPr>
          <a:xfrm>
            <a:off x="2973576" y="2396235"/>
            <a:ext cx="746125" cy="318135"/>
          </a:xfrm>
          <a:prstGeom prst="rect">
            <a:avLst/>
          </a:prstGeom>
        </p:spPr>
        <p:txBody>
          <a:bodyPr vert="horz" wrap="square" lIns="0" tIns="27939" rIns="0" bIns="0" rtlCol="0">
            <a:spAutoFit/>
          </a:bodyPr>
          <a:lstStyle/>
          <a:p>
            <a:pPr marL="165100" marR="5080" indent="-152400">
              <a:lnSpc>
                <a:spcPts val="1100"/>
              </a:lnSpc>
              <a:spcBef>
                <a:spcPts val="219"/>
              </a:spcBef>
            </a:pPr>
            <a:r>
              <a:rPr sz="1000" spc="10" dirty="0">
                <a:solidFill>
                  <a:srgbClr val="FFFFFF"/>
                </a:solidFill>
                <a:latin typeface="Segoe UI Symbol"/>
                <a:cs typeface="Segoe UI Symbol"/>
              </a:rPr>
              <a:t>Chemicals</a:t>
            </a:r>
            <a:r>
              <a:rPr sz="1000" spc="-55" dirty="0">
                <a:solidFill>
                  <a:srgbClr val="FFFFFF"/>
                </a:solidFill>
                <a:latin typeface="Segoe UI Symbol"/>
                <a:cs typeface="Segoe UI Symbol"/>
              </a:rPr>
              <a:t> </a:t>
            </a:r>
            <a:r>
              <a:rPr sz="1000" dirty="0">
                <a:solidFill>
                  <a:srgbClr val="FFFFFF"/>
                </a:solidFill>
                <a:latin typeface="Segoe UI Symbol"/>
                <a:cs typeface="Segoe UI Symbol"/>
              </a:rPr>
              <a:t>&amp; </a:t>
            </a:r>
            <a:r>
              <a:rPr sz="1000" spc="-260" dirty="0">
                <a:solidFill>
                  <a:srgbClr val="FFFFFF"/>
                </a:solidFill>
                <a:latin typeface="Segoe UI Symbol"/>
                <a:cs typeface="Segoe UI Symbol"/>
              </a:rPr>
              <a:t> </a:t>
            </a:r>
            <a:r>
              <a:rPr sz="1000" spc="5" dirty="0">
                <a:solidFill>
                  <a:srgbClr val="FFFFFF"/>
                </a:solidFill>
                <a:latin typeface="Segoe UI Symbol"/>
                <a:cs typeface="Segoe UI Symbol"/>
              </a:rPr>
              <a:t>Plastics</a:t>
            </a:r>
            <a:endParaRPr sz="1000">
              <a:latin typeface="Segoe UI Symbol"/>
              <a:cs typeface="Segoe UI Symbol"/>
            </a:endParaRPr>
          </a:p>
        </p:txBody>
      </p:sp>
      <p:grpSp>
        <p:nvGrpSpPr>
          <p:cNvPr id="43" name="object 43"/>
          <p:cNvGrpSpPr/>
          <p:nvPr/>
        </p:nvGrpSpPr>
        <p:grpSpPr>
          <a:xfrm>
            <a:off x="3895344" y="2209800"/>
            <a:ext cx="1155700" cy="744220"/>
            <a:chOff x="3895344" y="2209800"/>
            <a:chExt cx="1155700" cy="744220"/>
          </a:xfrm>
        </p:grpSpPr>
        <p:pic>
          <p:nvPicPr>
            <p:cNvPr id="44" name="object 44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3895344" y="2209800"/>
              <a:ext cx="1155191" cy="743712"/>
            </a:xfrm>
            <a:prstGeom prst="rect">
              <a:avLst/>
            </a:prstGeom>
          </p:spPr>
        </p:pic>
        <p:pic>
          <p:nvPicPr>
            <p:cNvPr id="45" name="object 4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961824" y="2255949"/>
              <a:ext cx="1022668" cy="613603"/>
            </a:xfrm>
            <a:prstGeom prst="rect">
              <a:avLst/>
            </a:prstGeom>
          </p:spPr>
        </p:pic>
      </p:grpSp>
      <p:sp>
        <p:nvSpPr>
          <p:cNvPr id="46" name="object 46"/>
          <p:cNvSpPr txBox="1"/>
          <p:nvPr/>
        </p:nvSpPr>
        <p:spPr>
          <a:xfrm>
            <a:off x="4170740" y="2396235"/>
            <a:ext cx="603250" cy="318135"/>
          </a:xfrm>
          <a:prstGeom prst="rect">
            <a:avLst/>
          </a:prstGeom>
        </p:spPr>
        <p:txBody>
          <a:bodyPr vert="horz" wrap="square" lIns="0" tIns="27939" rIns="0" bIns="0" rtlCol="0">
            <a:spAutoFit/>
          </a:bodyPr>
          <a:lstStyle/>
          <a:p>
            <a:pPr marL="22225" marR="5080" indent="-9525">
              <a:lnSpc>
                <a:spcPts val="1100"/>
              </a:lnSpc>
              <a:spcBef>
                <a:spcPts val="219"/>
              </a:spcBef>
            </a:pPr>
            <a:r>
              <a:rPr sz="1000" spc="15" dirty="0">
                <a:solidFill>
                  <a:srgbClr val="FFFFFF"/>
                </a:solidFill>
                <a:latin typeface="Segoe UI Symbol"/>
                <a:cs typeface="Segoe UI Symbol"/>
              </a:rPr>
              <a:t>C</a:t>
            </a:r>
            <a:r>
              <a:rPr sz="1000" spc="10" dirty="0">
                <a:solidFill>
                  <a:srgbClr val="FFFFFF"/>
                </a:solidFill>
                <a:latin typeface="Segoe UI Symbol"/>
                <a:cs typeface="Segoe UI Symbol"/>
              </a:rPr>
              <a:t>o</a:t>
            </a:r>
            <a:r>
              <a:rPr sz="1000" spc="25" dirty="0">
                <a:solidFill>
                  <a:srgbClr val="FFFFFF"/>
                </a:solidFill>
                <a:latin typeface="Segoe UI Symbol"/>
                <a:cs typeface="Segoe UI Symbol"/>
              </a:rPr>
              <a:t>m</a:t>
            </a:r>
            <a:r>
              <a:rPr sz="1000" spc="10" dirty="0">
                <a:solidFill>
                  <a:srgbClr val="FFFFFF"/>
                </a:solidFill>
                <a:latin typeface="Segoe UI Symbol"/>
                <a:cs typeface="Segoe UI Symbol"/>
              </a:rPr>
              <a:t>p</a:t>
            </a:r>
            <a:r>
              <a:rPr sz="1000" spc="20" dirty="0">
                <a:solidFill>
                  <a:srgbClr val="FFFFFF"/>
                </a:solidFill>
                <a:latin typeface="Segoe UI Symbol"/>
                <a:cs typeface="Segoe UI Symbol"/>
              </a:rPr>
              <a:t>u</a:t>
            </a:r>
            <a:r>
              <a:rPr sz="1000" spc="10" dirty="0">
                <a:solidFill>
                  <a:srgbClr val="FFFFFF"/>
                </a:solidFill>
                <a:latin typeface="Segoe UI Symbol"/>
                <a:cs typeface="Segoe UI Symbol"/>
              </a:rPr>
              <a:t>te</a:t>
            </a:r>
            <a:r>
              <a:rPr sz="1000" dirty="0">
                <a:solidFill>
                  <a:srgbClr val="FFFFFF"/>
                </a:solidFill>
                <a:latin typeface="Segoe UI Symbol"/>
                <a:cs typeface="Segoe UI Symbol"/>
              </a:rPr>
              <a:t>r  </a:t>
            </a:r>
            <a:r>
              <a:rPr sz="1000" spc="25" dirty="0">
                <a:solidFill>
                  <a:srgbClr val="FFFFFF"/>
                </a:solidFill>
                <a:latin typeface="Segoe UI Symbol"/>
                <a:cs typeface="Segoe UI Symbol"/>
              </a:rPr>
              <a:t>H</a:t>
            </a:r>
            <a:r>
              <a:rPr sz="1000" spc="15" dirty="0">
                <a:solidFill>
                  <a:srgbClr val="FFFFFF"/>
                </a:solidFill>
                <a:latin typeface="Segoe UI Symbol"/>
                <a:cs typeface="Segoe UI Symbol"/>
              </a:rPr>
              <a:t>a</a:t>
            </a:r>
            <a:r>
              <a:rPr sz="1000" spc="10" dirty="0">
                <a:solidFill>
                  <a:srgbClr val="FFFFFF"/>
                </a:solidFill>
                <a:latin typeface="Segoe UI Symbol"/>
                <a:cs typeface="Segoe UI Symbol"/>
              </a:rPr>
              <a:t>r</a:t>
            </a:r>
            <a:r>
              <a:rPr sz="1000" spc="20" dirty="0">
                <a:solidFill>
                  <a:srgbClr val="FFFFFF"/>
                </a:solidFill>
                <a:latin typeface="Segoe UI Symbol"/>
                <a:cs typeface="Segoe UI Symbol"/>
              </a:rPr>
              <a:t>d</a:t>
            </a:r>
            <a:r>
              <a:rPr sz="1000" spc="25" dirty="0">
                <a:solidFill>
                  <a:srgbClr val="FFFFFF"/>
                </a:solidFill>
                <a:latin typeface="Segoe UI Symbol"/>
                <a:cs typeface="Segoe UI Symbol"/>
              </a:rPr>
              <a:t>w</a:t>
            </a:r>
            <a:r>
              <a:rPr sz="1000" spc="15" dirty="0">
                <a:solidFill>
                  <a:srgbClr val="FFFFFF"/>
                </a:solidFill>
                <a:latin typeface="Segoe UI Symbol"/>
                <a:cs typeface="Segoe UI Symbol"/>
              </a:rPr>
              <a:t>a</a:t>
            </a:r>
            <a:r>
              <a:rPr sz="1000" spc="10" dirty="0">
                <a:solidFill>
                  <a:srgbClr val="FFFFFF"/>
                </a:solidFill>
                <a:latin typeface="Segoe UI Symbol"/>
                <a:cs typeface="Segoe UI Symbol"/>
              </a:rPr>
              <a:t>r</a:t>
            </a:r>
            <a:r>
              <a:rPr sz="1000" dirty="0">
                <a:solidFill>
                  <a:srgbClr val="FFFFFF"/>
                </a:solidFill>
                <a:latin typeface="Segoe UI Symbol"/>
                <a:cs typeface="Segoe UI Symbol"/>
              </a:rPr>
              <a:t>e</a:t>
            </a:r>
            <a:endParaRPr sz="1000">
              <a:latin typeface="Segoe UI Symbol"/>
              <a:cs typeface="Segoe UI Symbol"/>
            </a:endParaRPr>
          </a:p>
        </p:txBody>
      </p:sp>
      <p:grpSp>
        <p:nvGrpSpPr>
          <p:cNvPr id="47" name="object 47"/>
          <p:cNvGrpSpPr/>
          <p:nvPr/>
        </p:nvGrpSpPr>
        <p:grpSpPr>
          <a:xfrm>
            <a:off x="5023103" y="2209800"/>
            <a:ext cx="1152525" cy="744220"/>
            <a:chOff x="5023103" y="2209800"/>
            <a:chExt cx="1152525" cy="744220"/>
          </a:xfrm>
        </p:grpSpPr>
        <p:pic>
          <p:nvPicPr>
            <p:cNvPr id="48" name="object 48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5023103" y="2209800"/>
              <a:ext cx="1152144" cy="743712"/>
            </a:xfrm>
            <a:prstGeom prst="rect">
              <a:avLst/>
            </a:prstGeom>
          </p:spPr>
        </p:pic>
        <p:pic>
          <p:nvPicPr>
            <p:cNvPr id="49" name="object 49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086756" y="2255949"/>
              <a:ext cx="1022668" cy="613603"/>
            </a:xfrm>
            <a:prstGeom prst="rect">
              <a:avLst/>
            </a:prstGeom>
          </p:spPr>
        </p:pic>
      </p:grpSp>
      <p:sp>
        <p:nvSpPr>
          <p:cNvPr id="50" name="object 50"/>
          <p:cNvSpPr txBox="1"/>
          <p:nvPr/>
        </p:nvSpPr>
        <p:spPr>
          <a:xfrm>
            <a:off x="5136922" y="2326132"/>
            <a:ext cx="920750" cy="455295"/>
          </a:xfrm>
          <a:prstGeom prst="rect">
            <a:avLst/>
          </a:prstGeom>
        </p:spPr>
        <p:txBody>
          <a:bodyPr vert="horz" wrap="square" lIns="0" tIns="26034" rIns="0" bIns="0" rtlCol="0">
            <a:spAutoFit/>
          </a:bodyPr>
          <a:lstStyle/>
          <a:p>
            <a:pPr marL="12700" marR="5080" indent="-635" algn="ctr">
              <a:lnSpc>
                <a:spcPct val="91000"/>
              </a:lnSpc>
              <a:spcBef>
                <a:spcPts val="204"/>
              </a:spcBef>
            </a:pPr>
            <a:r>
              <a:rPr sz="1000" spc="10" dirty="0">
                <a:solidFill>
                  <a:srgbClr val="FFFFFF"/>
                </a:solidFill>
                <a:latin typeface="Segoe UI Symbol"/>
                <a:cs typeface="Segoe UI Symbol"/>
              </a:rPr>
              <a:t>Computer </a:t>
            </a:r>
            <a:r>
              <a:rPr sz="1000" spc="15" dirty="0">
                <a:solidFill>
                  <a:srgbClr val="FFFFFF"/>
                </a:solidFill>
                <a:latin typeface="Segoe UI Symbol"/>
                <a:cs typeface="Segoe UI Symbol"/>
              </a:rPr>
              <a:t> S</a:t>
            </a:r>
            <a:r>
              <a:rPr sz="1000" spc="10" dirty="0">
                <a:solidFill>
                  <a:srgbClr val="FFFFFF"/>
                </a:solidFill>
                <a:latin typeface="Segoe UI Symbol"/>
                <a:cs typeface="Segoe UI Symbol"/>
              </a:rPr>
              <a:t>oft</a:t>
            </a:r>
            <a:r>
              <a:rPr sz="1000" spc="25" dirty="0">
                <a:solidFill>
                  <a:srgbClr val="FFFFFF"/>
                </a:solidFill>
                <a:latin typeface="Segoe UI Symbol"/>
                <a:cs typeface="Segoe UI Symbol"/>
              </a:rPr>
              <a:t>w</a:t>
            </a:r>
            <a:r>
              <a:rPr sz="1000" spc="15" dirty="0">
                <a:solidFill>
                  <a:srgbClr val="FFFFFF"/>
                </a:solidFill>
                <a:latin typeface="Segoe UI Symbol"/>
                <a:cs typeface="Segoe UI Symbol"/>
              </a:rPr>
              <a:t>a</a:t>
            </a:r>
            <a:r>
              <a:rPr sz="1000" spc="10" dirty="0">
                <a:solidFill>
                  <a:srgbClr val="FFFFFF"/>
                </a:solidFill>
                <a:latin typeface="Segoe UI Symbol"/>
                <a:cs typeface="Segoe UI Symbol"/>
              </a:rPr>
              <a:t>re/</a:t>
            </a:r>
            <a:r>
              <a:rPr sz="1000" spc="15" dirty="0">
                <a:solidFill>
                  <a:srgbClr val="FFFFFF"/>
                </a:solidFill>
                <a:latin typeface="Segoe UI Symbol"/>
                <a:cs typeface="Segoe UI Symbol"/>
              </a:rPr>
              <a:t>S</a:t>
            </a:r>
            <a:r>
              <a:rPr sz="1000" spc="10" dirty="0">
                <a:solidFill>
                  <a:srgbClr val="FFFFFF"/>
                </a:solidFill>
                <a:latin typeface="Segoe UI Symbol"/>
                <a:cs typeface="Segoe UI Symbol"/>
              </a:rPr>
              <a:t>er</a:t>
            </a:r>
            <a:r>
              <a:rPr sz="1000" spc="5" dirty="0">
                <a:solidFill>
                  <a:srgbClr val="FFFFFF"/>
                </a:solidFill>
                <a:latin typeface="Segoe UI Symbol"/>
                <a:cs typeface="Segoe UI Symbol"/>
              </a:rPr>
              <a:t>vi</a:t>
            </a:r>
            <a:r>
              <a:rPr sz="1000" dirty="0">
                <a:solidFill>
                  <a:srgbClr val="FFFFFF"/>
                </a:solidFill>
                <a:latin typeface="Segoe UI Symbol"/>
                <a:cs typeface="Segoe UI Symbol"/>
              </a:rPr>
              <a:t>c  </a:t>
            </a:r>
            <a:r>
              <a:rPr sz="1000" spc="10" dirty="0">
                <a:solidFill>
                  <a:srgbClr val="FFFFFF"/>
                </a:solidFill>
                <a:latin typeface="Segoe UI Symbol"/>
                <a:cs typeface="Segoe UI Symbol"/>
              </a:rPr>
              <a:t>es</a:t>
            </a:r>
            <a:endParaRPr sz="1000">
              <a:latin typeface="Segoe UI Symbol"/>
              <a:cs typeface="Segoe UI Symbol"/>
            </a:endParaRPr>
          </a:p>
        </p:txBody>
      </p:sp>
      <p:grpSp>
        <p:nvGrpSpPr>
          <p:cNvPr id="51" name="object 51"/>
          <p:cNvGrpSpPr/>
          <p:nvPr/>
        </p:nvGrpSpPr>
        <p:grpSpPr>
          <a:xfrm>
            <a:off x="6147815" y="2209800"/>
            <a:ext cx="1152525" cy="744220"/>
            <a:chOff x="6147815" y="2209800"/>
            <a:chExt cx="1152525" cy="744220"/>
          </a:xfrm>
        </p:grpSpPr>
        <p:pic>
          <p:nvPicPr>
            <p:cNvPr id="52" name="object 52"/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6147815" y="2209800"/>
              <a:ext cx="1152143" cy="743712"/>
            </a:xfrm>
            <a:prstGeom prst="rect">
              <a:avLst/>
            </a:prstGeom>
          </p:spPr>
        </p:pic>
        <p:pic>
          <p:nvPicPr>
            <p:cNvPr id="53" name="object 53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211690" y="2255949"/>
              <a:ext cx="1022668" cy="613603"/>
            </a:xfrm>
            <a:prstGeom prst="rect">
              <a:avLst/>
            </a:prstGeom>
          </p:spPr>
        </p:pic>
      </p:grpSp>
      <p:sp>
        <p:nvSpPr>
          <p:cNvPr id="54" name="object 54"/>
          <p:cNvSpPr txBox="1"/>
          <p:nvPr/>
        </p:nvSpPr>
        <p:spPr>
          <a:xfrm>
            <a:off x="6340438" y="2466340"/>
            <a:ext cx="762635" cy="177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000" spc="15" dirty="0">
                <a:solidFill>
                  <a:srgbClr val="FFFFFF"/>
                </a:solidFill>
                <a:latin typeface="Segoe UI Symbol"/>
                <a:cs typeface="Segoe UI Symbol"/>
              </a:rPr>
              <a:t>C</a:t>
            </a:r>
            <a:r>
              <a:rPr sz="1000" spc="10" dirty="0">
                <a:solidFill>
                  <a:srgbClr val="FFFFFF"/>
                </a:solidFill>
                <a:latin typeface="Segoe UI Symbol"/>
                <a:cs typeface="Segoe UI Symbol"/>
              </a:rPr>
              <a:t>o</a:t>
            </a:r>
            <a:r>
              <a:rPr sz="1000" spc="20" dirty="0">
                <a:solidFill>
                  <a:srgbClr val="FFFFFF"/>
                </a:solidFill>
                <a:latin typeface="Segoe UI Symbol"/>
                <a:cs typeface="Segoe UI Symbol"/>
              </a:rPr>
              <a:t>n</a:t>
            </a:r>
            <a:r>
              <a:rPr sz="1000" spc="10" dirty="0">
                <a:solidFill>
                  <a:srgbClr val="FFFFFF"/>
                </a:solidFill>
                <a:latin typeface="Segoe UI Symbol"/>
                <a:cs typeface="Segoe UI Symbol"/>
              </a:rPr>
              <a:t>str</a:t>
            </a:r>
            <a:r>
              <a:rPr sz="1000" spc="20" dirty="0">
                <a:solidFill>
                  <a:srgbClr val="FFFFFF"/>
                </a:solidFill>
                <a:latin typeface="Segoe UI Symbol"/>
                <a:cs typeface="Segoe UI Symbol"/>
              </a:rPr>
              <a:t>u</a:t>
            </a:r>
            <a:r>
              <a:rPr sz="1000" spc="10" dirty="0">
                <a:solidFill>
                  <a:srgbClr val="FFFFFF"/>
                </a:solidFill>
                <a:latin typeface="Segoe UI Symbol"/>
                <a:cs typeface="Segoe UI Symbol"/>
              </a:rPr>
              <a:t>ct</a:t>
            </a:r>
            <a:r>
              <a:rPr sz="1000" spc="5" dirty="0">
                <a:solidFill>
                  <a:srgbClr val="FFFFFF"/>
                </a:solidFill>
                <a:latin typeface="Segoe UI Symbol"/>
                <a:cs typeface="Segoe UI Symbol"/>
              </a:rPr>
              <a:t>i</a:t>
            </a:r>
            <a:r>
              <a:rPr sz="1000" spc="10" dirty="0">
                <a:solidFill>
                  <a:srgbClr val="FFFFFF"/>
                </a:solidFill>
                <a:latin typeface="Segoe UI Symbol"/>
                <a:cs typeface="Segoe UI Symbol"/>
              </a:rPr>
              <a:t>o</a:t>
            </a:r>
            <a:r>
              <a:rPr sz="1000" dirty="0">
                <a:solidFill>
                  <a:srgbClr val="FFFFFF"/>
                </a:solidFill>
                <a:latin typeface="Segoe UI Symbol"/>
                <a:cs typeface="Segoe UI Symbol"/>
              </a:rPr>
              <a:t>n</a:t>
            </a:r>
            <a:endParaRPr sz="1000">
              <a:latin typeface="Segoe UI Symbol"/>
              <a:cs typeface="Segoe UI Symbol"/>
            </a:endParaRPr>
          </a:p>
        </p:txBody>
      </p:sp>
      <p:grpSp>
        <p:nvGrpSpPr>
          <p:cNvPr id="55" name="object 55"/>
          <p:cNvGrpSpPr/>
          <p:nvPr/>
        </p:nvGrpSpPr>
        <p:grpSpPr>
          <a:xfrm>
            <a:off x="7272528" y="2209800"/>
            <a:ext cx="1152525" cy="744220"/>
            <a:chOff x="7272528" y="2209800"/>
            <a:chExt cx="1152525" cy="744220"/>
          </a:xfrm>
        </p:grpSpPr>
        <p:pic>
          <p:nvPicPr>
            <p:cNvPr id="56" name="object 56"/>
            <p:cNvPicPr/>
            <p:nvPr/>
          </p:nvPicPr>
          <p:blipFill>
            <a:blip r:embed="rId19" cstate="print"/>
            <a:stretch>
              <a:fillRect/>
            </a:stretch>
          </p:blipFill>
          <p:spPr>
            <a:xfrm>
              <a:off x="7272528" y="2209800"/>
              <a:ext cx="1152144" cy="743712"/>
            </a:xfrm>
            <a:prstGeom prst="rect">
              <a:avLst/>
            </a:prstGeom>
          </p:spPr>
        </p:pic>
        <p:pic>
          <p:nvPicPr>
            <p:cNvPr id="57" name="object 57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336621" y="2255949"/>
              <a:ext cx="1022668" cy="613603"/>
            </a:xfrm>
            <a:prstGeom prst="rect">
              <a:avLst/>
            </a:prstGeom>
          </p:spPr>
        </p:pic>
      </p:grpSp>
      <p:sp>
        <p:nvSpPr>
          <p:cNvPr id="58" name="object 58"/>
          <p:cNvSpPr txBox="1"/>
          <p:nvPr/>
        </p:nvSpPr>
        <p:spPr>
          <a:xfrm>
            <a:off x="7369326" y="2396235"/>
            <a:ext cx="955675" cy="318135"/>
          </a:xfrm>
          <a:prstGeom prst="rect">
            <a:avLst/>
          </a:prstGeom>
        </p:spPr>
        <p:txBody>
          <a:bodyPr vert="horz" wrap="square" lIns="0" tIns="27939" rIns="0" bIns="0" rtlCol="0">
            <a:spAutoFit/>
          </a:bodyPr>
          <a:lstStyle/>
          <a:p>
            <a:pPr marL="12700" marR="5080" indent="214629">
              <a:lnSpc>
                <a:spcPts val="1100"/>
              </a:lnSpc>
              <a:spcBef>
                <a:spcPts val="219"/>
              </a:spcBef>
            </a:pPr>
            <a:r>
              <a:rPr sz="1000" spc="10" dirty="0">
                <a:solidFill>
                  <a:srgbClr val="FFFFFF"/>
                </a:solidFill>
                <a:latin typeface="Segoe UI Symbol"/>
                <a:cs typeface="Segoe UI Symbol"/>
              </a:rPr>
              <a:t>Defence, </a:t>
            </a:r>
            <a:r>
              <a:rPr sz="1000" spc="15" dirty="0">
                <a:solidFill>
                  <a:srgbClr val="FFFFFF"/>
                </a:solidFill>
                <a:latin typeface="Segoe UI Symbol"/>
                <a:cs typeface="Segoe UI Symbol"/>
              </a:rPr>
              <a:t> </a:t>
            </a:r>
            <a:r>
              <a:rPr sz="1000" spc="5" dirty="0">
                <a:solidFill>
                  <a:srgbClr val="FFFFFF"/>
                </a:solidFill>
                <a:latin typeface="Segoe UI Symbol"/>
                <a:cs typeface="Segoe UI Symbol"/>
              </a:rPr>
              <a:t>Military</a:t>
            </a:r>
            <a:r>
              <a:rPr sz="1000" spc="-10" dirty="0">
                <a:solidFill>
                  <a:srgbClr val="FFFFFF"/>
                </a:solidFill>
                <a:latin typeface="Segoe UI Symbol"/>
                <a:cs typeface="Segoe UI Symbol"/>
              </a:rPr>
              <a:t> </a:t>
            </a:r>
            <a:r>
              <a:rPr sz="1000" spc="5" dirty="0">
                <a:solidFill>
                  <a:srgbClr val="FFFFFF"/>
                </a:solidFill>
                <a:latin typeface="Segoe UI Symbol"/>
                <a:cs typeface="Segoe UI Symbol"/>
              </a:rPr>
              <a:t>Services</a:t>
            </a:r>
            <a:endParaRPr sz="1000">
              <a:latin typeface="Segoe UI Symbol"/>
              <a:cs typeface="Segoe UI Symbol"/>
            </a:endParaRPr>
          </a:p>
        </p:txBody>
      </p:sp>
      <p:grpSp>
        <p:nvGrpSpPr>
          <p:cNvPr id="59" name="object 59"/>
          <p:cNvGrpSpPr/>
          <p:nvPr/>
        </p:nvGrpSpPr>
        <p:grpSpPr>
          <a:xfrm>
            <a:off x="8397240" y="2209800"/>
            <a:ext cx="1152525" cy="744220"/>
            <a:chOff x="8397240" y="2209800"/>
            <a:chExt cx="1152525" cy="744220"/>
          </a:xfrm>
        </p:grpSpPr>
        <p:pic>
          <p:nvPicPr>
            <p:cNvPr id="60" name="object 60"/>
            <p:cNvPicPr/>
            <p:nvPr/>
          </p:nvPicPr>
          <p:blipFill>
            <a:blip r:embed="rId20" cstate="print"/>
            <a:stretch>
              <a:fillRect/>
            </a:stretch>
          </p:blipFill>
          <p:spPr>
            <a:xfrm>
              <a:off x="8397240" y="2209800"/>
              <a:ext cx="1152144" cy="743712"/>
            </a:xfrm>
            <a:prstGeom prst="rect">
              <a:avLst/>
            </a:prstGeom>
          </p:spPr>
        </p:pic>
        <p:pic>
          <p:nvPicPr>
            <p:cNvPr id="61" name="object 61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8461557" y="2255949"/>
              <a:ext cx="1022667" cy="613603"/>
            </a:xfrm>
            <a:prstGeom prst="rect">
              <a:avLst/>
            </a:prstGeom>
          </p:spPr>
        </p:pic>
      </p:grpSp>
      <p:sp>
        <p:nvSpPr>
          <p:cNvPr id="62" name="object 62"/>
          <p:cNvSpPr txBox="1"/>
          <p:nvPr/>
        </p:nvSpPr>
        <p:spPr>
          <a:xfrm>
            <a:off x="8549823" y="2396235"/>
            <a:ext cx="843280" cy="318135"/>
          </a:xfrm>
          <a:prstGeom prst="rect">
            <a:avLst/>
          </a:prstGeom>
        </p:spPr>
        <p:txBody>
          <a:bodyPr vert="horz" wrap="square" lIns="0" tIns="27939" rIns="0" bIns="0" rtlCol="0">
            <a:spAutoFit/>
          </a:bodyPr>
          <a:lstStyle/>
          <a:p>
            <a:pPr marL="191135" marR="5080" indent="-179070">
              <a:lnSpc>
                <a:spcPts val="1100"/>
              </a:lnSpc>
              <a:spcBef>
                <a:spcPts val="219"/>
              </a:spcBef>
            </a:pPr>
            <a:r>
              <a:rPr sz="1000" spc="5" dirty="0">
                <a:solidFill>
                  <a:srgbClr val="FFFFFF"/>
                </a:solidFill>
                <a:latin typeface="Segoe UI Symbol"/>
                <a:cs typeface="Segoe UI Symbol"/>
              </a:rPr>
              <a:t>Distribution </a:t>
            </a:r>
            <a:r>
              <a:rPr sz="1000" dirty="0">
                <a:solidFill>
                  <a:srgbClr val="FFFFFF"/>
                </a:solidFill>
                <a:latin typeface="Segoe UI Symbol"/>
                <a:cs typeface="Segoe UI Symbol"/>
              </a:rPr>
              <a:t>&amp; </a:t>
            </a:r>
            <a:r>
              <a:rPr sz="1000" spc="-260" dirty="0">
                <a:solidFill>
                  <a:srgbClr val="FFFFFF"/>
                </a:solidFill>
                <a:latin typeface="Segoe UI Symbol"/>
                <a:cs typeface="Segoe UI Symbol"/>
              </a:rPr>
              <a:t> </a:t>
            </a:r>
            <a:r>
              <a:rPr sz="1000" spc="5" dirty="0">
                <a:solidFill>
                  <a:srgbClr val="FFFFFF"/>
                </a:solidFill>
                <a:latin typeface="Segoe UI Symbol"/>
                <a:cs typeface="Segoe UI Symbol"/>
              </a:rPr>
              <a:t>Delivery</a:t>
            </a:r>
            <a:endParaRPr sz="1000">
              <a:latin typeface="Segoe UI Symbol"/>
              <a:cs typeface="Segoe UI Symbol"/>
            </a:endParaRPr>
          </a:p>
        </p:txBody>
      </p:sp>
      <p:grpSp>
        <p:nvGrpSpPr>
          <p:cNvPr id="63" name="object 63"/>
          <p:cNvGrpSpPr/>
          <p:nvPr/>
        </p:nvGrpSpPr>
        <p:grpSpPr>
          <a:xfrm>
            <a:off x="9521952" y="2209800"/>
            <a:ext cx="1152525" cy="744220"/>
            <a:chOff x="9521952" y="2209800"/>
            <a:chExt cx="1152525" cy="744220"/>
          </a:xfrm>
        </p:grpSpPr>
        <p:pic>
          <p:nvPicPr>
            <p:cNvPr id="64" name="object 64"/>
            <p:cNvPicPr/>
            <p:nvPr/>
          </p:nvPicPr>
          <p:blipFill>
            <a:blip r:embed="rId21" cstate="print"/>
            <a:stretch>
              <a:fillRect/>
            </a:stretch>
          </p:blipFill>
          <p:spPr>
            <a:xfrm>
              <a:off x="9521952" y="2209800"/>
              <a:ext cx="1152144" cy="743712"/>
            </a:xfrm>
            <a:prstGeom prst="rect">
              <a:avLst/>
            </a:prstGeom>
          </p:spPr>
        </p:pic>
        <p:pic>
          <p:nvPicPr>
            <p:cNvPr id="65" name="object 6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9586488" y="2255949"/>
              <a:ext cx="1022667" cy="613603"/>
            </a:xfrm>
            <a:prstGeom prst="rect">
              <a:avLst/>
            </a:prstGeom>
          </p:spPr>
        </p:pic>
      </p:grpSp>
      <p:sp>
        <p:nvSpPr>
          <p:cNvPr id="66" name="object 66"/>
          <p:cNvSpPr txBox="1"/>
          <p:nvPr/>
        </p:nvSpPr>
        <p:spPr>
          <a:xfrm>
            <a:off x="9620778" y="2396235"/>
            <a:ext cx="951865" cy="318135"/>
          </a:xfrm>
          <a:prstGeom prst="rect">
            <a:avLst/>
          </a:prstGeom>
        </p:spPr>
        <p:txBody>
          <a:bodyPr vert="horz" wrap="square" lIns="0" tIns="27939" rIns="0" bIns="0" rtlCol="0">
            <a:spAutoFit/>
          </a:bodyPr>
          <a:lstStyle/>
          <a:p>
            <a:pPr marL="12700" marR="5080" indent="163195">
              <a:lnSpc>
                <a:spcPts val="1100"/>
              </a:lnSpc>
              <a:spcBef>
                <a:spcPts val="219"/>
              </a:spcBef>
            </a:pPr>
            <a:r>
              <a:rPr sz="1000" spc="10" dirty="0">
                <a:solidFill>
                  <a:srgbClr val="FFFFFF"/>
                </a:solidFill>
                <a:latin typeface="Segoe UI Symbol"/>
                <a:cs typeface="Segoe UI Symbol"/>
              </a:rPr>
              <a:t>Education, </a:t>
            </a:r>
            <a:r>
              <a:rPr sz="1000" spc="15" dirty="0">
                <a:solidFill>
                  <a:srgbClr val="FFFFFF"/>
                </a:solidFill>
                <a:latin typeface="Segoe UI Symbol"/>
                <a:cs typeface="Segoe UI Symbol"/>
              </a:rPr>
              <a:t> </a:t>
            </a:r>
            <a:r>
              <a:rPr sz="1000" spc="10" dirty="0">
                <a:solidFill>
                  <a:srgbClr val="FFFFFF"/>
                </a:solidFill>
                <a:latin typeface="Segoe UI Symbol"/>
                <a:cs typeface="Segoe UI Symbol"/>
              </a:rPr>
              <a:t>Training,</a:t>
            </a:r>
            <a:r>
              <a:rPr sz="1000" spc="-30" dirty="0">
                <a:solidFill>
                  <a:srgbClr val="FFFFFF"/>
                </a:solidFill>
                <a:latin typeface="Segoe UI Symbol"/>
                <a:cs typeface="Segoe UI Symbol"/>
              </a:rPr>
              <a:t> </a:t>
            </a:r>
            <a:r>
              <a:rPr sz="1000" spc="5" dirty="0">
                <a:solidFill>
                  <a:srgbClr val="FFFFFF"/>
                </a:solidFill>
                <a:latin typeface="Segoe UI Symbol"/>
                <a:cs typeface="Segoe UI Symbol"/>
              </a:rPr>
              <a:t>Library</a:t>
            </a:r>
            <a:endParaRPr sz="1000">
              <a:latin typeface="Segoe UI Symbol"/>
              <a:cs typeface="Segoe UI Symbol"/>
            </a:endParaRPr>
          </a:p>
        </p:txBody>
      </p:sp>
      <p:grpSp>
        <p:nvGrpSpPr>
          <p:cNvPr id="67" name="object 67"/>
          <p:cNvGrpSpPr/>
          <p:nvPr/>
        </p:nvGrpSpPr>
        <p:grpSpPr>
          <a:xfrm>
            <a:off x="521208" y="2926079"/>
            <a:ext cx="1152525" cy="744220"/>
            <a:chOff x="521208" y="2926079"/>
            <a:chExt cx="1152525" cy="744220"/>
          </a:xfrm>
        </p:grpSpPr>
        <p:pic>
          <p:nvPicPr>
            <p:cNvPr id="68" name="object 68"/>
            <p:cNvPicPr/>
            <p:nvPr/>
          </p:nvPicPr>
          <p:blipFill>
            <a:blip r:embed="rId22" cstate="print"/>
            <a:stretch>
              <a:fillRect/>
            </a:stretch>
          </p:blipFill>
          <p:spPr>
            <a:xfrm>
              <a:off x="521208" y="2926079"/>
              <a:ext cx="1152144" cy="743712"/>
            </a:xfrm>
            <a:prstGeom prst="rect">
              <a:avLst/>
            </a:prstGeom>
          </p:spPr>
        </p:pic>
        <p:pic>
          <p:nvPicPr>
            <p:cNvPr id="69" name="object 69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87027" y="2971816"/>
              <a:ext cx="1022667" cy="613601"/>
            </a:xfrm>
            <a:prstGeom prst="rect">
              <a:avLst/>
            </a:prstGeom>
          </p:spPr>
        </p:pic>
      </p:grpSp>
      <p:sp>
        <p:nvSpPr>
          <p:cNvPr id="70" name="object 70"/>
          <p:cNvSpPr txBox="1"/>
          <p:nvPr/>
        </p:nvSpPr>
        <p:spPr>
          <a:xfrm>
            <a:off x="777687" y="3182620"/>
            <a:ext cx="640080" cy="177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000" spc="5" dirty="0">
                <a:solidFill>
                  <a:srgbClr val="FFFFFF"/>
                </a:solidFill>
                <a:latin typeface="Segoe UI Symbol"/>
                <a:cs typeface="Segoe UI Symbol"/>
              </a:rPr>
              <a:t>Electronics</a:t>
            </a:r>
            <a:endParaRPr sz="1000">
              <a:latin typeface="Segoe UI Symbol"/>
              <a:cs typeface="Segoe UI Symbol"/>
            </a:endParaRPr>
          </a:p>
        </p:txBody>
      </p:sp>
      <p:grpSp>
        <p:nvGrpSpPr>
          <p:cNvPr id="71" name="object 71"/>
          <p:cNvGrpSpPr/>
          <p:nvPr/>
        </p:nvGrpSpPr>
        <p:grpSpPr>
          <a:xfrm>
            <a:off x="1645920" y="2926079"/>
            <a:ext cx="1155700" cy="744220"/>
            <a:chOff x="1645920" y="2926079"/>
            <a:chExt cx="1155700" cy="744220"/>
          </a:xfrm>
        </p:grpSpPr>
        <p:pic>
          <p:nvPicPr>
            <p:cNvPr id="72" name="object 72"/>
            <p:cNvPicPr/>
            <p:nvPr/>
          </p:nvPicPr>
          <p:blipFill>
            <a:blip r:embed="rId23" cstate="print"/>
            <a:stretch>
              <a:fillRect/>
            </a:stretch>
          </p:blipFill>
          <p:spPr>
            <a:xfrm>
              <a:off x="1645920" y="2926079"/>
              <a:ext cx="1155192" cy="743712"/>
            </a:xfrm>
            <a:prstGeom prst="rect">
              <a:avLst/>
            </a:prstGeom>
          </p:spPr>
        </p:pic>
        <p:pic>
          <p:nvPicPr>
            <p:cNvPr id="73" name="object 73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711960" y="2971816"/>
              <a:ext cx="1022667" cy="613601"/>
            </a:xfrm>
            <a:prstGeom prst="rect">
              <a:avLst/>
            </a:prstGeom>
          </p:spPr>
        </p:pic>
      </p:grpSp>
      <p:sp>
        <p:nvSpPr>
          <p:cNvPr id="74" name="object 74"/>
          <p:cNvSpPr txBox="1"/>
          <p:nvPr/>
        </p:nvSpPr>
        <p:spPr>
          <a:xfrm>
            <a:off x="1864520" y="3182620"/>
            <a:ext cx="715010" cy="177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000" spc="10" dirty="0">
                <a:solidFill>
                  <a:srgbClr val="FFFFFF"/>
                </a:solidFill>
                <a:latin typeface="Segoe UI Symbol"/>
                <a:cs typeface="Segoe UI Symbol"/>
              </a:rPr>
              <a:t>Engineering</a:t>
            </a:r>
            <a:endParaRPr sz="1000">
              <a:latin typeface="Segoe UI Symbol"/>
              <a:cs typeface="Segoe UI Symbol"/>
            </a:endParaRPr>
          </a:p>
        </p:txBody>
      </p:sp>
      <p:grpSp>
        <p:nvGrpSpPr>
          <p:cNvPr id="75" name="object 75"/>
          <p:cNvGrpSpPr/>
          <p:nvPr/>
        </p:nvGrpSpPr>
        <p:grpSpPr>
          <a:xfrm>
            <a:off x="2770632" y="2926079"/>
            <a:ext cx="1155700" cy="744220"/>
            <a:chOff x="2770632" y="2926079"/>
            <a:chExt cx="1155700" cy="744220"/>
          </a:xfrm>
        </p:grpSpPr>
        <p:pic>
          <p:nvPicPr>
            <p:cNvPr id="76" name="object 76"/>
            <p:cNvPicPr/>
            <p:nvPr/>
          </p:nvPicPr>
          <p:blipFill>
            <a:blip r:embed="rId24" cstate="print"/>
            <a:stretch>
              <a:fillRect/>
            </a:stretch>
          </p:blipFill>
          <p:spPr>
            <a:xfrm>
              <a:off x="2770632" y="2926079"/>
              <a:ext cx="1155192" cy="743712"/>
            </a:xfrm>
            <a:prstGeom prst="rect">
              <a:avLst/>
            </a:prstGeom>
          </p:spPr>
        </p:pic>
        <p:pic>
          <p:nvPicPr>
            <p:cNvPr id="77" name="object 77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2836891" y="2971816"/>
              <a:ext cx="1022668" cy="613601"/>
            </a:xfrm>
            <a:prstGeom prst="rect">
              <a:avLst/>
            </a:prstGeom>
          </p:spPr>
        </p:pic>
      </p:grpSp>
      <p:sp>
        <p:nvSpPr>
          <p:cNvPr id="78" name="object 78"/>
          <p:cNvSpPr txBox="1"/>
          <p:nvPr/>
        </p:nvSpPr>
        <p:spPr>
          <a:xfrm>
            <a:off x="2912457" y="3042411"/>
            <a:ext cx="870585" cy="455295"/>
          </a:xfrm>
          <a:prstGeom prst="rect">
            <a:avLst/>
          </a:prstGeom>
        </p:spPr>
        <p:txBody>
          <a:bodyPr vert="horz" wrap="square" lIns="0" tIns="26034" rIns="0" bIns="0" rtlCol="0">
            <a:spAutoFit/>
          </a:bodyPr>
          <a:lstStyle/>
          <a:p>
            <a:pPr marL="12065" marR="5080" algn="ctr">
              <a:lnSpc>
                <a:spcPct val="91000"/>
              </a:lnSpc>
              <a:spcBef>
                <a:spcPts val="204"/>
              </a:spcBef>
            </a:pPr>
            <a:r>
              <a:rPr sz="1000" spc="15" dirty="0">
                <a:solidFill>
                  <a:srgbClr val="FFFFFF"/>
                </a:solidFill>
                <a:latin typeface="Segoe UI Symbol"/>
                <a:cs typeface="Segoe UI Symbol"/>
              </a:rPr>
              <a:t>E</a:t>
            </a:r>
            <a:r>
              <a:rPr sz="1000" spc="20" dirty="0">
                <a:solidFill>
                  <a:srgbClr val="FFFFFF"/>
                </a:solidFill>
                <a:latin typeface="Segoe UI Symbol"/>
                <a:cs typeface="Segoe UI Symbol"/>
              </a:rPr>
              <a:t>n</a:t>
            </a:r>
            <a:r>
              <a:rPr sz="1000" spc="10" dirty="0">
                <a:solidFill>
                  <a:srgbClr val="FFFFFF"/>
                </a:solidFill>
                <a:latin typeface="Segoe UI Symbol"/>
                <a:cs typeface="Segoe UI Symbol"/>
              </a:rPr>
              <a:t>tert</a:t>
            </a:r>
            <a:r>
              <a:rPr sz="1000" spc="15" dirty="0">
                <a:solidFill>
                  <a:srgbClr val="FFFFFF"/>
                </a:solidFill>
                <a:latin typeface="Segoe UI Symbol"/>
                <a:cs typeface="Segoe UI Symbol"/>
              </a:rPr>
              <a:t>a</a:t>
            </a:r>
            <a:r>
              <a:rPr sz="1000" spc="5" dirty="0">
                <a:solidFill>
                  <a:srgbClr val="FFFFFF"/>
                </a:solidFill>
                <a:latin typeface="Segoe UI Symbol"/>
                <a:cs typeface="Segoe UI Symbol"/>
              </a:rPr>
              <a:t>i</a:t>
            </a:r>
            <a:r>
              <a:rPr sz="1000" spc="20" dirty="0">
                <a:solidFill>
                  <a:srgbClr val="FFFFFF"/>
                </a:solidFill>
                <a:latin typeface="Segoe UI Symbol"/>
                <a:cs typeface="Segoe UI Symbol"/>
              </a:rPr>
              <a:t>n</a:t>
            </a:r>
            <a:r>
              <a:rPr sz="1000" spc="25" dirty="0">
                <a:solidFill>
                  <a:srgbClr val="FFFFFF"/>
                </a:solidFill>
                <a:latin typeface="Segoe UI Symbol"/>
                <a:cs typeface="Segoe UI Symbol"/>
              </a:rPr>
              <a:t>m</a:t>
            </a:r>
            <a:r>
              <a:rPr sz="1000" spc="10" dirty="0">
                <a:solidFill>
                  <a:srgbClr val="FFFFFF"/>
                </a:solidFill>
                <a:latin typeface="Segoe UI Symbol"/>
                <a:cs typeface="Segoe UI Symbol"/>
              </a:rPr>
              <a:t>e</a:t>
            </a:r>
            <a:r>
              <a:rPr sz="1000" spc="20" dirty="0">
                <a:solidFill>
                  <a:srgbClr val="FFFFFF"/>
                </a:solidFill>
                <a:latin typeface="Segoe UI Symbol"/>
                <a:cs typeface="Segoe UI Symbol"/>
              </a:rPr>
              <a:t>n</a:t>
            </a:r>
            <a:r>
              <a:rPr sz="1000" spc="10" dirty="0">
                <a:solidFill>
                  <a:srgbClr val="FFFFFF"/>
                </a:solidFill>
                <a:latin typeface="Segoe UI Symbol"/>
                <a:cs typeface="Segoe UI Symbol"/>
              </a:rPr>
              <a:t>t</a:t>
            </a:r>
            <a:r>
              <a:rPr sz="1000" dirty="0">
                <a:solidFill>
                  <a:srgbClr val="FFFFFF"/>
                </a:solidFill>
                <a:latin typeface="Segoe UI Symbol"/>
                <a:cs typeface="Segoe UI Symbol"/>
              </a:rPr>
              <a:t>,  </a:t>
            </a:r>
            <a:r>
              <a:rPr sz="1000" spc="5" dirty="0">
                <a:solidFill>
                  <a:srgbClr val="FFFFFF"/>
                </a:solidFill>
                <a:latin typeface="Segoe UI Symbol"/>
                <a:cs typeface="Segoe UI Symbol"/>
              </a:rPr>
              <a:t>Movies</a:t>
            </a:r>
            <a:r>
              <a:rPr sz="1000" spc="15" dirty="0">
                <a:solidFill>
                  <a:srgbClr val="FFFFFF"/>
                </a:solidFill>
                <a:latin typeface="Segoe UI Symbol"/>
                <a:cs typeface="Segoe UI Symbol"/>
              </a:rPr>
              <a:t> </a:t>
            </a:r>
            <a:r>
              <a:rPr sz="1000" dirty="0">
                <a:solidFill>
                  <a:srgbClr val="FFFFFF"/>
                </a:solidFill>
                <a:latin typeface="Segoe UI Symbol"/>
                <a:cs typeface="Segoe UI Symbol"/>
              </a:rPr>
              <a:t>&amp; </a:t>
            </a:r>
            <a:r>
              <a:rPr sz="1000" spc="5" dirty="0">
                <a:solidFill>
                  <a:srgbClr val="FFFFFF"/>
                </a:solidFill>
                <a:latin typeface="Segoe UI Symbol"/>
                <a:cs typeface="Segoe UI Symbol"/>
              </a:rPr>
              <a:t> </a:t>
            </a:r>
            <a:r>
              <a:rPr sz="1000" spc="10" dirty="0">
                <a:solidFill>
                  <a:srgbClr val="FFFFFF"/>
                </a:solidFill>
                <a:latin typeface="Segoe UI Symbol"/>
                <a:cs typeface="Segoe UI Symbol"/>
              </a:rPr>
              <a:t>Media</a:t>
            </a:r>
            <a:endParaRPr sz="1000">
              <a:latin typeface="Segoe UI Symbol"/>
              <a:cs typeface="Segoe UI Symbol"/>
            </a:endParaRPr>
          </a:p>
        </p:txBody>
      </p:sp>
      <p:grpSp>
        <p:nvGrpSpPr>
          <p:cNvPr id="79" name="object 79"/>
          <p:cNvGrpSpPr/>
          <p:nvPr/>
        </p:nvGrpSpPr>
        <p:grpSpPr>
          <a:xfrm>
            <a:off x="3895344" y="2926079"/>
            <a:ext cx="1155700" cy="744220"/>
            <a:chOff x="3895344" y="2926079"/>
            <a:chExt cx="1155700" cy="744220"/>
          </a:xfrm>
        </p:grpSpPr>
        <p:pic>
          <p:nvPicPr>
            <p:cNvPr id="80" name="object 80"/>
            <p:cNvPicPr/>
            <p:nvPr/>
          </p:nvPicPr>
          <p:blipFill>
            <a:blip r:embed="rId25" cstate="print"/>
            <a:stretch>
              <a:fillRect/>
            </a:stretch>
          </p:blipFill>
          <p:spPr>
            <a:xfrm>
              <a:off x="3895344" y="2926079"/>
              <a:ext cx="1155191" cy="743712"/>
            </a:xfrm>
            <a:prstGeom prst="rect">
              <a:avLst/>
            </a:prstGeom>
          </p:spPr>
        </p:pic>
        <p:pic>
          <p:nvPicPr>
            <p:cNvPr id="81" name="object 81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961824" y="2971816"/>
              <a:ext cx="1022668" cy="613601"/>
            </a:xfrm>
            <a:prstGeom prst="rect">
              <a:avLst/>
            </a:prstGeom>
          </p:spPr>
        </p:pic>
      </p:grpSp>
      <p:sp>
        <p:nvSpPr>
          <p:cNvPr id="82" name="object 82"/>
          <p:cNvSpPr txBox="1"/>
          <p:nvPr/>
        </p:nvSpPr>
        <p:spPr>
          <a:xfrm>
            <a:off x="4043739" y="3042411"/>
            <a:ext cx="857250" cy="455295"/>
          </a:xfrm>
          <a:prstGeom prst="rect">
            <a:avLst/>
          </a:prstGeom>
        </p:spPr>
        <p:txBody>
          <a:bodyPr vert="horz" wrap="square" lIns="0" tIns="26034" rIns="0" bIns="0" rtlCol="0">
            <a:spAutoFit/>
          </a:bodyPr>
          <a:lstStyle/>
          <a:p>
            <a:pPr marL="12700" marR="5080" indent="1270" algn="ctr">
              <a:lnSpc>
                <a:spcPct val="91000"/>
              </a:lnSpc>
              <a:spcBef>
                <a:spcPts val="204"/>
              </a:spcBef>
            </a:pPr>
            <a:r>
              <a:rPr sz="1000" spc="10" dirty="0">
                <a:solidFill>
                  <a:srgbClr val="FFFFFF"/>
                </a:solidFill>
                <a:latin typeface="Segoe UI Symbol"/>
                <a:cs typeface="Segoe UI Symbol"/>
              </a:rPr>
              <a:t>Financial </a:t>
            </a:r>
            <a:r>
              <a:rPr sz="1000" spc="15" dirty="0">
                <a:solidFill>
                  <a:srgbClr val="FFFFFF"/>
                </a:solidFill>
                <a:latin typeface="Segoe UI Symbol"/>
                <a:cs typeface="Segoe UI Symbol"/>
              </a:rPr>
              <a:t> </a:t>
            </a:r>
            <a:r>
              <a:rPr sz="1000" spc="5" dirty="0">
                <a:solidFill>
                  <a:srgbClr val="FFFFFF"/>
                </a:solidFill>
                <a:latin typeface="Segoe UI Symbol"/>
                <a:cs typeface="Segoe UI Symbol"/>
              </a:rPr>
              <a:t>services</a:t>
            </a:r>
            <a:r>
              <a:rPr sz="1000" spc="-45" dirty="0">
                <a:solidFill>
                  <a:srgbClr val="FFFFFF"/>
                </a:solidFill>
                <a:latin typeface="Segoe UI Symbol"/>
                <a:cs typeface="Segoe UI Symbol"/>
              </a:rPr>
              <a:t> </a:t>
            </a:r>
            <a:r>
              <a:rPr sz="1000" spc="10" dirty="0">
                <a:solidFill>
                  <a:srgbClr val="FFFFFF"/>
                </a:solidFill>
                <a:latin typeface="Segoe UI Symbol"/>
                <a:cs typeface="Segoe UI Symbol"/>
              </a:rPr>
              <a:t>(other </a:t>
            </a:r>
            <a:r>
              <a:rPr sz="1000" spc="-260" dirty="0">
                <a:solidFill>
                  <a:srgbClr val="FFFFFF"/>
                </a:solidFill>
                <a:latin typeface="Segoe UI Symbol"/>
                <a:cs typeface="Segoe UI Symbol"/>
              </a:rPr>
              <a:t> </a:t>
            </a:r>
            <a:r>
              <a:rPr sz="1000" spc="10" dirty="0">
                <a:solidFill>
                  <a:srgbClr val="FFFFFF"/>
                </a:solidFill>
                <a:latin typeface="Segoe UI Symbol"/>
                <a:cs typeface="Segoe UI Symbol"/>
              </a:rPr>
              <a:t>than</a:t>
            </a:r>
            <a:r>
              <a:rPr sz="1000" spc="-5" dirty="0">
                <a:solidFill>
                  <a:srgbClr val="FFFFFF"/>
                </a:solidFill>
                <a:latin typeface="Segoe UI Symbol"/>
                <a:cs typeface="Segoe UI Symbol"/>
              </a:rPr>
              <a:t> </a:t>
            </a:r>
            <a:r>
              <a:rPr sz="1000" spc="10" dirty="0">
                <a:solidFill>
                  <a:srgbClr val="FFFFFF"/>
                </a:solidFill>
                <a:latin typeface="Segoe UI Symbol"/>
                <a:cs typeface="Segoe UI Symbol"/>
              </a:rPr>
              <a:t>banking)</a:t>
            </a:r>
            <a:endParaRPr sz="1000">
              <a:latin typeface="Segoe UI Symbol"/>
              <a:cs typeface="Segoe UI Symbol"/>
            </a:endParaRPr>
          </a:p>
        </p:txBody>
      </p:sp>
      <p:grpSp>
        <p:nvGrpSpPr>
          <p:cNvPr id="83" name="object 83"/>
          <p:cNvGrpSpPr/>
          <p:nvPr/>
        </p:nvGrpSpPr>
        <p:grpSpPr>
          <a:xfrm>
            <a:off x="5023103" y="2926079"/>
            <a:ext cx="1152525" cy="744220"/>
            <a:chOff x="5023103" y="2926079"/>
            <a:chExt cx="1152525" cy="744220"/>
          </a:xfrm>
        </p:grpSpPr>
        <p:pic>
          <p:nvPicPr>
            <p:cNvPr id="84" name="object 84"/>
            <p:cNvPicPr/>
            <p:nvPr/>
          </p:nvPicPr>
          <p:blipFill>
            <a:blip r:embed="rId26" cstate="print"/>
            <a:stretch>
              <a:fillRect/>
            </a:stretch>
          </p:blipFill>
          <p:spPr>
            <a:xfrm>
              <a:off x="5023103" y="2926079"/>
              <a:ext cx="1152144" cy="743712"/>
            </a:xfrm>
            <a:prstGeom prst="rect">
              <a:avLst/>
            </a:prstGeom>
          </p:spPr>
        </p:pic>
        <p:pic>
          <p:nvPicPr>
            <p:cNvPr id="85" name="object 8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086756" y="2971816"/>
              <a:ext cx="1022668" cy="613601"/>
            </a:xfrm>
            <a:prstGeom prst="rect">
              <a:avLst/>
            </a:prstGeom>
          </p:spPr>
        </p:pic>
      </p:grpSp>
      <p:sp>
        <p:nvSpPr>
          <p:cNvPr id="86" name="object 86"/>
          <p:cNvSpPr txBox="1"/>
          <p:nvPr/>
        </p:nvSpPr>
        <p:spPr>
          <a:xfrm>
            <a:off x="5112316" y="3112515"/>
            <a:ext cx="970280" cy="318135"/>
          </a:xfrm>
          <a:prstGeom prst="rect">
            <a:avLst/>
          </a:prstGeom>
        </p:spPr>
        <p:txBody>
          <a:bodyPr vert="horz" wrap="square" lIns="0" tIns="27939" rIns="0" bIns="0" rtlCol="0">
            <a:spAutoFit/>
          </a:bodyPr>
          <a:lstStyle/>
          <a:p>
            <a:pPr marL="172720" marR="5080" indent="-160655">
              <a:lnSpc>
                <a:spcPts val="1100"/>
              </a:lnSpc>
              <a:spcBef>
                <a:spcPts val="219"/>
              </a:spcBef>
            </a:pPr>
            <a:r>
              <a:rPr sz="1000" spc="10" dirty="0">
                <a:solidFill>
                  <a:srgbClr val="FFFFFF"/>
                </a:solidFill>
                <a:latin typeface="Segoe UI Symbol"/>
                <a:cs typeface="Segoe UI Symbol"/>
              </a:rPr>
              <a:t>Food,</a:t>
            </a:r>
            <a:r>
              <a:rPr sz="1000" spc="-50" dirty="0">
                <a:solidFill>
                  <a:srgbClr val="FFFFFF"/>
                </a:solidFill>
                <a:latin typeface="Segoe UI Symbol"/>
                <a:cs typeface="Segoe UI Symbol"/>
              </a:rPr>
              <a:t> </a:t>
            </a:r>
            <a:r>
              <a:rPr sz="1000" spc="10" dirty="0">
                <a:solidFill>
                  <a:srgbClr val="FFFFFF"/>
                </a:solidFill>
                <a:latin typeface="Segoe UI Symbol"/>
                <a:cs typeface="Segoe UI Symbol"/>
              </a:rPr>
              <a:t>Beverages </a:t>
            </a:r>
            <a:r>
              <a:rPr sz="1000" spc="-260" dirty="0">
                <a:solidFill>
                  <a:srgbClr val="FFFFFF"/>
                </a:solidFill>
                <a:latin typeface="Segoe UI Symbol"/>
                <a:cs typeface="Segoe UI Symbol"/>
              </a:rPr>
              <a:t> </a:t>
            </a:r>
            <a:r>
              <a:rPr sz="1000" dirty="0">
                <a:solidFill>
                  <a:srgbClr val="FFFFFF"/>
                </a:solidFill>
                <a:latin typeface="Segoe UI Symbol"/>
                <a:cs typeface="Segoe UI Symbol"/>
              </a:rPr>
              <a:t>&amp;</a:t>
            </a:r>
            <a:r>
              <a:rPr sz="1000" spc="20" dirty="0">
                <a:solidFill>
                  <a:srgbClr val="FFFFFF"/>
                </a:solidFill>
                <a:latin typeface="Segoe UI Symbol"/>
                <a:cs typeface="Segoe UI Symbol"/>
              </a:rPr>
              <a:t> </a:t>
            </a:r>
            <a:r>
              <a:rPr sz="1000" spc="5" dirty="0">
                <a:solidFill>
                  <a:srgbClr val="FFFFFF"/>
                </a:solidFill>
                <a:latin typeface="Segoe UI Symbol"/>
                <a:cs typeface="Segoe UI Symbol"/>
              </a:rPr>
              <a:t>Tobacco</a:t>
            </a:r>
            <a:endParaRPr sz="1000">
              <a:latin typeface="Segoe UI Symbol"/>
              <a:cs typeface="Segoe UI Symbol"/>
            </a:endParaRPr>
          </a:p>
        </p:txBody>
      </p:sp>
      <p:grpSp>
        <p:nvGrpSpPr>
          <p:cNvPr id="87" name="object 87"/>
          <p:cNvGrpSpPr/>
          <p:nvPr/>
        </p:nvGrpSpPr>
        <p:grpSpPr>
          <a:xfrm>
            <a:off x="6147815" y="2926079"/>
            <a:ext cx="1152525" cy="744220"/>
            <a:chOff x="6147815" y="2926079"/>
            <a:chExt cx="1152525" cy="744220"/>
          </a:xfrm>
        </p:grpSpPr>
        <p:pic>
          <p:nvPicPr>
            <p:cNvPr id="88" name="object 88"/>
            <p:cNvPicPr/>
            <p:nvPr/>
          </p:nvPicPr>
          <p:blipFill>
            <a:blip r:embed="rId27" cstate="print"/>
            <a:stretch>
              <a:fillRect/>
            </a:stretch>
          </p:blipFill>
          <p:spPr>
            <a:xfrm>
              <a:off x="6147815" y="2926079"/>
              <a:ext cx="1152143" cy="743712"/>
            </a:xfrm>
            <a:prstGeom prst="rect">
              <a:avLst/>
            </a:prstGeom>
          </p:spPr>
        </p:pic>
        <p:pic>
          <p:nvPicPr>
            <p:cNvPr id="89" name="object 89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211692" y="2971816"/>
              <a:ext cx="1022666" cy="613601"/>
            </a:xfrm>
            <a:prstGeom prst="rect">
              <a:avLst/>
            </a:prstGeom>
          </p:spPr>
        </p:pic>
      </p:grpSp>
      <p:sp>
        <p:nvSpPr>
          <p:cNvPr id="90" name="object 90"/>
          <p:cNvSpPr txBox="1"/>
          <p:nvPr/>
        </p:nvSpPr>
        <p:spPr>
          <a:xfrm>
            <a:off x="6302338" y="2969259"/>
            <a:ext cx="840740" cy="598805"/>
          </a:xfrm>
          <a:prstGeom prst="rect">
            <a:avLst/>
          </a:prstGeom>
        </p:spPr>
        <p:txBody>
          <a:bodyPr vert="horz" wrap="square" lIns="0" tIns="27939" rIns="0" bIns="0" rtlCol="0">
            <a:spAutoFit/>
          </a:bodyPr>
          <a:lstStyle/>
          <a:p>
            <a:pPr marL="12700" marR="5080" algn="ctr">
              <a:lnSpc>
                <a:spcPts val="1100"/>
              </a:lnSpc>
              <a:spcBef>
                <a:spcPts val="219"/>
              </a:spcBef>
            </a:pPr>
            <a:r>
              <a:rPr sz="1000" spc="25" dirty="0">
                <a:solidFill>
                  <a:srgbClr val="FFFFFF"/>
                </a:solidFill>
                <a:latin typeface="Segoe UI Symbol"/>
                <a:cs typeface="Segoe UI Symbol"/>
              </a:rPr>
              <a:t>G</a:t>
            </a:r>
            <a:r>
              <a:rPr sz="1000" spc="10" dirty="0">
                <a:solidFill>
                  <a:srgbClr val="FFFFFF"/>
                </a:solidFill>
                <a:latin typeface="Segoe UI Symbol"/>
                <a:cs typeface="Segoe UI Symbol"/>
              </a:rPr>
              <a:t>o</a:t>
            </a:r>
            <a:r>
              <a:rPr sz="1000" spc="5" dirty="0">
                <a:solidFill>
                  <a:srgbClr val="FFFFFF"/>
                </a:solidFill>
                <a:latin typeface="Segoe UI Symbol"/>
                <a:cs typeface="Segoe UI Symbol"/>
              </a:rPr>
              <a:t>v</a:t>
            </a:r>
            <a:r>
              <a:rPr sz="1000" spc="10" dirty="0">
                <a:solidFill>
                  <a:srgbClr val="FFFFFF"/>
                </a:solidFill>
                <a:latin typeface="Segoe UI Symbol"/>
                <a:cs typeface="Segoe UI Symbol"/>
              </a:rPr>
              <a:t>er</a:t>
            </a:r>
            <a:r>
              <a:rPr sz="1000" spc="20" dirty="0">
                <a:solidFill>
                  <a:srgbClr val="FFFFFF"/>
                </a:solidFill>
                <a:latin typeface="Segoe UI Symbol"/>
                <a:cs typeface="Segoe UI Symbol"/>
              </a:rPr>
              <a:t>n</a:t>
            </a:r>
            <a:r>
              <a:rPr sz="1000" spc="25" dirty="0">
                <a:solidFill>
                  <a:srgbClr val="FFFFFF"/>
                </a:solidFill>
                <a:latin typeface="Segoe UI Symbol"/>
                <a:cs typeface="Segoe UI Symbol"/>
              </a:rPr>
              <a:t>m</a:t>
            </a:r>
            <a:r>
              <a:rPr sz="1000" spc="10" dirty="0">
                <a:solidFill>
                  <a:srgbClr val="FFFFFF"/>
                </a:solidFill>
                <a:latin typeface="Segoe UI Symbol"/>
                <a:cs typeface="Segoe UI Symbol"/>
              </a:rPr>
              <a:t>e</a:t>
            </a:r>
            <a:r>
              <a:rPr sz="1000" spc="20" dirty="0">
                <a:solidFill>
                  <a:srgbClr val="FFFFFF"/>
                </a:solidFill>
                <a:latin typeface="Segoe UI Symbol"/>
                <a:cs typeface="Segoe UI Symbol"/>
              </a:rPr>
              <a:t>n</a:t>
            </a:r>
            <a:r>
              <a:rPr sz="1000" spc="10" dirty="0">
                <a:solidFill>
                  <a:srgbClr val="FFFFFF"/>
                </a:solidFill>
                <a:latin typeface="Segoe UI Symbol"/>
                <a:cs typeface="Segoe UI Symbol"/>
              </a:rPr>
              <a:t>t</a:t>
            </a:r>
            <a:r>
              <a:rPr sz="1000" spc="15" dirty="0">
                <a:solidFill>
                  <a:srgbClr val="FFFFFF"/>
                </a:solidFill>
                <a:latin typeface="Segoe UI Symbol"/>
                <a:cs typeface="Segoe UI Symbol"/>
              </a:rPr>
              <a:t>a</a:t>
            </a:r>
            <a:r>
              <a:rPr sz="1000" dirty="0">
                <a:solidFill>
                  <a:srgbClr val="FFFFFF"/>
                </a:solidFill>
                <a:latin typeface="Segoe UI Symbol"/>
                <a:cs typeface="Segoe UI Symbol"/>
              </a:rPr>
              <a:t>l  </a:t>
            </a:r>
            <a:r>
              <a:rPr sz="1000" spc="10" dirty="0">
                <a:solidFill>
                  <a:srgbClr val="FFFFFF"/>
                </a:solidFill>
                <a:latin typeface="Segoe UI Symbol"/>
                <a:cs typeface="Segoe UI Symbol"/>
              </a:rPr>
              <a:t>organization, </a:t>
            </a:r>
            <a:r>
              <a:rPr sz="1000" spc="15" dirty="0">
                <a:solidFill>
                  <a:srgbClr val="FFFFFF"/>
                </a:solidFill>
                <a:latin typeface="Segoe UI Symbol"/>
                <a:cs typeface="Segoe UI Symbol"/>
              </a:rPr>
              <a:t> </a:t>
            </a:r>
            <a:r>
              <a:rPr sz="1000" spc="10" dirty="0">
                <a:solidFill>
                  <a:srgbClr val="FFFFFF"/>
                </a:solidFill>
                <a:latin typeface="Segoe UI Symbol"/>
                <a:cs typeface="Segoe UI Symbol"/>
              </a:rPr>
              <a:t>agency </a:t>
            </a:r>
            <a:r>
              <a:rPr sz="1000" spc="5" dirty="0">
                <a:solidFill>
                  <a:srgbClr val="FFFFFF"/>
                </a:solidFill>
                <a:latin typeface="Segoe UI Symbol"/>
                <a:cs typeface="Segoe UI Symbol"/>
              </a:rPr>
              <a:t>or </a:t>
            </a:r>
            <a:r>
              <a:rPr sz="1000" spc="10" dirty="0">
                <a:solidFill>
                  <a:srgbClr val="FFFFFF"/>
                </a:solidFill>
                <a:latin typeface="Segoe UI Symbol"/>
                <a:cs typeface="Segoe UI Symbol"/>
              </a:rPr>
              <a:t> bureau</a:t>
            </a:r>
            <a:endParaRPr sz="1000">
              <a:latin typeface="Segoe UI Symbol"/>
              <a:cs typeface="Segoe UI Symbol"/>
            </a:endParaRPr>
          </a:p>
        </p:txBody>
      </p:sp>
      <p:grpSp>
        <p:nvGrpSpPr>
          <p:cNvPr id="91" name="object 91"/>
          <p:cNvGrpSpPr/>
          <p:nvPr/>
        </p:nvGrpSpPr>
        <p:grpSpPr>
          <a:xfrm>
            <a:off x="7272528" y="2926079"/>
            <a:ext cx="1152525" cy="744220"/>
            <a:chOff x="7272528" y="2926079"/>
            <a:chExt cx="1152525" cy="744220"/>
          </a:xfrm>
        </p:grpSpPr>
        <p:pic>
          <p:nvPicPr>
            <p:cNvPr id="92" name="object 92"/>
            <p:cNvPicPr/>
            <p:nvPr/>
          </p:nvPicPr>
          <p:blipFill>
            <a:blip r:embed="rId28" cstate="print"/>
            <a:stretch>
              <a:fillRect/>
            </a:stretch>
          </p:blipFill>
          <p:spPr>
            <a:xfrm>
              <a:off x="7272528" y="2926079"/>
              <a:ext cx="1152144" cy="743712"/>
            </a:xfrm>
            <a:prstGeom prst="rect">
              <a:avLst/>
            </a:prstGeom>
          </p:spPr>
        </p:pic>
        <p:pic>
          <p:nvPicPr>
            <p:cNvPr id="93" name="object 93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336623" y="2971816"/>
              <a:ext cx="1022667" cy="613601"/>
            </a:xfrm>
            <a:prstGeom prst="rect">
              <a:avLst/>
            </a:prstGeom>
          </p:spPr>
        </p:pic>
      </p:grpSp>
      <p:sp>
        <p:nvSpPr>
          <p:cNvPr id="94" name="object 94"/>
          <p:cNvSpPr txBox="1"/>
          <p:nvPr/>
        </p:nvSpPr>
        <p:spPr>
          <a:xfrm>
            <a:off x="7450288" y="2969259"/>
            <a:ext cx="793750" cy="598805"/>
          </a:xfrm>
          <a:prstGeom prst="rect">
            <a:avLst/>
          </a:prstGeom>
        </p:spPr>
        <p:txBody>
          <a:bodyPr vert="horz" wrap="square" lIns="0" tIns="27939" rIns="0" bIns="0" rtlCol="0">
            <a:spAutoFit/>
          </a:bodyPr>
          <a:lstStyle/>
          <a:p>
            <a:pPr marL="12700" marR="5080" algn="ctr">
              <a:lnSpc>
                <a:spcPts val="1100"/>
              </a:lnSpc>
              <a:spcBef>
                <a:spcPts val="219"/>
              </a:spcBef>
            </a:pPr>
            <a:r>
              <a:rPr sz="1000" spc="10" dirty="0">
                <a:solidFill>
                  <a:srgbClr val="FFFFFF"/>
                </a:solidFill>
                <a:latin typeface="Segoe UI Symbol"/>
                <a:cs typeface="Segoe UI Symbol"/>
              </a:rPr>
              <a:t>Graphic </a:t>
            </a:r>
            <a:r>
              <a:rPr sz="1000" spc="5" dirty="0">
                <a:solidFill>
                  <a:srgbClr val="FFFFFF"/>
                </a:solidFill>
                <a:latin typeface="Segoe UI Symbol"/>
                <a:cs typeface="Segoe UI Symbol"/>
              </a:rPr>
              <a:t>Arts/ </a:t>
            </a:r>
            <a:r>
              <a:rPr sz="1000" spc="-260" dirty="0">
                <a:solidFill>
                  <a:srgbClr val="FFFFFF"/>
                </a:solidFill>
                <a:latin typeface="Segoe UI Symbol"/>
                <a:cs typeface="Segoe UI Symbol"/>
              </a:rPr>
              <a:t> </a:t>
            </a:r>
            <a:r>
              <a:rPr sz="1000" spc="10" dirty="0">
                <a:solidFill>
                  <a:srgbClr val="FFFFFF"/>
                </a:solidFill>
                <a:latin typeface="Segoe UI Symbol"/>
                <a:cs typeface="Segoe UI Symbol"/>
              </a:rPr>
              <a:t>Commercial </a:t>
            </a:r>
            <a:r>
              <a:rPr sz="1000" spc="15" dirty="0">
                <a:solidFill>
                  <a:srgbClr val="FFFFFF"/>
                </a:solidFill>
                <a:latin typeface="Segoe UI Symbol"/>
                <a:cs typeface="Segoe UI Symbol"/>
              </a:rPr>
              <a:t> </a:t>
            </a:r>
            <a:r>
              <a:rPr sz="1000" spc="5" dirty="0">
                <a:solidFill>
                  <a:srgbClr val="FFFFFF"/>
                </a:solidFill>
                <a:latin typeface="Segoe UI Symbol"/>
                <a:cs typeface="Segoe UI Symbol"/>
              </a:rPr>
              <a:t>Arts/</a:t>
            </a:r>
            <a:r>
              <a:rPr sz="1000" spc="-45" dirty="0">
                <a:solidFill>
                  <a:srgbClr val="FFFFFF"/>
                </a:solidFill>
                <a:latin typeface="Segoe UI Symbol"/>
                <a:cs typeface="Segoe UI Symbol"/>
              </a:rPr>
              <a:t> </a:t>
            </a:r>
            <a:r>
              <a:rPr sz="1000" spc="10" dirty="0">
                <a:solidFill>
                  <a:srgbClr val="FFFFFF"/>
                </a:solidFill>
                <a:latin typeface="Segoe UI Symbol"/>
                <a:cs typeface="Segoe UI Symbol"/>
              </a:rPr>
              <a:t>Product </a:t>
            </a:r>
            <a:r>
              <a:rPr sz="1000" spc="-254" dirty="0">
                <a:solidFill>
                  <a:srgbClr val="FFFFFF"/>
                </a:solidFill>
                <a:latin typeface="Segoe UI Symbol"/>
                <a:cs typeface="Segoe UI Symbol"/>
              </a:rPr>
              <a:t> </a:t>
            </a:r>
            <a:r>
              <a:rPr sz="1000" spc="10" dirty="0">
                <a:solidFill>
                  <a:srgbClr val="FFFFFF"/>
                </a:solidFill>
                <a:latin typeface="Segoe UI Symbol"/>
                <a:cs typeface="Segoe UI Symbol"/>
              </a:rPr>
              <a:t>Design</a:t>
            </a:r>
            <a:endParaRPr sz="1000">
              <a:latin typeface="Segoe UI Symbol"/>
              <a:cs typeface="Segoe UI Symbol"/>
            </a:endParaRPr>
          </a:p>
        </p:txBody>
      </p:sp>
      <p:grpSp>
        <p:nvGrpSpPr>
          <p:cNvPr id="95" name="object 95"/>
          <p:cNvGrpSpPr/>
          <p:nvPr/>
        </p:nvGrpSpPr>
        <p:grpSpPr>
          <a:xfrm>
            <a:off x="8397240" y="2926079"/>
            <a:ext cx="1152525" cy="744220"/>
            <a:chOff x="8397240" y="2926079"/>
            <a:chExt cx="1152525" cy="744220"/>
          </a:xfrm>
        </p:grpSpPr>
        <p:pic>
          <p:nvPicPr>
            <p:cNvPr id="96" name="object 96"/>
            <p:cNvPicPr/>
            <p:nvPr/>
          </p:nvPicPr>
          <p:blipFill>
            <a:blip r:embed="rId29" cstate="print"/>
            <a:stretch>
              <a:fillRect/>
            </a:stretch>
          </p:blipFill>
          <p:spPr>
            <a:xfrm>
              <a:off x="8397240" y="2926079"/>
              <a:ext cx="1152144" cy="743712"/>
            </a:xfrm>
            <a:prstGeom prst="rect">
              <a:avLst/>
            </a:prstGeom>
          </p:spPr>
        </p:pic>
        <p:pic>
          <p:nvPicPr>
            <p:cNvPr id="97" name="object 97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8461557" y="2971816"/>
              <a:ext cx="1022667" cy="613601"/>
            </a:xfrm>
            <a:prstGeom prst="rect">
              <a:avLst/>
            </a:prstGeom>
          </p:spPr>
        </p:pic>
      </p:grpSp>
      <p:sp>
        <p:nvSpPr>
          <p:cNvPr id="98" name="object 98"/>
          <p:cNvSpPr txBox="1"/>
          <p:nvPr/>
        </p:nvSpPr>
        <p:spPr>
          <a:xfrm>
            <a:off x="8635548" y="3112515"/>
            <a:ext cx="673735" cy="318135"/>
          </a:xfrm>
          <a:prstGeom prst="rect">
            <a:avLst/>
          </a:prstGeom>
        </p:spPr>
        <p:txBody>
          <a:bodyPr vert="horz" wrap="square" lIns="0" tIns="27939" rIns="0" bIns="0" rtlCol="0">
            <a:spAutoFit/>
          </a:bodyPr>
          <a:lstStyle/>
          <a:p>
            <a:pPr marL="93980" marR="5080" indent="-81915">
              <a:lnSpc>
                <a:spcPts val="1100"/>
              </a:lnSpc>
              <a:spcBef>
                <a:spcPts val="219"/>
              </a:spcBef>
            </a:pPr>
            <a:r>
              <a:rPr sz="1000" spc="25" dirty="0">
                <a:solidFill>
                  <a:srgbClr val="FFFFFF"/>
                </a:solidFill>
                <a:latin typeface="Segoe UI Symbol"/>
                <a:cs typeface="Segoe UI Symbol"/>
              </a:rPr>
              <a:t>H</a:t>
            </a:r>
            <a:r>
              <a:rPr sz="1000" spc="10" dirty="0">
                <a:solidFill>
                  <a:srgbClr val="FFFFFF"/>
                </a:solidFill>
                <a:latin typeface="Segoe UI Symbol"/>
                <a:cs typeface="Segoe UI Symbol"/>
              </a:rPr>
              <a:t>e</a:t>
            </a:r>
            <a:r>
              <a:rPr sz="1000" spc="15" dirty="0">
                <a:solidFill>
                  <a:srgbClr val="FFFFFF"/>
                </a:solidFill>
                <a:latin typeface="Segoe UI Symbol"/>
                <a:cs typeface="Segoe UI Symbol"/>
              </a:rPr>
              <a:t>a</a:t>
            </a:r>
            <a:r>
              <a:rPr sz="1000" spc="5" dirty="0">
                <a:solidFill>
                  <a:srgbClr val="FFFFFF"/>
                </a:solidFill>
                <a:latin typeface="Segoe UI Symbol"/>
                <a:cs typeface="Segoe UI Symbol"/>
              </a:rPr>
              <a:t>l</a:t>
            </a:r>
            <a:r>
              <a:rPr sz="1000" spc="10" dirty="0">
                <a:solidFill>
                  <a:srgbClr val="FFFFFF"/>
                </a:solidFill>
                <a:latin typeface="Segoe UI Symbol"/>
                <a:cs typeface="Segoe UI Symbol"/>
              </a:rPr>
              <a:t>t</a:t>
            </a:r>
            <a:r>
              <a:rPr sz="1000" spc="20" dirty="0">
                <a:solidFill>
                  <a:srgbClr val="FFFFFF"/>
                </a:solidFill>
                <a:latin typeface="Segoe UI Symbol"/>
                <a:cs typeface="Segoe UI Symbol"/>
              </a:rPr>
              <a:t>h</a:t>
            </a:r>
            <a:r>
              <a:rPr sz="1000" spc="10" dirty="0">
                <a:solidFill>
                  <a:srgbClr val="FFFFFF"/>
                </a:solidFill>
                <a:latin typeface="Segoe UI Symbol"/>
                <a:cs typeface="Segoe UI Symbol"/>
              </a:rPr>
              <a:t>c</a:t>
            </a:r>
            <a:r>
              <a:rPr sz="1000" spc="15" dirty="0">
                <a:solidFill>
                  <a:srgbClr val="FFFFFF"/>
                </a:solidFill>
                <a:latin typeface="Segoe UI Symbol"/>
                <a:cs typeface="Segoe UI Symbol"/>
              </a:rPr>
              <a:t>a</a:t>
            </a:r>
            <a:r>
              <a:rPr sz="1000" spc="10" dirty="0">
                <a:solidFill>
                  <a:srgbClr val="FFFFFF"/>
                </a:solidFill>
                <a:latin typeface="Segoe UI Symbol"/>
                <a:cs typeface="Segoe UI Symbol"/>
              </a:rPr>
              <a:t>re</a:t>
            </a:r>
            <a:r>
              <a:rPr sz="1000" dirty="0">
                <a:solidFill>
                  <a:srgbClr val="FFFFFF"/>
                </a:solidFill>
                <a:latin typeface="Segoe UI Symbol"/>
                <a:cs typeface="Segoe UI Symbol"/>
              </a:rPr>
              <a:t>:  </a:t>
            </a:r>
            <a:r>
              <a:rPr sz="1000" spc="5" dirty="0">
                <a:solidFill>
                  <a:srgbClr val="FFFFFF"/>
                </a:solidFill>
                <a:latin typeface="Segoe UI Symbol"/>
                <a:cs typeface="Segoe UI Symbol"/>
              </a:rPr>
              <a:t>Facilities</a:t>
            </a:r>
            <a:endParaRPr sz="1000">
              <a:latin typeface="Segoe UI Symbol"/>
              <a:cs typeface="Segoe UI Symbol"/>
            </a:endParaRPr>
          </a:p>
        </p:txBody>
      </p:sp>
      <p:grpSp>
        <p:nvGrpSpPr>
          <p:cNvPr id="99" name="object 99"/>
          <p:cNvGrpSpPr/>
          <p:nvPr/>
        </p:nvGrpSpPr>
        <p:grpSpPr>
          <a:xfrm>
            <a:off x="9521952" y="2926079"/>
            <a:ext cx="1152525" cy="744220"/>
            <a:chOff x="9521952" y="2926079"/>
            <a:chExt cx="1152525" cy="744220"/>
          </a:xfrm>
        </p:grpSpPr>
        <p:pic>
          <p:nvPicPr>
            <p:cNvPr id="100" name="object 100"/>
            <p:cNvPicPr/>
            <p:nvPr/>
          </p:nvPicPr>
          <p:blipFill>
            <a:blip r:embed="rId30" cstate="print"/>
            <a:stretch>
              <a:fillRect/>
            </a:stretch>
          </p:blipFill>
          <p:spPr>
            <a:xfrm>
              <a:off x="9521952" y="2926079"/>
              <a:ext cx="1152144" cy="743712"/>
            </a:xfrm>
            <a:prstGeom prst="rect">
              <a:avLst/>
            </a:prstGeom>
          </p:spPr>
        </p:pic>
        <p:pic>
          <p:nvPicPr>
            <p:cNvPr id="101" name="object 101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9586488" y="2971816"/>
              <a:ext cx="1022667" cy="613601"/>
            </a:xfrm>
            <a:prstGeom prst="rect">
              <a:avLst/>
            </a:prstGeom>
          </p:spPr>
        </p:pic>
      </p:grpSp>
      <p:sp>
        <p:nvSpPr>
          <p:cNvPr id="102" name="object 102"/>
          <p:cNvSpPr txBox="1"/>
          <p:nvPr/>
        </p:nvSpPr>
        <p:spPr>
          <a:xfrm>
            <a:off x="9618397" y="3112515"/>
            <a:ext cx="957580" cy="318135"/>
          </a:xfrm>
          <a:prstGeom prst="rect">
            <a:avLst/>
          </a:prstGeom>
        </p:spPr>
        <p:txBody>
          <a:bodyPr vert="horz" wrap="square" lIns="0" tIns="27939" rIns="0" bIns="0" rtlCol="0">
            <a:spAutoFit/>
          </a:bodyPr>
          <a:lstStyle/>
          <a:p>
            <a:pPr marL="12700" marR="5080" indent="141605">
              <a:lnSpc>
                <a:spcPts val="1100"/>
              </a:lnSpc>
              <a:spcBef>
                <a:spcPts val="219"/>
              </a:spcBef>
            </a:pPr>
            <a:r>
              <a:rPr sz="1000" spc="10" dirty="0">
                <a:solidFill>
                  <a:srgbClr val="FFFFFF"/>
                </a:solidFill>
                <a:latin typeface="Segoe UI Symbol"/>
                <a:cs typeface="Segoe UI Symbol"/>
              </a:rPr>
              <a:t>Healthcare: </a:t>
            </a:r>
            <a:r>
              <a:rPr sz="1000" spc="15" dirty="0">
                <a:solidFill>
                  <a:srgbClr val="FFFFFF"/>
                </a:solidFill>
                <a:latin typeface="Segoe UI Symbol"/>
                <a:cs typeface="Segoe UI Symbol"/>
              </a:rPr>
              <a:t> </a:t>
            </a:r>
            <a:r>
              <a:rPr sz="1000" spc="10" dirty="0">
                <a:solidFill>
                  <a:srgbClr val="FFFFFF"/>
                </a:solidFill>
                <a:latin typeface="Segoe UI Symbol"/>
                <a:cs typeface="Segoe UI Symbol"/>
              </a:rPr>
              <a:t>P</a:t>
            </a:r>
            <a:r>
              <a:rPr sz="1000" spc="20" dirty="0">
                <a:solidFill>
                  <a:srgbClr val="FFFFFF"/>
                </a:solidFill>
                <a:latin typeface="Segoe UI Symbol"/>
                <a:cs typeface="Segoe UI Symbol"/>
              </a:rPr>
              <a:t>h</a:t>
            </a:r>
            <a:r>
              <a:rPr sz="1000" spc="15" dirty="0">
                <a:solidFill>
                  <a:srgbClr val="FFFFFF"/>
                </a:solidFill>
                <a:latin typeface="Segoe UI Symbol"/>
                <a:cs typeface="Segoe UI Symbol"/>
              </a:rPr>
              <a:t>a</a:t>
            </a:r>
            <a:r>
              <a:rPr sz="1000" spc="10" dirty="0">
                <a:solidFill>
                  <a:srgbClr val="FFFFFF"/>
                </a:solidFill>
                <a:latin typeface="Segoe UI Symbol"/>
                <a:cs typeface="Segoe UI Symbol"/>
              </a:rPr>
              <a:t>r</a:t>
            </a:r>
            <a:r>
              <a:rPr sz="1000" spc="25" dirty="0">
                <a:solidFill>
                  <a:srgbClr val="FFFFFF"/>
                </a:solidFill>
                <a:latin typeface="Segoe UI Symbol"/>
                <a:cs typeface="Segoe UI Symbol"/>
              </a:rPr>
              <a:t>m</a:t>
            </a:r>
            <a:r>
              <a:rPr sz="1000" spc="15" dirty="0">
                <a:solidFill>
                  <a:srgbClr val="FFFFFF"/>
                </a:solidFill>
                <a:latin typeface="Segoe UI Symbol"/>
                <a:cs typeface="Segoe UI Symbol"/>
              </a:rPr>
              <a:t>a</a:t>
            </a:r>
            <a:r>
              <a:rPr sz="1000" spc="10" dirty="0">
                <a:solidFill>
                  <a:srgbClr val="FFFFFF"/>
                </a:solidFill>
                <a:latin typeface="Segoe UI Symbol"/>
                <a:cs typeface="Segoe UI Symbol"/>
              </a:rPr>
              <a:t>ce</a:t>
            </a:r>
            <a:r>
              <a:rPr sz="1000" spc="20" dirty="0">
                <a:solidFill>
                  <a:srgbClr val="FFFFFF"/>
                </a:solidFill>
                <a:latin typeface="Segoe UI Symbol"/>
                <a:cs typeface="Segoe UI Symbol"/>
              </a:rPr>
              <a:t>u</a:t>
            </a:r>
            <a:r>
              <a:rPr sz="1000" spc="10" dirty="0">
                <a:solidFill>
                  <a:srgbClr val="FFFFFF"/>
                </a:solidFill>
                <a:latin typeface="Segoe UI Symbol"/>
                <a:cs typeface="Segoe UI Symbol"/>
              </a:rPr>
              <a:t>t</a:t>
            </a:r>
            <a:r>
              <a:rPr sz="1000" spc="5" dirty="0">
                <a:solidFill>
                  <a:srgbClr val="FFFFFF"/>
                </a:solidFill>
                <a:latin typeface="Segoe UI Symbol"/>
                <a:cs typeface="Segoe UI Symbol"/>
              </a:rPr>
              <a:t>i</a:t>
            </a:r>
            <a:r>
              <a:rPr sz="1000" spc="10" dirty="0">
                <a:solidFill>
                  <a:srgbClr val="FFFFFF"/>
                </a:solidFill>
                <a:latin typeface="Segoe UI Symbol"/>
                <a:cs typeface="Segoe UI Symbol"/>
              </a:rPr>
              <a:t>c</a:t>
            </a:r>
            <a:r>
              <a:rPr sz="1000" spc="15" dirty="0">
                <a:solidFill>
                  <a:srgbClr val="FFFFFF"/>
                </a:solidFill>
                <a:latin typeface="Segoe UI Symbol"/>
                <a:cs typeface="Segoe UI Symbol"/>
              </a:rPr>
              <a:t>a</a:t>
            </a:r>
            <a:r>
              <a:rPr sz="1000" spc="5" dirty="0">
                <a:solidFill>
                  <a:srgbClr val="FFFFFF"/>
                </a:solidFill>
                <a:latin typeface="Segoe UI Symbol"/>
                <a:cs typeface="Segoe UI Symbol"/>
              </a:rPr>
              <a:t>l</a:t>
            </a:r>
            <a:r>
              <a:rPr sz="1000" dirty="0">
                <a:solidFill>
                  <a:srgbClr val="FFFFFF"/>
                </a:solidFill>
                <a:latin typeface="Segoe UI Symbol"/>
                <a:cs typeface="Segoe UI Symbol"/>
              </a:rPr>
              <a:t>s</a:t>
            </a:r>
            <a:endParaRPr sz="1000">
              <a:latin typeface="Segoe UI Symbol"/>
              <a:cs typeface="Segoe UI Symbol"/>
            </a:endParaRPr>
          </a:p>
        </p:txBody>
      </p:sp>
      <p:grpSp>
        <p:nvGrpSpPr>
          <p:cNvPr id="103" name="object 103"/>
          <p:cNvGrpSpPr/>
          <p:nvPr/>
        </p:nvGrpSpPr>
        <p:grpSpPr>
          <a:xfrm>
            <a:off x="521208" y="3642359"/>
            <a:ext cx="1152525" cy="744220"/>
            <a:chOff x="521208" y="3642359"/>
            <a:chExt cx="1152525" cy="744220"/>
          </a:xfrm>
        </p:grpSpPr>
        <p:pic>
          <p:nvPicPr>
            <p:cNvPr id="104" name="object 104"/>
            <p:cNvPicPr/>
            <p:nvPr/>
          </p:nvPicPr>
          <p:blipFill>
            <a:blip r:embed="rId31" cstate="print"/>
            <a:stretch>
              <a:fillRect/>
            </a:stretch>
          </p:blipFill>
          <p:spPr>
            <a:xfrm>
              <a:off x="521208" y="3642359"/>
              <a:ext cx="1152144" cy="743712"/>
            </a:xfrm>
            <a:prstGeom prst="rect">
              <a:avLst/>
            </a:prstGeom>
          </p:spPr>
        </p:pic>
        <p:pic>
          <p:nvPicPr>
            <p:cNvPr id="105" name="object 10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87027" y="3687680"/>
              <a:ext cx="1022667" cy="613603"/>
            </a:xfrm>
            <a:prstGeom prst="rect">
              <a:avLst/>
            </a:prstGeom>
          </p:spPr>
        </p:pic>
      </p:grpSp>
      <p:sp>
        <p:nvSpPr>
          <p:cNvPr id="106" name="object 106"/>
          <p:cNvSpPr txBox="1"/>
          <p:nvPr/>
        </p:nvSpPr>
        <p:spPr>
          <a:xfrm>
            <a:off x="587027" y="3687681"/>
            <a:ext cx="1022985" cy="614045"/>
          </a:xfrm>
          <a:prstGeom prst="rect">
            <a:avLst/>
          </a:prstGeom>
        </p:spPr>
        <p:txBody>
          <a:bodyPr vert="horz" wrap="square" lIns="0" tIns="95885" rIns="0" bIns="0" rtlCol="0">
            <a:spAutoFit/>
          </a:bodyPr>
          <a:lstStyle/>
          <a:p>
            <a:pPr marL="213995" marR="180340" indent="-27940" algn="just">
              <a:lnSpc>
                <a:spcPts val="1100"/>
              </a:lnSpc>
              <a:spcBef>
                <a:spcPts val="755"/>
              </a:spcBef>
            </a:pPr>
            <a:r>
              <a:rPr sz="1000" spc="25" dirty="0">
                <a:solidFill>
                  <a:srgbClr val="FFFFFF"/>
                </a:solidFill>
                <a:latin typeface="Segoe UI Symbol"/>
                <a:cs typeface="Segoe UI Symbol"/>
              </a:rPr>
              <a:t>H</a:t>
            </a:r>
            <a:r>
              <a:rPr sz="1000" spc="10" dirty="0">
                <a:solidFill>
                  <a:srgbClr val="FFFFFF"/>
                </a:solidFill>
                <a:latin typeface="Segoe UI Symbol"/>
                <a:cs typeface="Segoe UI Symbol"/>
              </a:rPr>
              <a:t>e</a:t>
            </a:r>
            <a:r>
              <a:rPr sz="1000" spc="15" dirty="0">
                <a:solidFill>
                  <a:srgbClr val="FFFFFF"/>
                </a:solidFill>
                <a:latin typeface="Segoe UI Symbol"/>
                <a:cs typeface="Segoe UI Symbol"/>
              </a:rPr>
              <a:t>a</a:t>
            </a:r>
            <a:r>
              <a:rPr sz="1000" spc="5" dirty="0">
                <a:solidFill>
                  <a:srgbClr val="FFFFFF"/>
                </a:solidFill>
                <a:latin typeface="Segoe UI Symbol"/>
                <a:cs typeface="Segoe UI Symbol"/>
              </a:rPr>
              <a:t>l</a:t>
            </a:r>
            <a:r>
              <a:rPr sz="1000" spc="10" dirty="0">
                <a:solidFill>
                  <a:srgbClr val="FFFFFF"/>
                </a:solidFill>
                <a:latin typeface="Segoe UI Symbol"/>
                <a:cs typeface="Segoe UI Symbol"/>
              </a:rPr>
              <a:t>t</a:t>
            </a:r>
            <a:r>
              <a:rPr sz="1000" spc="20" dirty="0">
                <a:solidFill>
                  <a:srgbClr val="FFFFFF"/>
                </a:solidFill>
                <a:latin typeface="Segoe UI Symbol"/>
                <a:cs typeface="Segoe UI Symbol"/>
              </a:rPr>
              <a:t>h</a:t>
            </a:r>
            <a:r>
              <a:rPr sz="1000" spc="10" dirty="0">
                <a:solidFill>
                  <a:srgbClr val="FFFFFF"/>
                </a:solidFill>
                <a:latin typeface="Segoe UI Symbol"/>
                <a:cs typeface="Segoe UI Symbol"/>
              </a:rPr>
              <a:t>c</a:t>
            </a:r>
            <a:r>
              <a:rPr sz="1000" spc="15" dirty="0">
                <a:solidFill>
                  <a:srgbClr val="FFFFFF"/>
                </a:solidFill>
                <a:latin typeface="Segoe UI Symbol"/>
                <a:cs typeface="Segoe UI Symbol"/>
              </a:rPr>
              <a:t>a</a:t>
            </a:r>
            <a:r>
              <a:rPr sz="1000" spc="10" dirty="0">
                <a:solidFill>
                  <a:srgbClr val="FFFFFF"/>
                </a:solidFill>
                <a:latin typeface="Segoe UI Symbol"/>
                <a:cs typeface="Segoe UI Symbol"/>
              </a:rPr>
              <a:t>re</a:t>
            </a:r>
            <a:r>
              <a:rPr sz="1000" dirty="0">
                <a:solidFill>
                  <a:srgbClr val="FFFFFF"/>
                </a:solidFill>
                <a:latin typeface="Segoe UI Symbol"/>
                <a:cs typeface="Segoe UI Symbol"/>
              </a:rPr>
              <a:t>:  </a:t>
            </a:r>
            <a:r>
              <a:rPr sz="1000" spc="10" dirty="0">
                <a:solidFill>
                  <a:srgbClr val="FFFFFF"/>
                </a:solidFill>
                <a:latin typeface="Segoe UI Symbol"/>
                <a:cs typeface="Segoe UI Symbol"/>
              </a:rPr>
              <a:t>Product </a:t>
            </a:r>
            <a:r>
              <a:rPr sz="1000" dirty="0">
                <a:solidFill>
                  <a:srgbClr val="FFFFFF"/>
                </a:solidFill>
                <a:latin typeface="Segoe UI Symbol"/>
                <a:cs typeface="Segoe UI Symbol"/>
              </a:rPr>
              <a:t>&amp; </a:t>
            </a:r>
            <a:r>
              <a:rPr sz="1000" spc="-260" dirty="0">
                <a:solidFill>
                  <a:srgbClr val="FFFFFF"/>
                </a:solidFill>
                <a:latin typeface="Segoe UI Symbol"/>
                <a:cs typeface="Segoe UI Symbol"/>
              </a:rPr>
              <a:t> </a:t>
            </a:r>
            <a:r>
              <a:rPr sz="1000" spc="5" dirty="0">
                <a:solidFill>
                  <a:srgbClr val="FFFFFF"/>
                </a:solidFill>
                <a:latin typeface="Segoe UI Symbol"/>
                <a:cs typeface="Segoe UI Symbol"/>
              </a:rPr>
              <a:t>Supplies</a:t>
            </a:r>
            <a:endParaRPr sz="1000">
              <a:latin typeface="Segoe UI Symbol"/>
              <a:cs typeface="Segoe UI Symbol"/>
            </a:endParaRPr>
          </a:p>
        </p:txBody>
      </p:sp>
      <p:grpSp>
        <p:nvGrpSpPr>
          <p:cNvPr id="107" name="object 107"/>
          <p:cNvGrpSpPr/>
          <p:nvPr/>
        </p:nvGrpSpPr>
        <p:grpSpPr>
          <a:xfrm>
            <a:off x="1645920" y="3642359"/>
            <a:ext cx="1155700" cy="744220"/>
            <a:chOff x="1645920" y="3642359"/>
            <a:chExt cx="1155700" cy="744220"/>
          </a:xfrm>
        </p:grpSpPr>
        <p:pic>
          <p:nvPicPr>
            <p:cNvPr id="108" name="object 108"/>
            <p:cNvPicPr/>
            <p:nvPr/>
          </p:nvPicPr>
          <p:blipFill>
            <a:blip r:embed="rId32" cstate="print"/>
            <a:stretch>
              <a:fillRect/>
            </a:stretch>
          </p:blipFill>
          <p:spPr>
            <a:xfrm>
              <a:off x="1645920" y="3642359"/>
              <a:ext cx="1155192" cy="743712"/>
            </a:xfrm>
            <a:prstGeom prst="rect">
              <a:avLst/>
            </a:prstGeom>
          </p:spPr>
        </p:pic>
        <p:pic>
          <p:nvPicPr>
            <p:cNvPr id="109" name="object 109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711960" y="3687680"/>
              <a:ext cx="1022667" cy="613603"/>
            </a:xfrm>
            <a:prstGeom prst="rect">
              <a:avLst/>
            </a:prstGeom>
          </p:spPr>
        </p:pic>
      </p:grpSp>
      <p:sp>
        <p:nvSpPr>
          <p:cNvPr id="110" name="object 110"/>
          <p:cNvSpPr txBox="1"/>
          <p:nvPr/>
        </p:nvSpPr>
        <p:spPr>
          <a:xfrm>
            <a:off x="1711960" y="3687681"/>
            <a:ext cx="1022985" cy="614045"/>
          </a:xfrm>
          <a:prstGeom prst="rect">
            <a:avLst/>
          </a:prstGeom>
        </p:spPr>
        <p:txBody>
          <a:bodyPr vert="horz" wrap="square" lIns="0" tIns="95885" rIns="0" bIns="0" rtlCol="0">
            <a:spAutoFit/>
          </a:bodyPr>
          <a:lstStyle/>
          <a:p>
            <a:pPr marL="173990" marR="167640" indent="-635" algn="ctr">
              <a:lnSpc>
                <a:spcPts val="1100"/>
              </a:lnSpc>
              <a:spcBef>
                <a:spcPts val="755"/>
              </a:spcBef>
            </a:pPr>
            <a:r>
              <a:rPr sz="1000" spc="25" dirty="0">
                <a:solidFill>
                  <a:srgbClr val="FFFFFF"/>
                </a:solidFill>
                <a:latin typeface="Segoe UI Symbol"/>
                <a:cs typeface="Segoe UI Symbol"/>
              </a:rPr>
              <a:t>H</a:t>
            </a:r>
            <a:r>
              <a:rPr sz="1000" spc="10" dirty="0">
                <a:solidFill>
                  <a:srgbClr val="FFFFFF"/>
                </a:solidFill>
                <a:latin typeface="Segoe UI Symbol"/>
                <a:cs typeface="Segoe UI Symbol"/>
              </a:rPr>
              <a:t>osp</a:t>
            </a:r>
            <a:r>
              <a:rPr sz="1000" spc="5" dirty="0">
                <a:solidFill>
                  <a:srgbClr val="FFFFFF"/>
                </a:solidFill>
                <a:latin typeface="Segoe UI Symbol"/>
                <a:cs typeface="Segoe UI Symbol"/>
              </a:rPr>
              <a:t>i</a:t>
            </a:r>
            <a:r>
              <a:rPr sz="1000" spc="10" dirty="0">
                <a:solidFill>
                  <a:srgbClr val="FFFFFF"/>
                </a:solidFill>
                <a:latin typeface="Segoe UI Symbol"/>
                <a:cs typeface="Segoe UI Symbol"/>
              </a:rPr>
              <a:t>t</a:t>
            </a:r>
            <a:r>
              <a:rPr sz="1000" spc="15" dirty="0">
                <a:solidFill>
                  <a:srgbClr val="FFFFFF"/>
                </a:solidFill>
                <a:latin typeface="Segoe UI Symbol"/>
                <a:cs typeface="Segoe UI Symbol"/>
              </a:rPr>
              <a:t>a</a:t>
            </a:r>
            <a:r>
              <a:rPr sz="1000" spc="5" dirty="0">
                <a:solidFill>
                  <a:srgbClr val="FFFFFF"/>
                </a:solidFill>
                <a:latin typeface="Segoe UI Symbol"/>
                <a:cs typeface="Segoe UI Symbol"/>
              </a:rPr>
              <a:t>li</a:t>
            </a:r>
            <a:r>
              <a:rPr sz="1000" spc="10" dirty="0">
                <a:solidFill>
                  <a:srgbClr val="FFFFFF"/>
                </a:solidFill>
                <a:latin typeface="Segoe UI Symbol"/>
                <a:cs typeface="Segoe UI Symbol"/>
              </a:rPr>
              <a:t>t</a:t>
            </a:r>
            <a:r>
              <a:rPr sz="1000" spc="15" dirty="0">
                <a:solidFill>
                  <a:srgbClr val="FFFFFF"/>
                </a:solidFill>
                <a:latin typeface="Segoe UI Symbol"/>
                <a:cs typeface="Segoe UI Symbol"/>
              </a:rPr>
              <a:t>y</a:t>
            </a:r>
            <a:r>
              <a:rPr sz="1000" dirty="0">
                <a:solidFill>
                  <a:srgbClr val="FFFFFF"/>
                </a:solidFill>
                <a:latin typeface="Segoe UI Symbol"/>
                <a:cs typeface="Segoe UI Symbol"/>
              </a:rPr>
              <a:t>/  </a:t>
            </a:r>
            <a:r>
              <a:rPr sz="1000" spc="10" dirty="0">
                <a:solidFill>
                  <a:srgbClr val="FFFFFF"/>
                </a:solidFill>
                <a:latin typeface="Segoe UI Symbol"/>
                <a:cs typeface="Segoe UI Symbol"/>
              </a:rPr>
              <a:t>Hotels/ </a:t>
            </a:r>
            <a:r>
              <a:rPr sz="1000" spc="15" dirty="0">
                <a:solidFill>
                  <a:srgbClr val="FFFFFF"/>
                </a:solidFill>
                <a:latin typeface="Segoe UI Symbol"/>
                <a:cs typeface="Segoe UI Symbol"/>
              </a:rPr>
              <a:t> </a:t>
            </a:r>
            <a:r>
              <a:rPr sz="1000" spc="10" dirty="0">
                <a:solidFill>
                  <a:srgbClr val="FFFFFF"/>
                </a:solidFill>
                <a:latin typeface="Segoe UI Symbol"/>
                <a:cs typeface="Segoe UI Symbol"/>
              </a:rPr>
              <a:t>Rest</a:t>
            </a:r>
            <a:r>
              <a:rPr sz="1000" spc="15" dirty="0">
                <a:solidFill>
                  <a:srgbClr val="FFFFFF"/>
                </a:solidFill>
                <a:latin typeface="Segoe UI Symbol"/>
                <a:cs typeface="Segoe UI Symbol"/>
              </a:rPr>
              <a:t>a</a:t>
            </a:r>
            <a:r>
              <a:rPr sz="1000" spc="20" dirty="0">
                <a:solidFill>
                  <a:srgbClr val="FFFFFF"/>
                </a:solidFill>
                <a:latin typeface="Segoe UI Symbol"/>
                <a:cs typeface="Segoe UI Symbol"/>
              </a:rPr>
              <a:t>u</a:t>
            </a:r>
            <a:r>
              <a:rPr sz="1000" spc="10" dirty="0">
                <a:solidFill>
                  <a:srgbClr val="FFFFFF"/>
                </a:solidFill>
                <a:latin typeface="Segoe UI Symbol"/>
                <a:cs typeface="Segoe UI Symbol"/>
              </a:rPr>
              <a:t>r</a:t>
            </a:r>
            <a:r>
              <a:rPr sz="1000" spc="15" dirty="0">
                <a:solidFill>
                  <a:srgbClr val="FFFFFF"/>
                </a:solidFill>
                <a:latin typeface="Segoe UI Symbol"/>
                <a:cs typeface="Segoe UI Symbol"/>
              </a:rPr>
              <a:t>a</a:t>
            </a:r>
            <a:r>
              <a:rPr sz="1000" spc="20" dirty="0">
                <a:solidFill>
                  <a:srgbClr val="FFFFFF"/>
                </a:solidFill>
                <a:latin typeface="Segoe UI Symbol"/>
                <a:cs typeface="Segoe UI Symbol"/>
              </a:rPr>
              <a:t>n</a:t>
            </a:r>
            <a:r>
              <a:rPr sz="1000" spc="10" dirty="0">
                <a:solidFill>
                  <a:srgbClr val="FFFFFF"/>
                </a:solidFill>
                <a:latin typeface="Segoe UI Symbol"/>
                <a:cs typeface="Segoe UI Symbol"/>
              </a:rPr>
              <a:t>t</a:t>
            </a:r>
            <a:r>
              <a:rPr sz="1000" dirty="0">
                <a:solidFill>
                  <a:srgbClr val="FFFFFF"/>
                </a:solidFill>
                <a:latin typeface="Segoe UI Symbol"/>
                <a:cs typeface="Segoe UI Symbol"/>
              </a:rPr>
              <a:t>s</a:t>
            </a:r>
            <a:endParaRPr sz="1000">
              <a:latin typeface="Segoe UI Symbol"/>
              <a:cs typeface="Segoe UI Symbol"/>
            </a:endParaRPr>
          </a:p>
        </p:txBody>
      </p:sp>
      <p:grpSp>
        <p:nvGrpSpPr>
          <p:cNvPr id="111" name="object 111"/>
          <p:cNvGrpSpPr/>
          <p:nvPr/>
        </p:nvGrpSpPr>
        <p:grpSpPr>
          <a:xfrm>
            <a:off x="2770632" y="3642359"/>
            <a:ext cx="1155700" cy="744220"/>
            <a:chOff x="2770632" y="3642359"/>
            <a:chExt cx="1155700" cy="744220"/>
          </a:xfrm>
        </p:grpSpPr>
        <p:pic>
          <p:nvPicPr>
            <p:cNvPr id="112" name="object 112"/>
            <p:cNvPicPr/>
            <p:nvPr/>
          </p:nvPicPr>
          <p:blipFill>
            <a:blip r:embed="rId33" cstate="print"/>
            <a:stretch>
              <a:fillRect/>
            </a:stretch>
          </p:blipFill>
          <p:spPr>
            <a:xfrm>
              <a:off x="2770632" y="3642359"/>
              <a:ext cx="1155192" cy="743712"/>
            </a:xfrm>
            <a:prstGeom prst="rect">
              <a:avLst/>
            </a:prstGeom>
          </p:spPr>
        </p:pic>
        <p:pic>
          <p:nvPicPr>
            <p:cNvPr id="113" name="object 113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2836893" y="3687682"/>
              <a:ext cx="1022667" cy="613603"/>
            </a:xfrm>
            <a:prstGeom prst="rect">
              <a:avLst/>
            </a:prstGeom>
          </p:spPr>
        </p:pic>
      </p:grpSp>
      <p:sp>
        <p:nvSpPr>
          <p:cNvPr id="114" name="object 114"/>
          <p:cNvSpPr txBox="1"/>
          <p:nvPr/>
        </p:nvSpPr>
        <p:spPr>
          <a:xfrm>
            <a:off x="2880707" y="3685540"/>
            <a:ext cx="932815" cy="598805"/>
          </a:xfrm>
          <a:prstGeom prst="rect">
            <a:avLst/>
          </a:prstGeom>
        </p:spPr>
        <p:txBody>
          <a:bodyPr vert="horz" wrap="square" lIns="0" tIns="27939" rIns="0" bIns="0" rtlCol="0">
            <a:spAutoFit/>
          </a:bodyPr>
          <a:lstStyle/>
          <a:p>
            <a:pPr marL="12700" marR="5080" indent="-635" algn="ctr">
              <a:lnSpc>
                <a:spcPts val="1100"/>
              </a:lnSpc>
              <a:spcBef>
                <a:spcPts val="219"/>
              </a:spcBef>
            </a:pPr>
            <a:r>
              <a:rPr sz="1000" spc="10" dirty="0">
                <a:solidFill>
                  <a:srgbClr val="FFFFFF"/>
                </a:solidFill>
                <a:latin typeface="Segoe UI Symbol"/>
                <a:cs typeface="Segoe UI Symbol"/>
              </a:rPr>
              <a:t>Industrial </a:t>
            </a:r>
            <a:r>
              <a:rPr sz="1000" dirty="0">
                <a:solidFill>
                  <a:srgbClr val="FFFFFF"/>
                </a:solidFill>
                <a:latin typeface="Segoe UI Symbol"/>
                <a:cs typeface="Segoe UI Symbol"/>
              </a:rPr>
              <a:t>&amp; </a:t>
            </a:r>
            <a:r>
              <a:rPr sz="1000" spc="5" dirty="0">
                <a:solidFill>
                  <a:srgbClr val="FFFFFF"/>
                </a:solidFill>
                <a:latin typeface="Segoe UI Symbol"/>
                <a:cs typeface="Segoe UI Symbol"/>
              </a:rPr>
              <a:t> </a:t>
            </a:r>
            <a:r>
              <a:rPr sz="1000" spc="10" dirty="0">
                <a:solidFill>
                  <a:srgbClr val="FFFFFF"/>
                </a:solidFill>
                <a:latin typeface="Segoe UI Symbol"/>
                <a:cs typeface="Segoe UI Symbol"/>
              </a:rPr>
              <a:t>Architecture </a:t>
            </a:r>
            <a:r>
              <a:rPr sz="1000" spc="15" dirty="0">
                <a:solidFill>
                  <a:srgbClr val="FFFFFF"/>
                </a:solidFill>
                <a:latin typeface="Segoe UI Symbol"/>
                <a:cs typeface="Segoe UI Symbol"/>
              </a:rPr>
              <a:t> </a:t>
            </a:r>
            <a:r>
              <a:rPr sz="1000" spc="10" dirty="0">
                <a:solidFill>
                  <a:srgbClr val="FFFFFF"/>
                </a:solidFill>
                <a:latin typeface="Segoe UI Symbol"/>
                <a:cs typeface="Segoe UI Symbol"/>
              </a:rPr>
              <a:t>Design/</a:t>
            </a:r>
            <a:r>
              <a:rPr sz="1000" spc="-30" dirty="0">
                <a:solidFill>
                  <a:srgbClr val="FFFFFF"/>
                </a:solidFill>
                <a:latin typeface="Segoe UI Symbol"/>
                <a:cs typeface="Segoe UI Symbol"/>
              </a:rPr>
              <a:t> </a:t>
            </a:r>
            <a:r>
              <a:rPr sz="1000" spc="5" dirty="0">
                <a:solidFill>
                  <a:srgbClr val="FFFFFF"/>
                </a:solidFill>
                <a:latin typeface="Segoe UI Symbol"/>
                <a:cs typeface="Segoe UI Symbol"/>
              </a:rPr>
              <a:t>Interior </a:t>
            </a:r>
            <a:r>
              <a:rPr sz="1000" spc="-260" dirty="0">
                <a:solidFill>
                  <a:srgbClr val="FFFFFF"/>
                </a:solidFill>
                <a:latin typeface="Segoe UI Symbol"/>
                <a:cs typeface="Segoe UI Symbol"/>
              </a:rPr>
              <a:t> </a:t>
            </a:r>
            <a:r>
              <a:rPr sz="1000" spc="10" dirty="0">
                <a:solidFill>
                  <a:srgbClr val="FFFFFF"/>
                </a:solidFill>
                <a:latin typeface="Segoe UI Symbol"/>
                <a:cs typeface="Segoe UI Symbol"/>
              </a:rPr>
              <a:t>Design</a:t>
            </a:r>
            <a:endParaRPr sz="1000">
              <a:latin typeface="Segoe UI Symbol"/>
              <a:cs typeface="Segoe UI Symbol"/>
            </a:endParaRPr>
          </a:p>
        </p:txBody>
      </p:sp>
      <p:grpSp>
        <p:nvGrpSpPr>
          <p:cNvPr id="115" name="object 115"/>
          <p:cNvGrpSpPr/>
          <p:nvPr/>
        </p:nvGrpSpPr>
        <p:grpSpPr>
          <a:xfrm>
            <a:off x="3895344" y="3642359"/>
            <a:ext cx="1155700" cy="744220"/>
            <a:chOff x="3895344" y="3642359"/>
            <a:chExt cx="1155700" cy="744220"/>
          </a:xfrm>
        </p:grpSpPr>
        <p:pic>
          <p:nvPicPr>
            <p:cNvPr id="116" name="object 116"/>
            <p:cNvPicPr/>
            <p:nvPr/>
          </p:nvPicPr>
          <p:blipFill>
            <a:blip r:embed="rId34" cstate="print"/>
            <a:stretch>
              <a:fillRect/>
            </a:stretch>
          </p:blipFill>
          <p:spPr>
            <a:xfrm>
              <a:off x="3895344" y="3642359"/>
              <a:ext cx="1155191" cy="743712"/>
            </a:xfrm>
            <a:prstGeom prst="rect">
              <a:avLst/>
            </a:prstGeom>
          </p:spPr>
        </p:pic>
        <p:pic>
          <p:nvPicPr>
            <p:cNvPr id="117" name="object 117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961824" y="3687680"/>
              <a:ext cx="1022668" cy="613603"/>
            </a:xfrm>
            <a:prstGeom prst="rect">
              <a:avLst/>
            </a:prstGeom>
          </p:spPr>
        </p:pic>
      </p:grpSp>
      <p:sp>
        <p:nvSpPr>
          <p:cNvPr id="118" name="object 118"/>
          <p:cNvSpPr txBox="1"/>
          <p:nvPr/>
        </p:nvSpPr>
        <p:spPr>
          <a:xfrm>
            <a:off x="3961824" y="3687681"/>
            <a:ext cx="1022985" cy="614045"/>
          </a:xfrm>
          <a:prstGeom prst="rect">
            <a:avLst/>
          </a:prstGeom>
        </p:spPr>
        <p:txBody>
          <a:bodyPr vert="horz" wrap="square" lIns="0" tIns="63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5"/>
              </a:spcBef>
            </a:pPr>
            <a:endParaRPr sz="1150">
              <a:latin typeface="Times New Roman"/>
              <a:cs typeface="Times New Roman"/>
            </a:endParaRPr>
          </a:p>
          <a:p>
            <a:pPr marL="175260" marR="166370" indent="-4445">
              <a:lnSpc>
                <a:spcPts val="1100"/>
              </a:lnSpc>
            </a:pPr>
            <a:r>
              <a:rPr sz="1000" spc="5" dirty="0">
                <a:solidFill>
                  <a:srgbClr val="FFFFFF"/>
                </a:solidFill>
                <a:latin typeface="Segoe UI Symbol"/>
                <a:cs typeface="Segoe UI Symbol"/>
              </a:rPr>
              <a:t>I</a:t>
            </a:r>
            <a:r>
              <a:rPr sz="1000" spc="20" dirty="0">
                <a:solidFill>
                  <a:srgbClr val="FFFFFF"/>
                </a:solidFill>
                <a:latin typeface="Segoe UI Symbol"/>
                <a:cs typeface="Segoe UI Symbol"/>
              </a:rPr>
              <a:t>n</a:t>
            </a:r>
            <a:r>
              <a:rPr sz="1000" spc="10" dirty="0">
                <a:solidFill>
                  <a:srgbClr val="FFFFFF"/>
                </a:solidFill>
                <a:latin typeface="Segoe UI Symbol"/>
                <a:cs typeface="Segoe UI Symbol"/>
              </a:rPr>
              <a:t>fo</a:t>
            </a:r>
            <a:r>
              <a:rPr sz="1000" spc="15" dirty="0">
                <a:solidFill>
                  <a:srgbClr val="FFFFFF"/>
                </a:solidFill>
                <a:latin typeface="Segoe UI Symbol"/>
                <a:cs typeface="Segoe UI Symbol"/>
              </a:rPr>
              <a:t>r</a:t>
            </a:r>
            <a:r>
              <a:rPr sz="1000" spc="25" dirty="0">
                <a:solidFill>
                  <a:srgbClr val="FFFFFF"/>
                </a:solidFill>
                <a:latin typeface="Segoe UI Symbol"/>
                <a:cs typeface="Segoe UI Symbol"/>
              </a:rPr>
              <a:t>m</a:t>
            </a:r>
            <a:r>
              <a:rPr sz="1000" spc="15" dirty="0">
                <a:solidFill>
                  <a:srgbClr val="FFFFFF"/>
                </a:solidFill>
                <a:latin typeface="Segoe UI Symbol"/>
                <a:cs typeface="Segoe UI Symbol"/>
              </a:rPr>
              <a:t>a</a:t>
            </a:r>
            <a:r>
              <a:rPr sz="1000" spc="10" dirty="0">
                <a:solidFill>
                  <a:srgbClr val="FFFFFF"/>
                </a:solidFill>
                <a:latin typeface="Segoe UI Symbol"/>
                <a:cs typeface="Segoe UI Symbol"/>
              </a:rPr>
              <a:t>t</a:t>
            </a:r>
            <a:r>
              <a:rPr sz="1000" spc="5" dirty="0">
                <a:solidFill>
                  <a:srgbClr val="FFFFFF"/>
                </a:solidFill>
                <a:latin typeface="Segoe UI Symbol"/>
                <a:cs typeface="Segoe UI Symbol"/>
              </a:rPr>
              <a:t>i</a:t>
            </a:r>
            <a:r>
              <a:rPr sz="1000" spc="10" dirty="0">
                <a:solidFill>
                  <a:srgbClr val="FFFFFF"/>
                </a:solidFill>
                <a:latin typeface="Segoe UI Symbol"/>
                <a:cs typeface="Segoe UI Symbol"/>
              </a:rPr>
              <a:t>o</a:t>
            </a:r>
            <a:r>
              <a:rPr sz="1000" dirty="0">
                <a:solidFill>
                  <a:srgbClr val="FFFFFF"/>
                </a:solidFill>
                <a:latin typeface="Segoe UI Symbol"/>
                <a:cs typeface="Segoe UI Symbol"/>
              </a:rPr>
              <a:t>n  </a:t>
            </a:r>
            <a:r>
              <a:rPr sz="1000" spc="10" dirty="0">
                <a:solidFill>
                  <a:srgbClr val="FFFFFF"/>
                </a:solidFill>
                <a:latin typeface="Segoe UI Symbol"/>
                <a:cs typeface="Segoe UI Symbol"/>
              </a:rPr>
              <a:t>Tec</a:t>
            </a:r>
            <a:r>
              <a:rPr sz="1000" spc="20" dirty="0">
                <a:solidFill>
                  <a:srgbClr val="FFFFFF"/>
                </a:solidFill>
                <a:latin typeface="Segoe UI Symbol"/>
                <a:cs typeface="Segoe UI Symbol"/>
              </a:rPr>
              <a:t>hn</a:t>
            </a:r>
            <a:r>
              <a:rPr sz="1000" spc="10" dirty="0">
                <a:solidFill>
                  <a:srgbClr val="FFFFFF"/>
                </a:solidFill>
                <a:latin typeface="Segoe UI Symbol"/>
                <a:cs typeface="Segoe UI Symbol"/>
              </a:rPr>
              <a:t>o</a:t>
            </a:r>
            <a:r>
              <a:rPr sz="1000" spc="5" dirty="0">
                <a:solidFill>
                  <a:srgbClr val="FFFFFF"/>
                </a:solidFill>
                <a:latin typeface="Segoe UI Symbol"/>
                <a:cs typeface="Segoe UI Symbol"/>
              </a:rPr>
              <a:t>l</a:t>
            </a:r>
            <a:r>
              <a:rPr sz="1000" spc="10" dirty="0">
                <a:solidFill>
                  <a:srgbClr val="FFFFFF"/>
                </a:solidFill>
                <a:latin typeface="Segoe UI Symbol"/>
                <a:cs typeface="Segoe UI Symbol"/>
              </a:rPr>
              <a:t>o</a:t>
            </a:r>
            <a:r>
              <a:rPr sz="1000" spc="20" dirty="0">
                <a:solidFill>
                  <a:srgbClr val="FFFFFF"/>
                </a:solidFill>
                <a:latin typeface="Segoe UI Symbol"/>
                <a:cs typeface="Segoe UI Symbol"/>
              </a:rPr>
              <a:t>g</a:t>
            </a:r>
            <a:r>
              <a:rPr sz="1000" dirty="0">
                <a:solidFill>
                  <a:srgbClr val="FFFFFF"/>
                </a:solidFill>
                <a:latin typeface="Segoe UI Symbol"/>
                <a:cs typeface="Segoe UI Symbol"/>
              </a:rPr>
              <a:t>y</a:t>
            </a:r>
            <a:endParaRPr sz="1000">
              <a:latin typeface="Segoe UI Symbol"/>
              <a:cs typeface="Segoe UI Symbol"/>
            </a:endParaRPr>
          </a:p>
        </p:txBody>
      </p:sp>
      <p:grpSp>
        <p:nvGrpSpPr>
          <p:cNvPr id="119" name="object 119"/>
          <p:cNvGrpSpPr/>
          <p:nvPr/>
        </p:nvGrpSpPr>
        <p:grpSpPr>
          <a:xfrm>
            <a:off x="5023103" y="3642359"/>
            <a:ext cx="1152525" cy="744220"/>
            <a:chOff x="5023103" y="3642359"/>
            <a:chExt cx="1152525" cy="744220"/>
          </a:xfrm>
        </p:grpSpPr>
        <p:pic>
          <p:nvPicPr>
            <p:cNvPr id="120" name="object 120"/>
            <p:cNvPicPr/>
            <p:nvPr/>
          </p:nvPicPr>
          <p:blipFill>
            <a:blip r:embed="rId35" cstate="print"/>
            <a:stretch>
              <a:fillRect/>
            </a:stretch>
          </p:blipFill>
          <p:spPr>
            <a:xfrm>
              <a:off x="5023103" y="3642359"/>
              <a:ext cx="1152144" cy="743712"/>
            </a:xfrm>
            <a:prstGeom prst="rect">
              <a:avLst/>
            </a:prstGeom>
          </p:spPr>
        </p:pic>
        <p:pic>
          <p:nvPicPr>
            <p:cNvPr id="121" name="object 121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086756" y="3687680"/>
              <a:ext cx="1022668" cy="613603"/>
            </a:xfrm>
            <a:prstGeom prst="rect">
              <a:avLst/>
            </a:prstGeom>
          </p:spPr>
        </p:pic>
      </p:grpSp>
      <p:sp>
        <p:nvSpPr>
          <p:cNvPr id="122" name="object 122"/>
          <p:cNvSpPr txBox="1"/>
          <p:nvPr/>
        </p:nvSpPr>
        <p:spPr>
          <a:xfrm>
            <a:off x="5086756" y="3687681"/>
            <a:ext cx="1022985" cy="614045"/>
          </a:xfrm>
          <a:prstGeom prst="rect">
            <a:avLst/>
          </a:prstGeom>
        </p:spPr>
        <p:txBody>
          <a:bodyPr vert="horz" wrap="square" lIns="0" tIns="444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35"/>
              </a:spcBef>
            </a:pPr>
            <a:endParaRPr sz="1500">
              <a:latin typeface="Times New Roman"/>
              <a:cs typeface="Times New Roman"/>
            </a:endParaRPr>
          </a:p>
          <a:p>
            <a:pPr marL="233045">
              <a:lnSpc>
                <a:spcPct val="100000"/>
              </a:lnSpc>
            </a:pPr>
            <a:r>
              <a:rPr sz="1000" spc="10" dirty="0">
                <a:solidFill>
                  <a:srgbClr val="FFFFFF"/>
                </a:solidFill>
                <a:latin typeface="Segoe UI Symbol"/>
                <a:cs typeface="Segoe UI Symbol"/>
              </a:rPr>
              <a:t>Insurance</a:t>
            </a:r>
            <a:endParaRPr sz="1000">
              <a:latin typeface="Segoe UI Symbol"/>
              <a:cs typeface="Segoe UI Symbol"/>
            </a:endParaRPr>
          </a:p>
        </p:txBody>
      </p:sp>
      <p:grpSp>
        <p:nvGrpSpPr>
          <p:cNvPr id="123" name="object 123"/>
          <p:cNvGrpSpPr/>
          <p:nvPr/>
        </p:nvGrpSpPr>
        <p:grpSpPr>
          <a:xfrm>
            <a:off x="6147815" y="3642359"/>
            <a:ext cx="1152525" cy="744220"/>
            <a:chOff x="6147815" y="3642359"/>
            <a:chExt cx="1152525" cy="744220"/>
          </a:xfrm>
        </p:grpSpPr>
        <p:pic>
          <p:nvPicPr>
            <p:cNvPr id="124" name="object 124"/>
            <p:cNvPicPr/>
            <p:nvPr/>
          </p:nvPicPr>
          <p:blipFill>
            <a:blip r:embed="rId36" cstate="print"/>
            <a:stretch>
              <a:fillRect/>
            </a:stretch>
          </p:blipFill>
          <p:spPr>
            <a:xfrm>
              <a:off x="6147815" y="3642359"/>
              <a:ext cx="1152143" cy="743712"/>
            </a:xfrm>
            <a:prstGeom prst="rect">
              <a:avLst/>
            </a:prstGeom>
          </p:spPr>
        </p:pic>
        <p:pic>
          <p:nvPicPr>
            <p:cNvPr id="125" name="object 12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211690" y="3687680"/>
              <a:ext cx="1022668" cy="613603"/>
            </a:xfrm>
            <a:prstGeom prst="rect">
              <a:avLst/>
            </a:prstGeom>
          </p:spPr>
        </p:pic>
      </p:grpSp>
      <p:sp>
        <p:nvSpPr>
          <p:cNvPr id="126" name="object 126"/>
          <p:cNvSpPr txBox="1"/>
          <p:nvPr/>
        </p:nvSpPr>
        <p:spPr>
          <a:xfrm>
            <a:off x="6211691" y="3687681"/>
            <a:ext cx="1022985" cy="614045"/>
          </a:xfrm>
          <a:prstGeom prst="rect">
            <a:avLst/>
          </a:prstGeom>
        </p:spPr>
        <p:txBody>
          <a:bodyPr vert="horz" wrap="square" lIns="0" tIns="63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5"/>
              </a:spcBef>
            </a:pPr>
            <a:endParaRPr sz="1150">
              <a:latin typeface="Times New Roman"/>
              <a:cs typeface="Times New Roman"/>
            </a:endParaRPr>
          </a:p>
          <a:p>
            <a:pPr marL="198120" marR="192405">
              <a:lnSpc>
                <a:spcPts val="1100"/>
              </a:lnSpc>
            </a:pPr>
            <a:r>
              <a:rPr sz="1000" spc="5" dirty="0">
                <a:solidFill>
                  <a:srgbClr val="FFFFFF"/>
                </a:solidFill>
                <a:latin typeface="Segoe UI Symbol"/>
                <a:cs typeface="Segoe UI Symbol"/>
              </a:rPr>
              <a:t>I</a:t>
            </a:r>
            <a:r>
              <a:rPr sz="1000" spc="20" dirty="0">
                <a:solidFill>
                  <a:srgbClr val="FFFFFF"/>
                </a:solidFill>
                <a:latin typeface="Segoe UI Symbol"/>
                <a:cs typeface="Segoe UI Symbol"/>
              </a:rPr>
              <a:t>n</a:t>
            </a:r>
            <a:r>
              <a:rPr sz="1000" spc="10" dirty="0">
                <a:solidFill>
                  <a:srgbClr val="FFFFFF"/>
                </a:solidFill>
                <a:latin typeface="Segoe UI Symbol"/>
                <a:cs typeface="Segoe UI Symbol"/>
              </a:rPr>
              <a:t>t</a:t>
            </a:r>
            <a:r>
              <a:rPr sz="1000" spc="15" dirty="0">
                <a:solidFill>
                  <a:srgbClr val="FFFFFF"/>
                </a:solidFill>
                <a:latin typeface="Segoe UI Symbol"/>
                <a:cs typeface="Segoe UI Symbol"/>
              </a:rPr>
              <a:t>er</a:t>
            </a:r>
            <a:r>
              <a:rPr sz="1000" spc="20" dirty="0">
                <a:solidFill>
                  <a:srgbClr val="FFFFFF"/>
                </a:solidFill>
                <a:latin typeface="Segoe UI Symbol"/>
                <a:cs typeface="Segoe UI Symbol"/>
              </a:rPr>
              <a:t>n</a:t>
            </a:r>
            <a:r>
              <a:rPr sz="1000" spc="15" dirty="0">
                <a:solidFill>
                  <a:srgbClr val="FFFFFF"/>
                </a:solidFill>
                <a:latin typeface="Segoe UI Symbol"/>
                <a:cs typeface="Segoe UI Symbol"/>
              </a:rPr>
              <a:t>e</a:t>
            </a:r>
            <a:r>
              <a:rPr sz="1000" spc="10" dirty="0">
                <a:solidFill>
                  <a:srgbClr val="FFFFFF"/>
                </a:solidFill>
                <a:latin typeface="Segoe UI Symbol"/>
                <a:cs typeface="Segoe UI Symbol"/>
              </a:rPr>
              <a:t>t/</a:t>
            </a:r>
            <a:r>
              <a:rPr sz="1000" spc="15" dirty="0">
                <a:solidFill>
                  <a:srgbClr val="FFFFFF"/>
                </a:solidFill>
                <a:latin typeface="Segoe UI Symbol"/>
                <a:cs typeface="Segoe UI Symbol"/>
              </a:rPr>
              <a:t>E</a:t>
            </a:r>
            <a:r>
              <a:rPr sz="1000" dirty="0">
                <a:solidFill>
                  <a:srgbClr val="FFFFFF"/>
                </a:solidFill>
                <a:latin typeface="Segoe UI Symbol"/>
                <a:cs typeface="Segoe UI Symbol"/>
              </a:rPr>
              <a:t>-  </a:t>
            </a:r>
            <a:r>
              <a:rPr sz="1000" spc="15" dirty="0">
                <a:solidFill>
                  <a:srgbClr val="FFFFFF"/>
                </a:solidFill>
                <a:latin typeface="Segoe UI Symbol"/>
                <a:cs typeface="Segoe UI Symbol"/>
              </a:rPr>
              <a:t>C</a:t>
            </a:r>
            <a:r>
              <a:rPr sz="1000" spc="10" dirty="0">
                <a:solidFill>
                  <a:srgbClr val="FFFFFF"/>
                </a:solidFill>
                <a:latin typeface="Segoe UI Symbol"/>
                <a:cs typeface="Segoe UI Symbol"/>
              </a:rPr>
              <a:t>o</a:t>
            </a:r>
            <a:r>
              <a:rPr sz="1000" spc="25" dirty="0">
                <a:solidFill>
                  <a:srgbClr val="FFFFFF"/>
                </a:solidFill>
                <a:latin typeface="Segoe UI Symbol"/>
                <a:cs typeface="Segoe UI Symbol"/>
              </a:rPr>
              <a:t>mm</a:t>
            </a:r>
            <a:r>
              <a:rPr sz="1000" spc="10" dirty="0">
                <a:solidFill>
                  <a:srgbClr val="FFFFFF"/>
                </a:solidFill>
                <a:latin typeface="Segoe UI Symbol"/>
                <a:cs typeface="Segoe UI Symbol"/>
              </a:rPr>
              <a:t>erc</a:t>
            </a:r>
            <a:r>
              <a:rPr sz="1000" dirty="0">
                <a:solidFill>
                  <a:srgbClr val="FFFFFF"/>
                </a:solidFill>
                <a:latin typeface="Segoe UI Symbol"/>
                <a:cs typeface="Segoe UI Symbol"/>
              </a:rPr>
              <a:t>e</a:t>
            </a:r>
            <a:endParaRPr sz="1000">
              <a:latin typeface="Segoe UI Symbol"/>
              <a:cs typeface="Segoe UI Symbol"/>
            </a:endParaRPr>
          </a:p>
        </p:txBody>
      </p:sp>
      <p:grpSp>
        <p:nvGrpSpPr>
          <p:cNvPr id="127" name="object 127"/>
          <p:cNvGrpSpPr/>
          <p:nvPr/>
        </p:nvGrpSpPr>
        <p:grpSpPr>
          <a:xfrm>
            <a:off x="7272528" y="3642359"/>
            <a:ext cx="1152525" cy="744220"/>
            <a:chOff x="7272528" y="3642359"/>
            <a:chExt cx="1152525" cy="744220"/>
          </a:xfrm>
        </p:grpSpPr>
        <p:pic>
          <p:nvPicPr>
            <p:cNvPr id="128" name="object 128"/>
            <p:cNvPicPr/>
            <p:nvPr/>
          </p:nvPicPr>
          <p:blipFill>
            <a:blip r:embed="rId37" cstate="print"/>
            <a:stretch>
              <a:fillRect/>
            </a:stretch>
          </p:blipFill>
          <p:spPr>
            <a:xfrm>
              <a:off x="7272528" y="3642359"/>
              <a:ext cx="1152144" cy="743712"/>
            </a:xfrm>
            <a:prstGeom prst="rect">
              <a:avLst/>
            </a:prstGeom>
          </p:spPr>
        </p:pic>
        <p:pic>
          <p:nvPicPr>
            <p:cNvPr id="129" name="object 129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336621" y="3687680"/>
              <a:ext cx="1022668" cy="613603"/>
            </a:xfrm>
            <a:prstGeom prst="rect">
              <a:avLst/>
            </a:prstGeom>
          </p:spPr>
        </p:pic>
      </p:grpSp>
      <p:sp>
        <p:nvSpPr>
          <p:cNvPr id="130" name="object 130"/>
          <p:cNvSpPr txBox="1"/>
          <p:nvPr/>
        </p:nvSpPr>
        <p:spPr>
          <a:xfrm>
            <a:off x="7336621" y="3687681"/>
            <a:ext cx="1022985" cy="614045"/>
          </a:xfrm>
          <a:prstGeom prst="rect">
            <a:avLst/>
          </a:prstGeom>
        </p:spPr>
        <p:txBody>
          <a:bodyPr vert="horz" wrap="square" lIns="0" tIns="95885" rIns="0" bIns="0" rtlCol="0">
            <a:spAutoFit/>
          </a:bodyPr>
          <a:lstStyle/>
          <a:p>
            <a:pPr marL="64135" marR="58419" indent="-1905" algn="ctr">
              <a:lnSpc>
                <a:spcPts val="1100"/>
              </a:lnSpc>
              <a:spcBef>
                <a:spcPts val="755"/>
              </a:spcBef>
            </a:pPr>
            <a:r>
              <a:rPr sz="1000" spc="10" dirty="0">
                <a:solidFill>
                  <a:srgbClr val="FFFFFF"/>
                </a:solidFill>
                <a:latin typeface="Segoe UI Symbol"/>
                <a:cs typeface="Segoe UI Symbol"/>
              </a:rPr>
              <a:t>Law </a:t>
            </a:r>
            <a:r>
              <a:rPr sz="1000" spc="15" dirty="0">
                <a:solidFill>
                  <a:srgbClr val="FFFFFF"/>
                </a:solidFill>
                <a:latin typeface="Segoe UI Symbol"/>
                <a:cs typeface="Segoe UI Symbol"/>
              </a:rPr>
              <a:t> </a:t>
            </a:r>
            <a:r>
              <a:rPr sz="1000" spc="10" dirty="0">
                <a:solidFill>
                  <a:srgbClr val="FFFFFF"/>
                </a:solidFill>
                <a:latin typeface="Segoe UI Symbol"/>
                <a:cs typeface="Segoe UI Symbol"/>
              </a:rPr>
              <a:t>enforcement</a:t>
            </a:r>
            <a:r>
              <a:rPr sz="1000" spc="-45" dirty="0">
                <a:solidFill>
                  <a:srgbClr val="FFFFFF"/>
                </a:solidFill>
                <a:latin typeface="Segoe UI Symbol"/>
                <a:cs typeface="Segoe UI Symbol"/>
              </a:rPr>
              <a:t> </a:t>
            </a:r>
            <a:r>
              <a:rPr sz="1000" spc="5" dirty="0">
                <a:solidFill>
                  <a:srgbClr val="FFFFFF"/>
                </a:solidFill>
                <a:latin typeface="Segoe UI Symbol"/>
                <a:cs typeface="Segoe UI Symbol"/>
              </a:rPr>
              <a:t>or </a:t>
            </a:r>
            <a:r>
              <a:rPr sz="1000" spc="-260" dirty="0">
                <a:solidFill>
                  <a:srgbClr val="FFFFFF"/>
                </a:solidFill>
                <a:latin typeface="Segoe UI Symbol"/>
                <a:cs typeface="Segoe UI Symbol"/>
              </a:rPr>
              <a:t> </a:t>
            </a:r>
            <a:r>
              <a:rPr sz="1000" spc="5" dirty="0">
                <a:solidFill>
                  <a:srgbClr val="FFFFFF"/>
                </a:solidFill>
                <a:latin typeface="Segoe UI Symbol"/>
                <a:cs typeface="Segoe UI Symbol"/>
              </a:rPr>
              <a:t>security</a:t>
            </a:r>
            <a:endParaRPr sz="1000">
              <a:latin typeface="Segoe UI Symbol"/>
              <a:cs typeface="Segoe UI Symbol"/>
            </a:endParaRPr>
          </a:p>
        </p:txBody>
      </p:sp>
      <p:grpSp>
        <p:nvGrpSpPr>
          <p:cNvPr id="131" name="object 131"/>
          <p:cNvGrpSpPr/>
          <p:nvPr/>
        </p:nvGrpSpPr>
        <p:grpSpPr>
          <a:xfrm>
            <a:off x="8397240" y="3642359"/>
            <a:ext cx="1152525" cy="744220"/>
            <a:chOff x="8397240" y="3642359"/>
            <a:chExt cx="1152525" cy="744220"/>
          </a:xfrm>
        </p:grpSpPr>
        <p:pic>
          <p:nvPicPr>
            <p:cNvPr id="132" name="object 132"/>
            <p:cNvPicPr/>
            <p:nvPr/>
          </p:nvPicPr>
          <p:blipFill>
            <a:blip r:embed="rId38" cstate="print"/>
            <a:stretch>
              <a:fillRect/>
            </a:stretch>
          </p:blipFill>
          <p:spPr>
            <a:xfrm>
              <a:off x="8397240" y="3642359"/>
              <a:ext cx="1152144" cy="743712"/>
            </a:xfrm>
            <a:prstGeom prst="rect">
              <a:avLst/>
            </a:prstGeom>
          </p:spPr>
        </p:pic>
        <p:pic>
          <p:nvPicPr>
            <p:cNvPr id="133" name="object 133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8461557" y="3687680"/>
              <a:ext cx="1022667" cy="613603"/>
            </a:xfrm>
            <a:prstGeom prst="rect">
              <a:avLst/>
            </a:prstGeom>
          </p:spPr>
        </p:pic>
      </p:grpSp>
      <p:sp>
        <p:nvSpPr>
          <p:cNvPr id="134" name="object 134"/>
          <p:cNvSpPr txBox="1"/>
          <p:nvPr/>
        </p:nvSpPr>
        <p:spPr>
          <a:xfrm>
            <a:off x="8461557" y="3687681"/>
            <a:ext cx="1022985" cy="614045"/>
          </a:xfrm>
          <a:prstGeom prst="rect">
            <a:avLst/>
          </a:prstGeom>
        </p:spPr>
        <p:txBody>
          <a:bodyPr vert="horz" wrap="square" lIns="0" tIns="444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35"/>
              </a:spcBef>
            </a:pPr>
            <a:endParaRPr sz="1500">
              <a:latin typeface="Times New Roman"/>
              <a:cs typeface="Times New Roman"/>
            </a:endParaRPr>
          </a:p>
          <a:p>
            <a:pPr marL="108585">
              <a:lnSpc>
                <a:spcPct val="100000"/>
              </a:lnSpc>
            </a:pPr>
            <a:r>
              <a:rPr sz="1000" spc="10" dirty="0">
                <a:solidFill>
                  <a:srgbClr val="FFFFFF"/>
                </a:solidFill>
                <a:latin typeface="Segoe UI Symbol"/>
                <a:cs typeface="Segoe UI Symbol"/>
              </a:rPr>
              <a:t>Legal</a:t>
            </a:r>
            <a:r>
              <a:rPr sz="1000" spc="-15" dirty="0">
                <a:solidFill>
                  <a:srgbClr val="FFFFFF"/>
                </a:solidFill>
                <a:latin typeface="Segoe UI Symbol"/>
                <a:cs typeface="Segoe UI Symbol"/>
              </a:rPr>
              <a:t> </a:t>
            </a:r>
            <a:r>
              <a:rPr sz="1000" spc="5" dirty="0">
                <a:solidFill>
                  <a:srgbClr val="FFFFFF"/>
                </a:solidFill>
                <a:latin typeface="Segoe UI Symbol"/>
                <a:cs typeface="Segoe UI Symbol"/>
              </a:rPr>
              <a:t>Services</a:t>
            </a:r>
            <a:endParaRPr sz="1000">
              <a:latin typeface="Segoe UI Symbol"/>
              <a:cs typeface="Segoe UI Symbol"/>
            </a:endParaRPr>
          </a:p>
        </p:txBody>
      </p:sp>
      <p:grpSp>
        <p:nvGrpSpPr>
          <p:cNvPr id="135" name="object 135"/>
          <p:cNvGrpSpPr/>
          <p:nvPr/>
        </p:nvGrpSpPr>
        <p:grpSpPr>
          <a:xfrm>
            <a:off x="9521952" y="3642359"/>
            <a:ext cx="1152525" cy="744220"/>
            <a:chOff x="9521952" y="3642359"/>
            <a:chExt cx="1152525" cy="744220"/>
          </a:xfrm>
        </p:grpSpPr>
        <p:pic>
          <p:nvPicPr>
            <p:cNvPr id="136" name="object 136"/>
            <p:cNvPicPr/>
            <p:nvPr/>
          </p:nvPicPr>
          <p:blipFill>
            <a:blip r:embed="rId39" cstate="print"/>
            <a:stretch>
              <a:fillRect/>
            </a:stretch>
          </p:blipFill>
          <p:spPr>
            <a:xfrm>
              <a:off x="9521952" y="3642359"/>
              <a:ext cx="1152144" cy="743712"/>
            </a:xfrm>
            <a:prstGeom prst="rect">
              <a:avLst/>
            </a:prstGeom>
          </p:spPr>
        </p:pic>
        <p:pic>
          <p:nvPicPr>
            <p:cNvPr id="137" name="object 137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9586488" y="3687680"/>
              <a:ext cx="1022667" cy="613603"/>
            </a:xfrm>
            <a:prstGeom prst="rect">
              <a:avLst/>
            </a:prstGeom>
          </p:spPr>
        </p:pic>
      </p:grpSp>
      <p:sp>
        <p:nvSpPr>
          <p:cNvPr id="138" name="object 138"/>
          <p:cNvSpPr txBox="1"/>
          <p:nvPr/>
        </p:nvSpPr>
        <p:spPr>
          <a:xfrm>
            <a:off x="9586488" y="3687681"/>
            <a:ext cx="1022985" cy="614045"/>
          </a:xfrm>
          <a:prstGeom prst="rect">
            <a:avLst/>
          </a:prstGeom>
        </p:spPr>
        <p:txBody>
          <a:bodyPr vert="horz" wrap="square" lIns="0" tIns="63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5"/>
              </a:spcBef>
            </a:pPr>
            <a:endParaRPr sz="1150">
              <a:latin typeface="Times New Roman"/>
              <a:cs typeface="Times New Roman"/>
            </a:endParaRPr>
          </a:p>
          <a:p>
            <a:pPr marL="193675" marR="53975" indent="-133350">
              <a:lnSpc>
                <a:spcPts val="1100"/>
              </a:lnSpc>
            </a:pPr>
            <a:r>
              <a:rPr sz="1000" spc="25" dirty="0">
                <a:solidFill>
                  <a:srgbClr val="FFFFFF"/>
                </a:solidFill>
                <a:latin typeface="Segoe UI Symbol"/>
                <a:cs typeface="Segoe UI Symbol"/>
              </a:rPr>
              <a:t>M</a:t>
            </a:r>
            <a:r>
              <a:rPr sz="1000" spc="15" dirty="0">
                <a:solidFill>
                  <a:srgbClr val="FFFFFF"/>
                </a:solidFill>
                <a:latin typeface="Segoe UI Symbol"/>
                <a:cs typeface="Segoe UI Symbol"/>
              </a:rPr>
              <a:t>a</a:t>
            </a:r>
            <a:r>
              <a:rPr sz="1000" spc="20" dirty="0">
                <a:solidFill>
                  <a:srgbClr val="FFFFFF"/>
                </a:solidFill>
                <a:latin typeface="Segoe UI Symbol"/>
                <a:cs typeface="Segoe UI Symbol"/>
              </a:rPr>
              <a:t>nu</a:t>
            </a:r>
            <a:r>
              <a:rPr sz="1000" spc="10" dirty="0">
                <a:solidFill>
                  <a:srgbClr val="FFFFFF"/>
                </a:solidFill>
                <a:latin typeface="Segoe UI Symbol"/>
                <a:cs typeface="Segoe UI Symbol"/>
              </a:rPr>
              <a:t>f</a:t>
            </a:r>
            <a:r>
              <a:rPr sz="1000" spc="15" dirty="0">
                <a:solidFill>
                  <a:srgbClr val="FFFFFF"/>
                </a:solidFill>
                <a:latin typeface="Segoe UI Symbol"/>
                <a:cs typeface="Segoe UI Symbol"/>
              </a:rPr>
              <a:t>a</a:t>
            </a:r>
            <a:r>
              <a:rPr sz="1000" spc="10" dirty="0">
                <a:solidFill>
                  <a:srgbClr val="FFFFFF"/>
                </a:solidFill>
                <a:latin typeface="Segoe UI Symbol"/>
                <a:cs typeface="Segoe UI Symbol"/>
              </a:rPr>
              <a:t>ct</a:t>
            </a:r>
            <a:r>
              <a:rPr sz="1000" spc="20" dirty="0">
                <a:solidFill>
                  <a:srgbClr val="FFFFFF"/>
                </a:solidFill>
                <a:latin typeface="Segoe UI Symbol"/>
                <a:cs typeface="Segoe UI Symbol"/>
              </a:rPr>
              <a:t>u</a:t>
            </a:r>
            <a:r>
              <a:rPr sz="1000" spc="10" dirty="0">
                <a:solidFill>
                  <a:srgbClr val="FFFFFF"/>
                </a:solidFill>
                <a:latin typeface="Segoe UI Symbol"/>
                <a:cs typeface="Segoe UI Symbol"/>
              </a:rPr>
              <a:t>r</a:t>
            </a:r>
            <a:r>
              <a:rPr sz="1000" spc="5" dirty="0">
                <a:solidFill>
                  <a:srgbClr val="FFFFFF"/>
                </a:solidFill>
                <a:latin typeface="Segoe UI Symbol"/>
                <a:cs typeface="Segoe UI Symbol"/>
              </a:rPr>
              <a:t>i</a:t>
            </a:r>
            <a:r>
              <a:rPr sz="1000" spc="20" dirty="0">
                <a:solidFill>
                  <a:srgbClr val="FFFFFF"/>
                </a:solidFill>
                <a:latin typeface="Segoe UI Symbol"/>
                <a:cs typeface="Segoe UI Symbol"/>
              </a:rPr>
              <a:t>ng</a:t>
            </a:r>
            <a:r>
              <a:rPr sz="1000" dirty="0">
                <a:solidFill>
                  <a:srgbClr val="FFFFFF"/>
                </a:solidFill>
                <a:latin typeface="Segoe UI Symbol"/>
                <a:cs typeface="Segoe UI Symbol"/>
              </a:rPr>
              <a:t>/  </a:t>
            </a:r>
            <a:r>
              <a:rPr sz="1000" spc="10" dirty="0">
                <a:solidFill>
                  <a:srgbClr val="FFFFFF"/>
                </a:solidFill>
                <a:latin typeface="Segoe UI Symbol"/>
                <a:cs typeface="Segoe UI Symbol"/>
              </a:rPr>
              <a:t>Production</a:t>
            </a:r>
            <a:endParaRPr sz="1000">
              <a:latin typeface="Segoe UI Symbol"/>
              <a:cs typeface="Segoe UI Symbol"/>
            </a:endParaRPr>
          </a:p>
        </p:txBody>
      </p:sp>
      <p:grpSp>
        <p:nvGrpSpPr>
          <p:cNvPr id="139" name="object 139"/>
          <p:cNvGrpSpPr/>
          <p:nvPr/>
        </p:nvGrpSpPr>
        <p:grpSpPr>
          <a:xfrm>
            <a:off x="521208" y="4358640"/>
            <a:ext cx="1152525" cy="744220"/>
            <a:chOff x="521208" y="4358640"/>
            <a:chExt cx="1152525" cy="744220"/>
          </a:xfrm>
        </p:grpSpPr>
        <p:pic>
          <p:nvPicPr>
            <p:cNvPr id="140" name="object 140"/>
            <p:cNvPicPr/>
            <p:nvPr/>
          </p:nvPicPr>
          <p:blipFill>
            <a:blip r:embed="rId40" cstate="print"/>
            <a:stretch>
              <a:fillRect/>
            </a:stretch>
          </p:blipFill>
          <p:spPr>
            <a:xfrm>
              <a:off x="521208" y="4358640"/>
              <a:ext cx="1152144" cy="743712"/>
            </a:xfrm>
            <a:prstGeom prst="rect">
              <a:avLst/>
            </a:prstGeom>
          </p:spPr>
        </p:pic>
        <p:pic>
          <p:nvPicPr>
            <p:cNvPr id="141" name="object 141"/>
            <p:cNvPicPr/>
            <p:nvPr/>
          </p:nvPicPr>
          <p:blipFill>
            <a:blip r:embed="rId41" cstate="print"/>
            <a:stretch>
              <a:fillRect/>
            </a:stretch>
          </p:blipFill>
          <p:spPr>
            <a:xfrm>
              <a:off x="587027" y="4403548"/>
              <a:ext cx="1022667" cy="613601"/>
            </a:xfrm>
            <a:prstGeom prst="rect">
              <a:avLst/>
            </a:prstGeom>
          </p:spPr>
        </p:pic>
      </p:grpSp>
      <p:sp>
        <p:nvSpPr>
          <p:cNvPr id="142" name="object 142"/>
          <p:cNvSpPr txBox="1"/>
          <p:nvPr/>
        </p:nvSpPr>
        <p:spPr>
          <a:xfrm>
            <a:off x="587027" y="4403548"/>
            <a:ext cx="1022985" cy="614045"/>
          </a:xfrm>
          <a:prstGeom prst="rect">
            <a:avLst/>
          </a:prstGeom>
        </p:spPr>
        <p:txBody>
          <a:bodyPr vert="horz" wrap="square" lIns="0" tIns="317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25"/>
              </a:spcBef>
            </a:pPr>
            <a:endParaRPr sz="1150">
              <a:latin typeface="Times New Roman"/>
              <a:cs typeface="Times New Roman"/>
            </a:endParaRPr>
          </a:p>
          <a:p>
            <a:pPr marL="252095" marR="247650" indent="54610">
              <a:lnSpc>
                <a:spcPts val="1080"/>
              </a:lnSpc>
            </a:pPr>
            <a:r>
              <a:rPr sz="1000" spc="10" dirty="0">
                <a:solidFill>
                  <a:srgbClr val="FFFFFF"/>
                </a:solidFill>
                <a:latin typeface="Segoe UI Symbol"/>
                <a:cs typeface="Segoe UI Symbol"/>
              </a:rPr>
              <a:t>Market </a:t>
            </a:r>
            <a:r>
              <a:rPr sz="1000" spc="15" dirty="0">
                <a:solidFill>
                  <a:srgbClr val="FFFFFF"/>
                </a:solidFill>
                <a:latin typeface="Segoe UI Symbol"/>
                <a:cs typeface="Segoe UI Symbol"/>
              </a:rPr>
              <a:t> </a:t>
            </a:r>
            <a:r>
              <a:rPr sz="1000" spc="10" dirty="0">
                <a:solidFill>
                  <a:srgbClr val="FFFFFF"/>
                </a:solidFill>
                <a:latin typeface="Segoe UI Symbol"/>
                <a:cs typeface="Segoe UI Symbol"/>
              </a:rPr>
              <a:t>Rese</a:t>
            </a:r>
            <a:r>
              <a:rPr sz="1000" spc="15" dirty="0">
                <a:solidFill>
                  <a:srgbClr val="FFFFFF"/>
                </a:solidFill>
                <a:latin typeface="Segoe UI Symbol"/>
                <a:cs typeface="Segoe UI Symbol"/>
              </a:rPr>
              <a:t>a</a:t>
            </a:r>
            <a:r>
              <a:rPr sz="1000" spc="10" dirty="0">
                <a:solidFill>
                  <a:srgbClr val="FFFFFF"/>
                </a:solidFill>
                <a:latin typeface="Segoe UI Symbol"/>
                <a:cs typeface="Segoe UI Symbol"/>
              </a:rPr>
              <a:t>rc</a:t>
            </a:r>
            <a:r>
              <a:rPr sz="1000" dirty="0">
                <a:solidFill>
                  <a:srgbClr val="FFFFFF"/>
                </a:solidFill>
                <a:latin typeface="Segoe UI Symbol"/>
                <a:cs typeface="Segoe UI Symbol"/>
              </a:rPr>
              <a:t>h</a:t>
            </a:r>
            <a:endParaRPr sz="1000">
              <a:latin typeface="Segoe UI Symbol"/>
              <a:cs typeface="Segoe UI Symbol"/>
            </a:endParaRPr>
          </a:p>
        </p:txBody>
      </p:sp>
      <p:grpSp>
        <p:nvGrpSpPr>
          <p:cNvPr id="143" name="object 143"/>
          <p:cNvGrpSpPr/>
          <p:nvPr/>
        </p:nvGrpSpPr>
        <p:grpSpPr>
          <a:xfrm>
            <a:off x="1645920" y="4358640"/>
            <a:ext cx="1155700" cy="744220"/>
            <a:chOff x="1645920" y="4358640"/>
            <a:chExt cx="1155700" cy="744220"/>
          </a:xfrm>
        </p:grpSpPr>
        <p:pic>
          <p:nvPicPr>
            <p:cNvPr id="144" name="object 144"/>
            <p:cNvPicPr/>
            <p:nvPr/>
          </p:nvPicPr>
          <p:blipFill>
            <a:blip r:embed="rId42" cstate="print"/>
            <a:stretch>
              <a:fillRect/>
            </a:stretch>
          </p:blipFill>
          <p:spPr>
            <a:xfrm>
              <a:off x="1645920" y="4358640"/>
              <a:ext cx="1155192" cy="743712"/>
            </a:xfrm>
            <a:prstGeom prst="rect">
              <a:avLst/>
            </a:prstGeom>
          </p:spPr>
        </p:pic>
        <p:pic>
          <p:nvPicPr>
            <p:cNvPr id="145" name="object 145"/>
            <p:cNvPicPr/>
            <p:nvPr/>
          </p:nvPicPr>
          <p:blipFill>
            <a:blip r:embed="rId41" cstate="print"/>
            <a:stretch>
              <a:fillRect/>
            </a:stretch>
          </p:blipFill>
          <p:spPr>
            <a:xfrm>
              <a:off x="1711960" y="4403548"/>
              <a:ext cx="1022667" cy="613601"/>
            </a:xfrm>
            <a:prstGeom prst="rect">
              <a:avLst/>
            </a:prstGeom>
          </p:spPr>
        </p:pic>
      </p:grpSp>
      <p:sp>
        <p:nvSpPr>
          <p:cNvPr id="146" name="object 146"/>
          <p:cNvSpPr txBox="1"/>
          <p:nvPr/>
        </p:nvSpPr>
        <p:spPr>
          <a:xfrm>
            <a:off x="1711960" y="4403548"/>
            <a:ext cx="1022985" cy="614045"/>
          </a:xfrm>
          <a:prstGeom prst="rect">
            <a:avLst/>
          </a:prstGeom>
        </p:spPr>
        <p:txBody>
          <a:bodyPr vert="horz" wrap="square" lIns="0" tIns="317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25"/>
              </a:spcBef>
            </a:pPr>
            <a:endParaRPr sz="1150">
              <a:latin typeface="Times New Roman"/>
              <a:cs typeface="Times New Roman"/>
            </a:endParaRPr>
          </a:p>
          <a:p>
            <a:pPr marL="184150" marR="179705" indent="5080">
              <a:lnSpc>
                <a:spcPts val="1080"/>
              </a:lnSpc>
            </a:pPr>
            <a:r>
              <a:rPr sz="1000" spc="25" dirty="0">
                <a:solidFill>
                  <a:srgbClr val="FFFFFF"/>
                </a:solidFill>
                <a:latin typeface="Segoe UI Symbol"/>
                <a:cs typeface="Segoe UI Symbol"/>
              </a:rPr>
              <a:t>M</a:t>
            </a:r>
            <a:r>
              <a:rPr sz="1000" spc="15" dirty="0">
                <a:solidFill>
                  <a:srgbClr val="FFFFFF"/>
                </a:solidFill>
                <a:latin typeface="Segoe UI Symbol"/>
                <a:cs typeface="Segoe UI Symbol"/>
              </a:rPr>
              <a:t>a</a:t>
            </a:r>
            <a:r>
              <a:rPr sz="1000" spc="10" dirty="0">
                <a:solidFill>
                  <a:srgbClr val="FFFFFF"/>
                </a:solidFill>
                <a:latin typeface="Segoe UI Symbol"/>
                <a:cs typeface="Segoe UI Symbol"/>
              </a:rPr>
              <a:t>rket</a:t>
            </a:r>
            <a:r>
              <a:rPr sz="1000" spc="5" dirty="0">
                <a:solidFill>
                  <a:srgbClr val="FFFFFF"/>
                </a:solidFill>
                <a:latin typeface="Segoe UI Symbol"/>
                <a:cs typeface="Segoe UI Symbol"/>
              </a:rPr>
              <a:t>i</a:t>
            </a:r>
            <a:r>
              <a:rPr sz="1000" spc="20" dirty="0">
                <a:solidFill>
                  <a:srgbClr val="FFFFFF"/>
                </a:solidFill>
                <a:latin typeface="Segoe UI Symbol"/>
                <a:cs typeface="Segoe UI Symbol"/>
              </a:rPr>
              <a:t>ng</a:t>
            </a:r>
            <a:r>
              <a:rPr sz="1000" dirty="0">
                <a:solidFill>
                  <a:srgbClr val="FFFFFF"/>
                </a:solidFill>
                <a:latin typeface="Segoe UI Symbol"/>
                <a:cs typeface="Segoe UI Symbol"/>
              </a:rPr>
              <a:t>/  </a:t>
            </a:r>
            <a:r>
              <a:rPr sz="1000" spc="15" dirty="0">
                <a:solidFill>
                  <a:srgbClr val="FFFFFF"/>
                </a:solidFill>
                <a:latin typeface="Segoe UI Symbol"/>
                <a:cs typeface="Segoe UI Symbol"/>
              </a:rPr>
              <a:t>A</a:t>
            </a:r>
            <a:r>
              <a:rPr sz="1000" spc="20" dirty="0">
                <a:solidFill>
                  <a:srgbClr val="FFFFFF"/>
                </a:solidFill>
                <a:latin typeface="Segoe UI Symbol"/>
                <a:cs typeface="Segoe UI Symbol"/>
              </a:rPr>
              <a:t>d</a:t>
            </a:r>
            <a:r>
              <a:rPr sz="1000" spc="5" dirty="0">
                <a:solidFill>
                  <a:srgbClr val="FFFFFF"/>
                </a:solidFill>
                <a:latin typeface="Segoe UI Symbol"/>
                <a:cs typeface="Segoe UI Symbol"/>
              </a:rPr>
              <a:t>v</a:t>
            </a:r>
            <a:r>
              <a:rPr sz="1000" spc="10" dirty="0">
                <a:solidFill>
                  <a:srgbClr val="FFFFFF"/>
                </a:solidFill>
                <a:latin typeface="Segoe UI Symbol"/>
                <a:cs typeface="Segoe UI Symbol"/>
              </a:rPr>
              <a:t>ert</a:t>
            </a:r>
            <a:r>
              <a:rPr sz="1000" spc="5" dirty="0">
                <a:solidFill>
                  <a:srgbClr val="FFFFFF"/>
                </a:solidFill>
                <a:latin typeface="Segoe UI Symbol"/>
                <a:cs typeface="Segoe UI Symbol"/>
              </a:rPr>
              <a:t>i</a:t>
            </a:r>
            <a:r>
              <a:rPr sz="1000" spc="10" dirty="0">
                <a:solidFill>
                  <a:srgbClr val="FFFFFF"/>
                </a:solidFill>
                <a:latin typeface="Segoe UI Symbol"/>
                <a:cs typeface="Segoe UI Symbol"/>
              </a:rPr>
              <a:t>s</a:t>
            </a:r>
            <a:r>
              <a:rPr sz="1000" spc="5" dirty="0">
                <a:solidFill>
                  <a:srgbClr val="FFFFFF"/>
                </a:solidFill>
                <a:latin typeface="Segoe UI Symbol"/>
                <a:cs typeface="Segoe UI Symbol"/>
              </a:rPr>
              <a:t>i</a:t>
            </a:r>
            <a:r>
              <a:rPr sz="1000" spc="20" dirty="0">
                <a:solidFill>
                  <a:srgbClr val="FFFFFF"/>
                </a:solidFill>
                <a:latin typeface="Segoe UI Symbol"/>
                <a:cs typeface="Segoe UI Symbol"/>
              </a:rPr>
              <a:t>n</a:t>
            </a:r>
            <a:r>
              <a:rPr sz="1000" dirty="0">
                <a:solidFill>
                  <a:srgbClr val="FFFFFF"/>
                </a:solidFill>
                <a:latin typeface="Segoe UI Symbol"/>
                <a:cs typeface="Segoe UI Symbol"/>
              </a:rPr>
              <a:t>g</a:t>
            </a:r>
            <a:endParaRPr sz="1000">
              <a:latin typeface="Segoe UI Symbol"/>
              <a:cs typeface="Segoe UI Symbol"/>
            </a:endParaRPr>
          </a:p>
        </p:txBody>
      </p:sp>
      <p:grpSp>
        <p:nvGrpSpPr>
          <p:cNvPr id="147" name="object 147"/>
          <p:cNvGrpSpPr/>
          <p:nvPr/>
        </p:nvGrpSpPr>
        <p:grpSpPr>
          <a:xfrm>
            <a:off x="2770632" y="4358640"/>
            <a:ext cx="1155700" cy="744220"/>
            <a:chOff x="2770632" y="4358640"/>
            <a:chExt cx="1155700" cy="744220"/>
          </a:xfrm>
        </p:grpSpPr>
        <p:pic>
          <p:nvPicPr>
            <p:cNvPr id="148" name="object 148"/>
            <p:cNvPicPr/>
            <p:nvPr/>
          </p:nvPicPr>
          <p:blipFill>
            <a:blip r:embed="rId43" cstate="print"/>
            <a:stretch>
              <a:fillRect/>
            </a:stretch>
          </p:blipFill>
          <p:spPr>
            <a:xfrm>
              <a:off x="2770632" y="4358640"/>
              <a:ext cx="1155192" cy="743712"/>
            </a:xfrm>
            <a:prstGeom prst="rect">
              <a:avLst/>
            </a:prstGeom>
          </p:spPr>
        </p:pic>
        <p:pic>
          <p:nvPicPr>
            <p:cNvPr id="149" name="object 149"/>
            <p:cNvPicPr/>
            <p:nvPr/>
          </p:nvPicPr>
          <p:blipFill>
            <a:blip r:embed="rId44" cstate="print"/>
            <a:stretch>
              <a:fillRect/>
            </a:stretch>
          </p:blipFill>
          <p:spPr>
            <a:xfrm>
              <a:off x="2836891" y="4403548"/>
              <a:ext cx="1022668" cy="613601"/>
            </a:xfrm>
            <a:prstGeom prst="rect">
              <a:avLst/>
            </a:prstGeom>
          </p:spPr>
        </p:pic>
      </p:grpSp>
      <p:sp>
        <p:nvSpPr>
          <p:cNvPr id="150" name="object 150"/>
          <p:cNvSpPr txBox="1"/>
          <p:nvPr/>
        </p:nvSpPr>
        <p:spPr>
          <a:xfrm>
            <a:off x="2836891" y="4403548"/>
            <a:ext cx="1022985" cy="614045"/>
          </a:xfrm>
          <a:prstGeom prst="rect">
            <a:avLst/>
          </a:prstGeom>
        </p:spPr>
        <p:txBody>
          <a:bodyPr vert="horz" wrap="square" lIns="0" tIns="317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25"/>
              </a:spcBef>
            </a:pPr>
            <a:endParaRPr sz="1150">
              <a:latin typeface="Times New Roman"/>
              <a:cs typeface="Times New Roman"/>
            </a:endParaRPr>
          </a:p>
          <a:p>
            <a:pPr marL="221615" marR="216535" indent="14604">
              <a:lnSpc>
                <a:spcPts val="1080"/>
              </a:lnSpc>
            </a:pPr>
            <a:r>
              <a:rPr sz="1000" spc="10" dirty="0">
                <a:solidFill>
                  <a:srgbClr val="FFFFFF"/>
                </a:solidFill>
                <a:latin typeface="Segoe UI Symbol"/>
                <a:cs typeface="Segoe UI Symbol"/>
              </a:rPr>
              <a:t>Mining </a:t>
            </a:r>
            <a:r>
              <a:rPr sz="1000" dirty="0">
                <a:solidFill>
                  <a:srgbClr val="FFFFFF"/>
                </a:solidFill>
                <a:latin typeface="Segoe UI Symbol"/>
                <a:cs typeface="Segoe UI Symbol"/>
              </a:rPr>
              <a:t>&amp; </a:t>
            </a:r>
            <a:r>
              <a:rPr sz="1000" spc="-260" dirty="0">
                <a:solidFill>
                  <a:srgbClr val="FFFFFF"/>
                </a:solidFill>
                <a:latin typeface="Segoe UI Symbol"/>
                <a:cs typeface="Segoe UI Symbol"/>
              </a:rPr>
              <a:t> </a:t>
            </a:r>
            <a:r>
              <a:rPr sz="1000" spc="20" dirty="0">
                <a:solidFill>
                  <a:srgbClr val="FFFFFF"/>
                </a:solidFill>
                <a:latin typeface="Segoe UI Symbol"/>
                <a:cs typeface="Segoe UI Symbol"/>
              </a:rPr>
              <a:t>Qu</a:t>
            </a:r>
            <a:r>
              <a:rPr sz="1000" spc="15" dirty="0">
                <a:solidFill>
                  <a:srgbClr val="FFFFFF"/>
                </a:solidFill>
                <a:latin typeface="Segoe UI Symbol"/>
                <a:cs typeface="Segoe UI Symbol"/>
              </a:rPr>
              <a:t>a</a:t>
            </a:r>
            <a:r>
              <a:rPr sz="1000" spc="10" dirty="0">
                <a:solidFill>
                  <a:srgbClr val="FFFFFF"/>
                </a:solidFill>
                <a:latin typeface="Segoe UI Symbol"/>
                <a:cs typeface="Segoe UI Symbol"/>
              </a:rPr>
              <a:t>rr</a:t>
            </a:r>
            <a:r>
              <a:rPr sz="1000" spc="15" dirty="0">
                <a:solidFill>
                  <a:srgbClr val="FFFFFF"/>
                </a:solidFill>
                <a:latin typeface="Segoe UI Symbol"/>
                <a:cs typeface="Segoe UI Symbol"/>
              </a:rPr>
              <a:t>y</a:t>
            </a:r>
            <a:r>
              <a:rPr sz="1000" spc="5" dirty="0">
                <a:solidFill>
                  <a:srgbClr val="FFFFFF"/>
                </a:solidFill>
                <a:latin typeface="Segoe UI Symbol"/>
                <a:cs typeface="Segoe UI Symbol"/>
              </a:rPr>
              <a:t>i</a:t>
            </a:r>
            <a:r>
              <a:rPr sz="1000" spc="20" dirty="0">
                <a:solidFill>
                  <a:srgbClr val="FFFFFF"/>
                </a:solidFill>
                <a:latin typeface="Segoe UI Symbol"/>
                <a:cs typeface="Segoe UI Symbol"/>
              </a:rPr>
              <a:t>n</a:t>
            </a:r>
            <a:r>
              <a:rPr sz="1000" dirty="0">
                <a:solidFill>
                  <a:srgbClr val="FFFFFF"/>
                </a:solidFill>
                <a:latin typeface="Segoe UI Symbol"/>
                <a:cs typeface="Segoe UI Symbol"/>
              </a:rPr>
              <a:t>g</a:t>
            </a:r>
            <a:endParaRPr sz="1000">
              <a:latin typeface="Segoe UI Symbol"/>
              <a:cs typeface="Segoe UI Symbol"/>
            </a:endParaRPr>
          </a:p>
        </p:txBody>
      </p:sp>
      <p:grpSp>
        <p:nvGrpSpPr>
          <p:cNvPr id="151" name="object 151"/>
          <p:cNvGrpSpPr/>
          <p:nvPr/>
        </p:nvGrpSpPr>
        <p:grpSpPr>
          <a:xfrm>
            <a:off x="3895344" y="4358640"/>
            <a:ext cx="1155700" cy="744220"/>
            <a:chOff x="3895344" y="4358640"/>
            <a:chExt cx="1155700" cy="744220"/>
          </a:xfrm>
        </p:grpSpPr>
        <p:pic>
          <p:nvPicPr>
            <p:cNvPr id="152" name="object 152"/>
            <p:cNvPicPr/>
            <p:nvPr/>
          </p:nvPicPr>
          <p:blipFill>
            <a:blip r:embed="rId45" cstate="print"/>
            <a:stretch>
              <a:fillRect/>
            </a:stretch>
          </p:blipFill>
          <p:spPr>
            <a:xfrm>
              <a:off x="3895344" y="4358640"/>
              <a:ext cx="1155191" cy="743712"/>
            </a:xfrm>
            <a:prstGeom prst="rect">
              <a:avLst/>
            </a:prstGeom>
          </p:spPr>
        </p:pic>
        <p:pic>
          <p:nvPicPr>
            <p:cNvPr id="153" name="object 153"/>
            <p:cNvPicPr/>
            <p:nvPr/>
          </p:nvPicPr>
          <p:blipFill>
            <a:blip r:embed="rId41" cstate="print"/>
            <a:stretch>
              <a:fillRect/>
            </a:stretch>
          </p:blipFill>
          <p:spPr>
            <a:xfrm>
              <a:off x="3961824" y="4403548"/>
              <a:ext cx="1022668" cy="613601"/>
            </a:xfrm>
            <a:prstGeom prst="rect">
              <a:avLst/>
            </a:prstGeom>
          </p:spPr>
        </p:pic>
      </p:grpSp>
      <p:sp>
        <p:nvSpPr>
          <p:cNvPr id="154" name="object 154"/>
          <p:cNvSpPr txBox="1"/>
          <p:nvPr/>
        </p:nvSpPr>
        <p:spPr>
          <a:xfrm>
            <a:off x="3961824" y="4403548"/>
            <a:ext cx="1022985" cy="614045"/>
          </a:xfrm>
          <a:prstGeom prst="rect">
            <a:avLst/>
          </a:prstGeom>
        </p:spPr>
        <p:txBody>
          <a:bodyPr vert="horz" wrap="square" lIns="0" tIns="95885" rIns="0" bIns="0" rtlCol="0">
            <a:spAutoFit/>
          </a:bodyPr>
          <a:lstStyle/>
          <a:p>
            <a:pPr marL="149225" marR="144780" indent="1905" algn="ctr">
              <a:lnSpc>
                <a:spcPts val="1100"/>
              </a:lnSpc>
              <a:spcBef>
                <a:spcPts val="755"/>
              </a:spcBef>
            </a:pPr>
            <a:r>
              <a:rPr sz="1000" spc="10" dirty="0">
                <a:solidFill>
                  <a:srgbClr val="FFFFFF"/>
                </a:solidFill>
                <a:latin typeface="Segoe UI Symbol"/>
                <a:cs typeface="Segoe UI Symbol"/>
              </a:rPr>
              <a:t>Natural </a:t>
            </a:r>
            <a:r>
              <a:rPr sz="1000" spc="15" dirty="0">
                <a:solidFill>
                  <a:srgbClr val="FFFFFF"/>
                </a:solidFill>
                <a:latin typeface="Segoe UI Symbol"/>
                <a:cs typeface="Segoe UI Symbol"/>
              </a:rPr>
              <a:t> </a:t>
            </a:r>
            <a:r>
              <a:rPr sz="1000" spc="10" dirty="0">
                <a:solidFill>
                  <a:srgbClr val="FFFFFF"/>
                </a:solidFill>
                <a:latin typeface="Segoe UI Symbol"/>
                <a:cs typeface="Segoe UI Symbol"/>
              </a:rPr>
              <a:t>Resources</a:t>
            </a:r>
            <a:r>
              <a:rPr sz="1000" spc="-65" dirty="0">
                <a:solidFill>
                  <a:srgbClr val="FFFFFF"/>
                </a:solidFill>
                <a:latin typeface="Segoe UI Symbol"/>
                <a:cs typeface="Segoe UI Symbol"/>
              </a:rPr>
              <a:t> </a:t>
            </a:r>
            <a:r>
              <a:rPr sz="1000" dirty="0">
                <a:solidFill>
                  <a:srgbClr val="FFFFFF"/>
                </a:solidFill>
                <a:latin typeface="Segoe UI Symbol"/>
                <a:cs typeface="Segoe UI Symbol"/>
              </a:rPr>
              <a:t>&amp; </a:t>
            </a:r>
            <a:r>
              <a:rPr sz="1000" spc="-260" dirty="0">
                <a:solidFill>
                  <a:srgbClr val="FFFFFF"/>
                </a:solidFill>
                <a:latin typeface="Segoe UI Symbol"/>
                <a:cs typeface="Segoe UI Symbol"/>
              </a:rPr>
              <a:t> </a:t>
            </a:r>
            <a:r>
              <a:rPr sz="1000" spc="10" dirty="0">
                <a:solidFill>
                  <a:srgbClr val="FFFFFF"/>
                </a:solidFill>
                <a:latin typeface="Segoe UI Symbol"/>
                <a:cs typeface="Segoe UI Symbol"/>
              </a:rPr>
              <a:t>Mining</a:t>
            </a:r>
            <a:endParaRPr sz="1000">
              <a:latin typeface="Segoe UI Symbol"/>
              <a:cs typeface="Segoe UI Symbol"/>
            </a:endParaRPr>
          </a:p>
        </p:txBody>
      </p:sp>
      <p:grpSp>
        <p:nvGrpSpPr>
          <p:cNvPr id="155" name="object 155"/>
          <p:cNvGrpSpPr/>
          <p:nvPr/>
        </p:nvGrpSpPr>
        <p:grpSpPr>
          <a:xfrm>
            <a:off x="5023103" y="4358640"/>
            <a:ext cx="1152525" cy="744220"/>
            <a:chOff x="5023103" y="4358640"/>
            <a:chExt cx="1152525" cy="744220"/>
          </a:xfrm>
        </p:grpSpPr>
        <p:pic>
          <p:nvPicPr>
            <p:cNvPr id="156" name="object 156"/>
            <p:cNvPicPr/>
            <p:nvPr/>
          </p:nvPicPr>
          <p:blipFill>
            <a:blip r:embed="rId46" cstate="print"/>
            <a:stretch>
              <a:fillRect/>
            </a:stretch>
          </p:blipFill>
          <p:spPr>
            <a:xfrm>
              <a:off x="5023103" y="4358640"/>
              <a:ext cx="1152144" cy="743712"/>
            </a:xfrm>
            <a:prstGeom prst="rect">
              <a:avLst/>
            </a:prstGeom>
          </p:spPr>
        </p:pic>
        <p:pic>
          <p:nvPicPr>
            <p:cNvPr id="157" name="object 157"/>
            <p:cNvPicPr/>
            <p:nvPr/>
          </p:nvPicPr>
          <p:blipFill>
            <a:blip r:embed="rId41" cstate="print"/>
            <a:stretch>
              <a:fillRect/>
            </a:stretch>
          </p:blipFill>
          <p:spPr>
            <a:xfrm>
              <a:off x="5086756" y="4403548"/>
              <a:ext cx="1022668" cy="613601"/>
            </a:xfrm>
            <a:prstGeom prst="rect">
              <a:avLst/>
            </a:prstGeom>
          </p:spPr>
        </p:pic>
      </p:grpSp>
      <p:sp>
        <p:nvSpPr>
          <p:cNvPr id="158" name="object 158"/>
          <p:cNvSpPr txBox="1"/>
          <p:nvPr/>
        </p:nvSpPr>
        <p:spPr>
          <a:xfrm>
            <a:off x="5086756" y="4403548"/>
            <a:ext cx="1022985" cy="614045"/>
          </a:xfrm>
          <a:prstGeom prst="rect">
            <a:avLst/>
          </a:prstGeom>
        </p:spPr>
        <p:txBody>
          <a:bodyPr vert="horz" wrap="square" lIns="0" tIns="95885" rIns="0" bIns="0" rtlCol="0">
            <a:spAutoFit/>
          </a:bodyPr>
          <a:lstStyle/>
          <a:p>
            <a:pPr marL="77470" marR="70485" indent="-635" algn="ctr">
              <a:lnSpc>
                <a:spcPts val="1100"/>
              </a:lnSpc>
              <a:spcBef>
                <a:spcPts val="755"/>
              </a:spcBef>
            </a:pPr>
            <a:r>
              <a:rPr sz="1000" spc="10" dirty="0">
                <a:solidFill>
                  <a:srgbClr val="FFFFFF"/>
                </a:solidFill>
                <a:latin typeface="Segoe UI Symbol"/>
                <a:cs typeface="Segoe UI Symbol"/>
              </a:rPr>
              <a:t>Non-profit, </a:t>
            </a:r>
            <a:r>
              <a:rPr sz="1000" spc="15" dirty="0">
                <a:solidFill>
                  <a:srgbClr val="FFFFFF"/>
                </a:solidFill>
                <a:latin typeface="Segoe UI Symbol"/>
                <a:cs typeface="Segoe UI Symbol"/>
              </a:rPr>
              <a:t> </a:t>
            </a:r>
            <a:r>
              <a:rPr sz="1000" spc="10" dirty="0">
                <a:solidFill>
                  <a:srgbClr val="FFFFFF"/>
                </a:solidFill>
                <a:latin typeface="Segoe UI Symbol"/>
                <a:cs typeface="Segoe UI Symbol"/>
              </a:rPr>
              <a:t>charities,</a:t>
            </a:r>
            <a:r>
              <a:rPr sz="1000" spc="-45" dirty="0">
                <a:solidFill>
                  <a:srgbClr val="FFFFFF"/>
                </a:solidFill>
                <a:latin typeface="Segoe UI Symbol"/>
                <a:cs typeface="Segoe UI Symbol"/>
              </a:rPr>
              <a:t> </a:t>
            </a:r>
            <a:r>
              <a:rPr sz="1000" spc="5" dirty="0">
                <a:solidFill>
                  <a:srgbClr val="FFFFFF"/>
                </a:solidFill>
                <a:latin typeface="Segoe UI Symbol"/>
                <a:cs typeface="Segoe UI Symbol"/>
              </a:rPr>
              <a:t>social </a:t>
            </a:r>
            <a:r>
              <a:rPr sz="1000" spc="-260" dirty="0">
                <a:solidFill>
                  <a:srgbClr val="FFFFFF"/>
                </a:solidFill>
                <a:latin typeface="Segoe UI Symbol"/>
                <a:cs typeface="Segoe UI Symbol"/>
              </a:rPr>
              <a:t> </a:t>
            </a:r>
            <a:r>
              <a:rPr sz="1000" spc="5" dirty="0">
                <a:solidFill>
                  <a:srgbClr val="FFFFFF"/>
                </a:solidFill>
                <a:latin typeface="Segoe UI Symbol"/>
                <a:cs typeface="Segoe UI Symbol"/>
              </a:rPr>
              <a:t>services</a:t>
            </a:r>
            <a:endParaRPr sz="1000">
              <a:latin typeface="Segoe UI Symbol"/>
              <a:cs typeface="Segoe UI Symbol"/>
            </a:endParaRPr>
          </a:p>
        </p:txBody>
      </p:sp>
      <p:grpSp>
        <p:nvGrpSpPr>
          <p:cNvPr id="159" name="object 159"/>
          <p:cNvGrpSpPr/>
          <p:nvPr/>
        </p:nvGrpSpPr>
        <p:grpSpPr>
          <a:xfrm>
            <a:off x="6147815" y="4358640"/>
            <a:ext cx="1152525" cy="744220"/>
            <a:chOff x="6147815" y="4358640"/>
            <a:chExt cx="1152525" cy="744220"/>
          </a:xfrm>
        </p:grpSpPr>
        <p:pic>
          <p:nvPicPr>
            <p:cNvPr id="160" name="object 160"/>
            <p:cNvPicPr/>
            <p:nvPr/>
          </p:nvPicPr>
          <p:blipFill>
            <a:blip r:embed="rId47" cstate="print"/>
            <a:stretch>
              <a:fillRect/>
            </a:stretch>
          </p:blipFill>
          <p:spPr>
            <a:xfrm>
              <a:off x="6147815" y="4358640"/>
              <a:ext cx="1152143" cy="743712"/>
            </a:xfrm>
            <a:prstGeom prst="rect">
              <a:avLst/>
            </a:prstGeom>
          </p:spPr>
        </p:pic>
        <p:pic>
          <p:nvPicPr>
            <p:cNvPr id="161" name="object 161"/>
            <p:cNvPicPr/>
            <p:nvPr/>
          </p:nvPicPr>
          <p:blipFill>
            <a:blip r:embed="rId41" cstate="print"/>
            <a:stretch>
              <a:fillRect/>
            </a:stretch>
          </p:blipFill>
          <p:spPr>
            <a:xfrm>
              <a:off x="6211692" y="4403549"/>
              <a:ext cx="1022666" cy="613601"/>
            </a:xfrm>
            <a:prstGeom prst="rect">
              <a:avLst/>
            </a:prstGeom>
          </p:spPr>
        </p:pic>
      </p:grpSp>
      <p:sp>
        <p:nvSpPr>
          <p:cNvPr id="162" name="object 162"/>
          <p:cNvSpPr txBox="1"/>
          <p:nvPr/>
        </p:nvSpPr>
        <p:spPr>
          <a:xfrm>
            <a:off x="6243600" y="4401820"/>
            <a:ext cx="957580" cy="598805"/>
          </a:xfrm>
          <a:prstGeom prst="rect">
            <a:avLst/>
          </a:prstGeom>
        </p:spPr>
        <p:txBody>
          <a:bodyPr vert="horz" wrap="square" lIns="0" tIns="27939" rIns="0" bIns="0" rtlCol="0">
            <a:spAutoFit/>
          </a:bodyPr>
          <a:lstStyle/>
          <a:p>
            <a:pPr marL="12065" marR="5080" algn="ctr">
              <a:lnSpc>
                <a:spcPts val="1100"/>
              </a:lnSpc>
              <a:spcBef>
                <a:spcPts val="219"/>
              </a:spcBef>
            </a:pPr>
            <a:r>
              <a:rPr sz="1000" spc="10" dirty="0">
                <a:solidFill>
                  <a:srgbClr val="FFFFFF"/>
                </a:solidFill>
                <a:latin typeface="Segoe UI Symbol"/>
                <a:cs typeface="Segoe UI Symbol"/>
              </a:rPr>
              <a:t>Personal </a:t>
            </a:r>
            <a:r>
              <a:rPr sz="1000" spc="15" dirty="0">
                <a:solidFill>
                  <a:srgbClr val="FFFFFF"/>
                </a:solidFill>
                <a:latin typeface="Segoe UI Symbol"/>
                <a:cs typeface="Segoe UI Symbol"/>
              </a:rPr>
              <a:t> </a:t>
            </a:r>
            <a:r>
              <a:rPr sz="1000" spc="5" dirty="0">
                <a:solidFill>
                  <a:srgbClr val="FFFFFF"/>
                </a:solidFill>
                <a:latin typeface="Segoe UI Symbol"/>
                <a:cs typeface="Segoe UI Symbol"/>
              </a:rPr>
              <a:t>Services: Barber, </a:t>
            </a:r>
            <a:r>
              <a:rPr sz="1000" spc="-260" dirty="0">
                <a:solidFill>
                  <a:srgbClr val="FFFFFF"/>
                </a:solidFill>
                <a:latin typeface="Segoe UI Symbol"/>
                <a:cs typeface="Segoe UI Symbol"/>
              </a:rPr>
              <a:t> </a:t>
            </a:r>
            <a:r>
              <a:rPr sz="1000" spc="10" dirty="0">
                <a:solidFill>
                  <a:srgbClr val="FFFFFF"/>
                </a:solidFill>
                <a:latin typeface="Segoe UI Symbol"/>
                <a:cs typeface="Segoe UI Symbol"/>
              </a:rPr>
              <a:t>Photographers, </a:t>
            </a:r>
            <a:r>
              <a:rPr sz="1000" spc="15" dirty="0">
                <a:solidFill>
                  <a:srgbClr val="FFFFFF"/>
                </a:solidFill>
                <a:latin typeface="Segoe UI Symbol"/>
                <a:cs typeface="Segoe UI Symbol"/>
              </a:rPr>
              <a:t> </a:t>
            </a:r>
            <a:r>
              <a:rPr sz="1000" spc="10" dirty="0">
                <a:solidFill>
                  <a:srgbClr val="FFFFFF"/>
                </a:solidFill>
                <a:latin typeface="Segoe UI Symbol"/>
                <a:cs typeface="Segoe UI Symbol"/>
              </a:rPr>
              <a:t>Security,</a:t>
            </a:r>
            <a:r>
              <a:rPr sz="1000" spc="5" dirty="0">
                <a:solidFill>
                  <a:srgbClr val="FFFFFF"/>
                </a:solidFill>
                <a:latin typeface="Segoe UI Symbol"/>
                <a:cs typeface="Segoe UI Symbol"/>
              </a:rPr>
              <a:t> etc.</a:t>
            </a:r>
            <a:endParaRPr sz="1000">
              <a:latin typeface="Segoe UI Symbol"/>
              <a:cs typeface="Segoe UI Symbol"/>
            </a:endParaRPr>
          </a:p>
        </p:txBody>
      </p:sp>
      <p:grpSp>
        <p:nvGrpSpPr>
          <p:cNvPr id="163" name="object 163"/>
          <p:cNvGrpSpPr/>
          <p:nvPr/>
        </p:nvGrpSpPr>
        <p:grpSpPr>
          <a:xfrm>
            <a:off x="7272528" y="4358640"/>
            <a:ext cx="1152525" cy="744220"/>
            <a:chOff x="7272528" y="4358640"/>
            <a:chExt cx="1152525" cy="744220"/>
          </a:xfrm>
        </p:grpSpPr>
        <p:pic>
          <p:nvPicPr>
            <p:cNvPr id="164" name="object 164"/>
            <p:cNvPicPr/>
            <p:nvPr/>
          </p:nvPicPr>
          <p:blipFill>
            <a:blip r:embed="rId48" cstate="print"/>
            <a:stretch>
              <a:fillRect/>
            </a:stretch>
          </p:blipFill>
          <p:spPr>
            <a:xfrm>
              <a:off x="7272528" y="4358640"/>
              <a:ext cx="1152144" cy="743712"/>
            </a:xfrm>
            <a:prstGeom prst="rect">
              <a:avLst/>
            </a:prstGeom>
          </p:spPr>
        </p:pic>
        <p:pic>
          <p:nvPicPr>
            <p:cNvPr id="165" name="object 165"/>
            <p:cNvPicPr/>
            <p:nvPr/>
          </p:nvPicPr>
          <p:blipFill>
            <a:blip r:embed="rId41" cstate="print"/>
            <a:stretch>
              <a:fillRect/>
            </a:stretch>
          </p:blipFill>
          <p:spPr>
            <a:xfrm>
              <a:off x="7336621" y="4403548"/>
              <a:ext cx="1022668" cy="613601"/>
            </a:xfrm>
            <a:prstGeom prst="rect">
              <a:avLst/>
            </a:prstGeom>
          </p:spPr>
        </p:pic>
      </p:grpSp>
      <p:sp>
        <p:nvSpPr>
          <p:cNvPr id="166" name="object 166"/>
          <p:cNvSpPr txBox="1"/>
          <p:nvPr/>
        </p:nvSpPr>
        <p:spPr>
          <a:xfrm>
            <a:off x="7336621" y="4403548"/>
            <a:ext cx="1022985" cy="614045"/>
          </a:xfrm>
          <a:prstGeom prst="rect">
            <a:avLst/>
          </a:prstGeom>
        </p:spPr>
        <p:txBody>
          <a:bodyPr vert="horz" wrap="square" lIns="0" tIns="95885" rIns="0" bIns="0" rtlCol="0">
            <a:spAutoFit/>
          </a:bodyPr>
          <a:lstStyle/>
          <a:p>
            <a:pPr marL="184785" marR="178435" indent="28575" algn="just">
              <a:lnSpc>
                <a:spcPts val="1100"/>
              </a:lnSpc>
              <a:spcBef>
                <a:spcPts val="755"/>
              </a:spcBef>
            </a:pPr>
            <a:r>
              <a:rPr sz="1000" spc="10" dirty="0">
                <a:solidFill>
                  <a:srgbClr val="FFFFFF"/>
                </a:solidFill>
                <a:latin typeface="Segoe UI Symbol"/>
                <a:cs typeface="Segoe UI Symbol"/>
              </a:rPr>
              <a:t>Printing </a:t>
            </a:r>
            <a:r>
              <a:rPr sz="1000" dirty="0">
                <a:solidFill>
                  <a:srgbClr val="FFFFFF"/>
                </a:solidFill>
                <a:latin typeface="Segoe UI Symbol"/>
                <a:cs typeface="Segoe UI Symbol"/>
              </a:rPr>
              <a:t>&amp; </a:t>
            </a:r>
            <a:r>
              <a:rPr sz="1000" spc="-260" dirty="0">
                <a:solidFill>
                  <a:srgbClr val="FFFFFF"/>
                </a:solidFill>
                <a:latin typeface="Segoe UI Symbol"/>
                <a:cs typeface="Segoe UI Symbol"/>
              </a:rPr>
              <a:t> </a:t>
            </a:r>
            <a:r>
              <a:rPr sz="1000" spc="10" dirty="0">
                <a:solidFill>
                  <a:srgbClr val="FFFFFF"/>
                </a:solidFill>
                <a:latin typeface="Segoe UI Symbol"/>
                <a:cs typeface="Segoe UI Symbol"/>
              </a:rPr>
              <a:t>P</a:t>
            </a:r>
            <a:r>
              <a:rPr sz="1000" spc="20" dirty="0">
                <a:solidFill>
                  <a:srgbClr val="FFFFFF"/>
                </a:solidFill>
                <a:latin typeface="Segoe UI Symbol"/>
                <a:cs typeface="Segoe UI Symbol"/>
              </a:rPr>
              <a:t>u</a:t>
            </a:r>
            <a:r>
              <a:rPr sz="1000" spc="10" dirty="0">
                <a:solidFill>
                  <a:srgbClr val="FFFFFF"/>
                </a:solidFill>
                <a:latin typeface="Segoe UI Symbol"/>
                <a:cs typeface="Segoe UI Symbol"/>
              </a:rPr>
              <a:t>b</a:t>
            </a:r>
            <a:r>
              <a:rPr sz="1000" spc="5" dirty="0">
                <a:solidFill>
                  <a:srgbClr val="FFFFFF"/>
                </a:solidFill>
                <a:latin typeface="Segoe UI Symbol"/>
                <a:cs typeface="Segoe UI Symbol"/>
              </a:rPr>
              <a:t>li</a:t>
            </a:r>
            <a:r>
              <a:rPr sz="1000" spc="10" dirty="0">
                <a:solidFill>
                  <a:srgbClr val="FFFFFF"/>
                </a:solidFill>
                <a:latin typeface="Segoe UI Symbol"/>
                <a:cs typeface="Segoe UI Symbol"/>
              </a:rPr>
              <a:t>s</a:t>
            </a:r>
            <a:r>
              <a:rPr sz="1000" spc="20" dirty="0">
                <a:solidFill>
                  <a:srgbClr val="FFFFFF"/>
                </a:solidFill>
                <a:latin typeface="Segoe UI Symbol"/>
                <a:cs typeface="Segoe UI Symbol"/>
              </a:rPr>
              <a:t>h</a:t>
            </a:r>
            <a:r>
              <a:rPr sz="1000" spc="5" dirty="0">
                <a:solidFill>
                  <a:srgbClr val="FFFFFF"/>
                </a:solidFill>
                <a:latin typeface="Segoe UI Symbol"/>
                <a:cs typeface="Segoe UI Symbol"/>
              </a:rPr>
              <a:t>i</a:t>
            </a:r>
            <a:r>
              <a:rPr sz="1000" spc="20" dirty="0">
                <a:solidFill>
                  <a:srgbClr val="FFFFFF"/>
                </a:solidFill>
                <a:latin typeface="Segoe UI Symbol"/>
                <a:cs typeface="Segoe UI Symbol"/>
              </a:rPr>
              <a:t>ng</a:t>
            </a:r>
            <a:r>
              <a:rPr sz="1000" dirty="0">
                <a:solidFill>
                  <a:srgbClr val="FFFFFF"/>
                </a:solidFill>
                <a:latin typeface="Segoe UI Symbol"/>
                <a:cs typeface="Segoe UI Symbol"/>
              </a:rPr>
              <a:t>/  </a:t>
            </a:r>
            <a:r>
              <a:rPr sz="1000" spc="10" dirty="0">
                <a:solidFill>
                  <a:srgbClr val="FFFFFF"/>
                </a:solidFill>
                <a:latin typeface="Segoe UI Symbol"/>
                <a:cs typeface="Segoe UI Symbol"/>
              </a:rPr>
              <a:t>Journalism</a:t>
            </a:r>
            <a:endParaRPr sz="1000">
              <a:latin typeface="Segoe UI Symbol"/>
              <a:cs typeface="Segoe UI Symbol"/>
            </a:endParaRPr>
          </a:p>
        </p:txBody>
      </p:sp>
      <p:grpSp>
        <p:nvGrpSpPr>
          <p:cNvPr id="167" name="object 167"/>
          <p:cNvGrpSpPr/>
          <p:nvPr/>
        </p:nvGrpSpPr>
        <p:grpSpPr>
          <a:xfrm>
            <a:off x="8397240" y="4358640"/>
            <a:ext cx="1152525" cy="744220"/>
            <a:chOff x="8397240" y="4358640"/>
            <a:chExt cx="1152525" cy="744220"/>
          </a:xfrm>
        </p:grpSpPr>
        <p:pic>
          <p:nvPicPr>
            <p:cNvPr id="168" name="object 168"/>
            <p:cNvPicPr/>
            <p:nvPr/>
          </p:nvPicPr>
          <p:blipFill>
            <a:blip r:embed="rId49" cstate="print"/>
            <a:stretch>
              <a:fillRect/>
            </a:stretch>
          </p:blipFill>
          <p:spPr>
            <a:xfrm>
              <a:off x="8397240" y="4358640"/>
              <a:ext cx="1152144" cy="743712"/>
            </a:xfrm>
            <a:prstGeom prst="rect">
              <a:avLst/>
            </a:prstGeom>
          </p:spPr>
        </p:pic>
        <p:pic>
          <p:nvPicPr>
            <p:cNvPr id="169" name="object 169"/>
            <p:cNvPicPr/>
            <p:nvPr/>
          </p:nvPicPr>
          <p:blipFill>
            <a:blip r:embed="rId44" cstate="print"/>
            <a:stretch>
              <a:fillRect/>
            </a:stretch>
          </p:blipFill>
          <p:spPr>
            <a:xfrm>
              <a:off x="8461557" y="4403548"/>
              <a:ext cx="1022667" cy="613601"/>
            </a:xfrm>
            <a:prstGeom prst="rect">
              <a:avLst/>
            </a:prstGeom>
          </p:spPr>
        </p:pic>
      </p:grpSp>
      <p:sp>
        <p:nvSpPr>
          <p:cNvPr id="170" name="object 170"/>
          <p:cNvSpPr txBox="1"/>
          <p:nvPr/>
        </p:nvSpPr>
        <p:spPr>
          <a:xfrm>
            <a:off x="8461557" y="4403548"/>
            <a:ext cx="1022985" cy="614045"/>
          </a:xfrm>
          <a:prstGeom prst="rect">
            <a:avLst/>
          </a:prstGeom>
        </p:spPr>
        <p:txBody>
          <a:bodyPr vert="horz" wrap="square" lIns="0" tIns="317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25"/>
              </a:spcBef>
            </a:pPr>
            <a:endParaRPr sz="1150">
              <a:latin typeface="Times New Roman"/>
              <a:cs typeface="Times New Roman"/>
            </a:endParaRPr>
          </a:p>
          <a:p>
            <a:pPr marL="137160" marR="131445" indent="34925">
              <a:lnSpc>
                <a:spcPts val="1080"/>
              </a:lnSpc>
            </a:pPr>
            <a:r>
              <a:rPr sz="1000" spc="5" dirty="0">
                <a:solidFill>
                  <a:srgbClr val="FFFFFF"/>
                </a:solidFill>
                <a:latin typeface="Segoe UI Symbol"/>
                <a:cs typeface="Segoe UI Symbol"/>
              </a:rPr>
              <a:t>Real </a:t>
            </a:r>
            <a:r>
              <a:rPr sz="1000" spc="10" dirty="0">
                <a:solidFill>
                  <a:srgbClr val="FFFFFF"/>
                </a:solidFill>
                <a:latin typeface="Segoe UI Symbol"/>
                <a:cs typeface="Segoe UI Symbol"/>
              </a:rPr>
              <a:t>Estate/ </a:t>
            </a:r>
            <a:r>
              <a:rPr sz="1000" spc="-260" dirty="0">
                <a:solidFill>
                  <a:srgbClr val="FFFFFF"/>
                </a:solidFill>
                <a:latin typeface="Segoe UI Symbol"/>
                <a:cs typeface="Segoe UI Symbol"/>
              </a:rPr>
              <a:t> </a:t>
            </a:r>
            <a:r>
              <a:rPr sz="1000" spc="25" dirty="0">
                <a:solidFill>
                  <a:srgbClr val="FFFFFF"/>
                </a:solidFill>
                <a:latin typeface="Segoe UI Symbol"/>
                <a:cs typeface="Segoe UI Symbol"/>
              </a:rPr>
              <a:t>M</a:t>
            </a:r>
            <a:r>
              <a:rPr sz="1000" spc="15" dirty="0">
                <a:solidFill>
                  <a:srgbClr val="FFFFFF"/>
                </a:solidFill>
                <a:latin typeface="Segoe UI Symbol"/>
                <a:cs typeface="Segoe UI Symbol"/>
              </a:rPr>
              <a:t>a</a:t>
            </a:r>
            <a:r>
              <a:rPr sz="1000" spc="5" dirty="0">
                <a:solidFill>
                  <a:srgbClr val="FFFFFF"/>
                </a:solidFill>
                <a:latin typeface="Segoe UI Symbol"/>
                <a:cs typeface="Segoe UI Symbol"/>
              </a:rPr>
              <a:t>i</a:t>
            </a:r>
            <a:r>
              <a:rPr sz="1000" spc="20" dirty="0">
                <a:solidFill>
                  <a:srgbClr val="FFFFFF"/>
                </a:solidFill>
                <a:latin typeface="Segoe UI Symbol"/>
                <a:cs typeface="Segoe UI Symbol"/>
              </a:rPr>
              <a:t>n</a:t>
            </a:r>
            <a:r>
              <a:rPr sz="1000" spc="10" dirty="0">
                <a:solidFill>
                  <a:srgbClr val="FFFFFF"/>
                </a:solidFill>
                <a:latin typeface="Segoe UI Symbol"/>
                <a:cs typeface="Segoe UI Symbol"/>
              </a:rPr>
              <a:t>te</a:t>
            </a:r>
            <a:r>
              <a:rPr sz="1000" spc="20" dirty="0">
                <a:solidFill>
                  <a:srgbClr val="FFFFFF"/>
                </a:solidFill>
                <a:latin typeface="Segoe UI Symbol"/>
                <a:cs typeface="Segoe UI Symbol"/>
              </a:rPr>
              <a:t>n</a:t>
            </a:r>
            <a:r>
              <a:rPr sz="1000" spc="15" dirty="0">
                <a:solidFill>
                  <a:srgbClr val="FFFFFF"/>
                </a:solidFill>
                <a:latin typeface="Segoe UI Symbol"/>
                <a:cs typeface="Segoe UI Symbol"/>
              </a:rPr>
              <a:t>a</a:t>
            </a:r>
            <a:r>
              <a:rPr sz="1000" spc="20" dirty="0">
                <a:solidFill>
                  <a:srgbClr val="FFFFFF"/>
                </a:solidFill>
                <a:latin typeface="Segoe UI Symbol"/>
                <a:cs typeface="Segoe UI Symbol"/>
              </a:rPr>
              <a:t>n</a:t>
            </a:r>
            <a:r>
              <a:rPr sz="1000" spc="10" dirty="0">
                <a:solidFill>
                  <a:srgbClr val="FFFFFF"/>
                </a:solidFill>
                <a:latin typeface="Segoe UI Symbol"/>
                <a:cs typeface="Segoe UI Symbol"/>
              </a:rPr>
              <a:t>c</a:t>
            </a:r>
            <a:r>
              <a:rPr sz="1000" dirty="0">
                <a:solidFill>
                  <a:srgbClr val="FFFFFF"/>
                </a:solidFill>
                <a:latin typeface="Segoe UI Symbol"/>
                <a:cs typeface="Segoe UI Symbol"/>
              </a:rPr>
              <a:t>e</a:t>
            </a:r>
            <a:endParaRPr sz="1000">
              <a:latin typeface="Segoe UI Symbol"/>
              <a:cs typeface="Segoe UI Symbol"/>
            </a:endParaRPr>
          </a:p>
        </p:txBody>
      </p:sp>
      <p:grpSp>
        <p:nvGrpSpPr>
          <p:cNvPr id="171" name="object 171"/>
          <p:cNvGrpSpPr/>
          <p:nvPr/>
        </p:nvGrpSpPr>
        <p:grpSpPr>
          <a:xfrm>
            <a:off x="9521952" y="4358640"/>
            <a:ext cx="1152525" cy="744220"/>
            <a:chOff x="9521952" y="4358640"/>
            <a:chExt cx="1152525" cy="744220"/>
          </a:xfrm>
        </p:grpSpPr>
        <p:pic>
          <p:nvPicPr>
            <p:cNvPr id="172" name="object 172"/>
            <p:cNvPicPr/>
            <p:nvPr/>
          </p:nvPicPr>
          <p:blipFill>
            <a:blip r:embed="rId50" cstate="print"/>
            <a:stretch>
              <a:fillRect/>
            </a:stretch>
          </p:blipFill>
          <p:spPr>
            <a:xfrm>
              <a:off x="9521952" y="4358640"/>
              <a:ext cx="1152144" cy="743712"/>
            </a:xfrm>
            <a:prstGeom prst="rect">
              <a:avLst/>
            </a:prstGeom>
          </p:spPr>
        </p:pic>
        <p:pic>
          <p:nvPicPr>
            <p:cNvPr id="173" name="object 173"/>
            <p:cNvPicPr/>
            <p:nvPr/>
          </p:nvPicPr>
          <p:blipFill>
            <a:blip r:embed="rId41" cstate="print"/>
            <a:stretch>
              <a:fillRect/>
            </a:stretch>
          </p:blipFill>
          <p:spPr>
            <a:xfrm>
              <a:off x="9586488" y="4403548"/>
              <a:ext cx="1022667" cy="613601"/>
            </a:xfrm>
            <a:prstGeom prst="rect">
              <a:avLst/>
            </a:prstGeom>
          </p:spPr>
        </p:pic>
      </p:grpSp>
      <p:sp>
        <p:nvSpPr>
          <p:cNvPr id="174" name="object 174"/>
          <p:cNvSpPr txBox="1"/>
          <p:nvPr/>
        </p:nvSpPr>
        <p:spPr>
          <a:xfrm>
            <a:off x="9586488" y="4403548"/>
            <a:ext cx="1022985" cy="614045"/>
          </a:xfrm>
          <a:prstGeom prst="rect">
            <a:avLst/>
          </a:prstGeom>
        </p:spPr>
        <p:txBody>
          <a:bodyPr vert="horz" wrap="square" lIns="0" tIns="508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40"/>
              </a:spcBef>
            </a:pPr>
            <a:endParaRPr sz="1500">
              <a:latin typeface="Times New Roman"/>
              <a:cs typeface="Times New Roman"/>
            </a:endParaRPr>
          </a:p>
          <a:p>
            <a:pPr marL="69850">
              <a:lnSpc>
                <a:spcPct val="100000"/>
              </a:lnSpc>
            </a:pPr>
            <a:r>
              <a:rPr sz="1000" spc="5" dirty="0">
                <a:solidFill>
                  <a:srgbClr val="FFFFFF"/>
                </a:solidFill>
                <a:latin typeface="Segoe UI Symbol"/>
                <a:cs typeface="Segoe UI Symbol"/>
              </a:rPr>
              <a:t>Retail</a:t>
            </a:r>
            <a:r>
              <a:rPr sz="1000" spc="-15" dirty="0">
                <a:solidFill>
                  <a:srgbClr val="FFFFFF"/>
                </a:solidFill>
                <a:latin typeface="Segoe UI Symbol"/>
                <a:cs typeface="Segoe UI Symbol"/>
              </a:rPr>
              <a:t> </a:t>
            </a:r>
            <a:r>
              <a:rPr sz="1000" spc="10" dirty="0">
                <a:solidFill>
                  <a:srgbClr val="FFFFFF"/>
                </a:solidFill>
                <a:latin typeface="Segoe UI Symbol"/>
                <a:cs typeface="Segoe UI Symbol"/>
              </a:rPr>
              <a:t>(General)</a:t>
            </a:r>
            <a:endParaRPr sz="1000">
              <a:latin typeface="Segoe UI Symbol"/>
              <a:cs typeface="Segoe UI Symbol"/>
            </a:endParaRPr>
          </a:p>
        </p:txBody>
      </p:sp>
      <p:grpSp>
        <p:nvGrpSpPr>
          <p:cNvPr id="175" name="object 175"/>
          <p:cNvGrpSpPr/>
          <p:nvPr/>
        </p:nvGrpSpPr>
        <p:grpSpPr>
          <a:xfrm>
            <a:off x="521208" y="5074919"/>
            <a:ext cx="1152525" cy="741045"/>
            <a:chOff x="521208" y="5074919"/>
            <a:chExt cx="1152525" cy="741045"/>
          </a:xfrm>
        </p:grpSpPr>
        <p:pic>
          <p:nvPicPr>
            <p:cNvPr id="176" name="object 176"/>
            <p:cNvPicPr/>
            <p:nvPr/>
          </p:nvPicPr>
          <p:blipFill>
            <a:blip r:embed="rId51" cstate="print"/>
            <a:stretch>
              <a:fillRect/>
            </a:stretch>
          </p:blipFill>
          <p:spPr>
            <a:xfrm>
              <a:off x="521208" y="5074919"/>
              <a:ext cx="1152144" cy="740664"/>
            </a:xfrm>
            <a:prstGeom prst="rect">
              <a:avLst/>
            </a:prstGeom>
          </p:spPr>
        </p:pic>
        <p:pic>
          <p:nvPicPr>
            <p:cNvPr id="177" name="object 177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87027" y="5119415"/>
              <a:ext cx="1022667" cy="613602"/>
            </a:xfrm>
            <a:prstGeom prst="rect">
              <a:avLst/>
            </a:prstGeom>
          </p:spPr>
        </p:pic>
      </p:grpSp>
      <p:sp>
        <p:nvSpPr>
          <p:cNvPr id="178" name="object 178"/>
          <p:cNvSpPr txBox="1"/>
          <p:nvPr/>
        </p:nvSpPr>
        <p:spPr>
          <a:xfrm>
            <a:off x="587027" y="5119415"/>
            <a:ext cx="1022985" cy="614045"/>
          </a:xfrm>
          <a:prstGeom prst="rect">
            <a:avLst/>
          </a:prstGeom>
        </p:spPr>
        <p:txBody>
          <a:bodyPr vert="horz" wrap="square" lIns="0" tIns="571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45"/>
              </a:spcBef>
            </a:pPr>
            <a:endParaRPr sz="1100">
              <a:latin typeface="Times New Roman"/>
              <a:cs typeface="Times New Roman"/>
            </a:endParaRPr>
          </a:p>
          <a:p>
            <a:pPr marL="215265" marR="208279" indent="135255">
              <a:lnSpc>
                <a:spcPts val="1100"/>
              </a:lnSpc>
            </a:pPr>
            <a:r>
              <a:rPr sz="1000" spc="5" dirty="0">
                <a:solidFill>
                  <a:srgbClr val="FFFFFF"/>
                </a:solidFill>
                <a:latin typeface="Segoe UI Symbol"/>
                <a:cs typeface="Segoe UI Symbol"/>
              </a:rPr>
              <a:t>Retail </a:t>
            </a:r>
            <a:r>
              <a:rPr sz="1000" spc="10" dirty="0">
                <a:solidFill>
                  <a:srgbClr val="FFFFFF"/>
                </a:solidFill>
                <a:latin typeface="Segoe UI Symbol"/>
                <a:cs typeface="Segoe UI Symbol"/>
              </a:rPr>
              <a:t> (</a:t>
            </a:r>
            <a:r>
              <a:rPr sz="1000" spc="15" dirty="0">
                <a:solidFill>
                  <a:srgbClr val="FFFFFF"/>
                </a:solidFill>
                <a:latin typeface="Segoe UI Symbol"/>
                <a:cs typeface="Segoe UI Symbol"/>
              </a:rPr>
              <a:t>S</a:t>
            </a:r>
            <a:r>
              <a:rPr sz="1000" spc="10" dirty="0">
                <a:solidFill>
                  <a:srgbClr val="FFFFFF"/>
                </a:solidFill>
                <a:latin typeface="Segoe UI Symbol"/>
                <a:cs typeface="Segoe UI Symbol"/>
              </a:rPr>
              <a:t>pec</a:t>
            </a:r>
            <a:r>
              <a:rPr sz="1000" spc="5" dirty="0">
                <a:solidFill>
                  <a:srgbClr val="FFFFFF"/>
                </a:solidFill>
                <a:latin typeface="Segoe UI Symbol"/>
                <a:cs typeface="Segoe UI Symbol"/>
              </a:rPr>
              <a:t>i</a:t>
            </a:r>
            <a:r>
              <a:rPr sz="1000" spc="15" dirty="0">
                <a:solidFill>
                  <a:srgbClr val="FFFFFF"/>
                </a:solidFill>
                <a:latin typeface="Segoe UI Symbol"/>
                <a:cs typeface="Segoe UI Symbol"/>
              </a:rPr>
              <a:t>a</a:t>
            </a:r>
            <a:r>
              <a:rPr sz="1000" spc="5" dirty="0">
                <a:solidFill>
                  <a:srgbClr val="FFFFFF"/>
                </a:solidFill>
                <a:latin typeface="Segoe UI Symbol"/>
                <a:cs typeface="Segoe UI Symbol"/>
              </a:rPr>
              <a:t>l</a:t>
            </a:r>
            <a:r>
              <a:rPr sz="1000" spc="10" dirty="0">
                <a:solidFill>
                  <a:srgbClr val="FFFFFF"/>
                </a:solidFill>
                <a:latin typeface="Segoe UI Symbol"/>
                <a:cs typeface="Segoe UI Symbol"/>
              </a:rPr>
              <a:t>t</a:t>
            </a:r>
            <a:r>
              <a:rPr sz="1000" spc="15" dirty="0">
                <a:solidFill>
                  <a:srgbClr val="FFFFFF"/>
                </a:solidFill>
                <a:latin typeface="Segoe UI Symbol"/>
                <a:cs typeface="Segoe UI Symbol"/>
              </a:rPr>
              <a:t>y</a:t>
            </a:r>
            <a:r>
              <a:rPr sz="1000" dirty="0">
                <a:solidFill>
                  <a:srgbClr val="FFFFFF"/>
                </a:solidFill>
                <a:latin typeface="Segoe UI Symbol"/>
                <a:cs typeface="Segoe UI Symbol"/>
              </a:rPr>
              <a:t>)</a:t>
            </a:r>
            <a:endParaRPr sz="1000">
              <a:latin typeface="Segoe UI Symbol"/>
              <a:cs typeface="Segoe UI Symbol"/>
            </a:endParaRPr>
          </a:p>
        </p:txBody>
      </p:sp>
      <p:grpSp>
        <p:nvGrpSpPr>
          <p:cNvPr id="179" name="object 179"/>
          <p:cNvGrpSpPr/>
          <p:nvPr/>
        </p:nvGrpSpPr>
        <p:grpSpPr>
          <a:xfrm>
            <a:off x="1645920" y="5074919"/>
            <a:ext cx="1155700" cy="741045"/>
            <a:chOff x="1645920" y="5074919"/>
            <a:chExt cx="1155700" cy="741045"/>
          </a:xfrm>
        </p:grpSpPr>
        <p:pic>
          <p:nvPicPr>
            <p:cNvPr id="180" name="object 180"/>
            <p:cNvPicPr/>
            <p:nvPr/>
          </p:nvPicPr>
          <p:blipFill>
            <a:blip r:embed="rId52" cstate="print"/>
            <a:stretch>
              <a:fillRect/>
            </a:stretch>
          </p:blipFill>
          <p:spPr>
            <a:xfrm>
              <a:off x="1645920" y="5074919"/>
              <a:ext cx="1155192" cy="740664"/>
            </a:xfrm>
            <a:prstGeom prst="rect">
              <a:avLst/>
            </a:prstGeom>
          </p:spPr>
        </p:pic>
        <p:pic>
          <p:nvPicPr>
            <p:cNvPr id="181" name="object 181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711960" y="5119415"/>
              <a:ext cx="1022667" cy="613602"/>
            </a:xfrm>
            <a:prstGeom prst="rect">
              <a:avLst/>
            </a:prstGeom>
          </p:spPr>
        </p:pic>
      </p:grpSp>
      <p:sp>
        <p:nvSpPr>
          <p:cNvPr id="182" name="object 182"/>
          <p:cNvSpPr txBox="1"/>
          <p:nvPr/>
        </p:nvSpPr>
        <p:spPr>
          <a:xfrm>
            <a:off x="1711960" y="5119415"/>
            <a:ext cx="1022985" cy="614045"/>
          </a:xfrm>
          <a:prstGeom prst="rect">
            <a:avLst/>
          </a:prstGeom>
        </p:spPr>
        <p:txBody>
          <a:bodyPr vert="horz" wrap="square" lIns="0" tIns="508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40"/>
              </a:spcBef>
            </a:pPr>
            <a:endParaRPr sz="1500">
              <a:latin typeface="Times New Roman"/>
              <a:cs typeface="Times New Roman"/>
            </a:endParaRPr>
          </a:p>
          <a:p>
            <a:pPr algn="ctr">
              <a:lnSpc>
                <a:spcPct val="100000"/>
              </a:lnSpc>
              <a:spcBef>
                <a:spcPts val="5"/>
              </a:spcBef>
            </a:pPr>
            <a:r>
              <a:rPr sz="1000" spc="5" dirty="0">
                <a:solidFill>
                  <a:srgbClr val="FFFFFF"/>
                </a:solidFill>
                <a:latin typeface="Segoe UI Symbol"/>
                <a:cs typeface="Segoe UI Symbol"/>
              </a:rPr>
              <a:t>Sales</a:t>
            </a:r>
            <a:endParaRPr sz="1000">
              <a:latin typeface="Segoe UI Symbol"/>
              <a:cs typeface="Segoe UI Symbol"/>
            </a:endParaRPr>
          </a:p>
        </p:txBody>
      </p:sp>
      <p:grpSp>
        <p:nvGrpSpPr>
          <p:cNvPr id="183" name="object 183"/>
          <p:cNvGrpSpPr/>
          <p:nvPr/>
        </p:nvGrpSpPr>
        <p:grpSpPr>
          <a:xfrm>
            <a:off x="2770632" y="5074919"/>
            <a:ext cx="1155700" cy="741045"/>
            <a:chOff x="2770632" y="5074919"/>
            <a:chExt cx="1155700" cy="741045"/>
          </a:xfrm>
        </p:grpSpPr>
        <p:pic>
          <p:nvPicPr>
            <p:cNvPr id="184" name="object 184"/>
            <p:cNvPicPr/>
            <p:nvPr/>
          </p:nvPicPr>
          <p:blipFill>
            <a:blip r:embed="rId53" cstate="print"/>
            <a:stretch>
              <a:fillRect/>
            </a:stretch>
          </p:blipFill>
          <p:spPr>
            <a:xfrm>
              <a:off x="2770632" y="5074919"/>
              <a:ext cx="1155192" cy="740664"/>
            </a:xfrm>
            <a:prstGeom prst="rect">
              <a:avLst/>
            </a:prstGeom>
          </p:spPr>
        </p:pic>
        <p:pic>
          <p:nvPicPr>
            <p:cNvPr id="185" name="object 185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2836891" y="5119415"/>
              <a:ext cx="1022668" cy="613602"/>
            </a:xfrm>
            <a:prstGeom prst="rect">
              <a:avLst/>
            </a:prstGeom>
          </p:spPr>
        </p:pic>
      </p:grpSp>
      <p:sp>
        <p:nvSpPr>
          <p:cNvPr id="186" name="object 186"/>
          <p:cNvSpPr txBox="1"/>
          <p:nvPr/>
        </p:nvSpPr>
        <p:spPr>
          <a:xfrm>
            <a:off x="2836891" y="5119415"/>
            <a:ext cx="1022985" cy="614045"/>
          </a:xfrm>
          <a:prstGeom prst="rect">
            <a:avLst/>
          </a:prstGeom>
        </p:spPr>
        <p:txBody>
          <a:bodyPr vert="horz" wrap="square" lIns="0" tIns="508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40"/>
              </a:spcBef>
            </a:pPr>
            <a:endParaRPr sz="1500">
              <a:latin typeface="Times New Roman"/>
              <a:cs typeface="Times New Roman"/>
            </a:endParaRPr>
          </a:p>
          <a:p>
            <a:pPr marL="294640">
              <a:lnSpc>
                <a:spcPct val="100000"/>
              </a:lnSpc>
              <a:spcBef>
                <a:spcPts val="5"/>
              </a:spcBef>
            </a:pPr>
            <a:r>
              <a:rPr sz="1000" spc="10" dirty="0">
                <a:solidFill>
                  <a:srgbClr val="FFFFFF"/>
                </a:solidFill>
                <a:latin typeface="Segoe UI Symbol"/>
                <a:cs typeface="Segoe UI Symbol"/>
              </a:rPr>
              <a:t>Science</a:t>
            </a:r>
            <a:endParaRPr sz="1000">
              <a:latin typeface="Segoe UI Symbol"/>
              <a:cs typeface="Segoe UI Symbol"/>
            </a:endParaRPr>
          </a:p>
        </p:txBody>
      </p:sp>
      <p:grpSp>
        <p:nvGrpSpPr>
          <p:cNvPr id="187" name="object 187"/>
          <p:cNvGrpSpPr/>
          <p:nvPr/>
        </p:nvGrpSpPr>
        <p:grpSpPr>
          <a:xfrm>
            <a:off x="3895344" y="5074919"/>
            <a:ext cx="1155700" cy="741045"/>
            <a:chOff x="3895344" y="5074919"/>
            <a:chExt cx="1155700" cy="741045"/>
          </a:xfrm>
        </p:grpSpPr>
        <p:pic>
          <p:nvPicPr>
            <p:cNvPr id="188" name="object 188"/>
            <p:cNvPicPr/>
            <p:nvPr/>
          </p:nvPicPr>
          <p:blipFill>
            <a:blip r:embed="rId54" cstate="print"/>
            <a:stretch>
              <a:fillRect/>
            </a:stretch>
          </p:blipFill>
          <p:spPr>
            <a:xfrm>
              <a:off x="3895344" y="5074919"/>
              <a:ext cx="1155191" cy="740664"/>
            </a:xfrm>
            <a:prstGeom prst="rect">
              <a:avLst/>
            </a:prstGeom>
          </p:spPr>
        </p:pic>
        <p:pic>
          <p:nvPicPr>
            <p:cNvPr id="189" name="object 189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961824" y="5119415"/>
              <a:ext cx="1022668" cy="613602"/>
            </a:xfrm>
            <a:prstGeom prst="rect">
              <a:avLst/>
            </a:prstGeom>
          </p:spPr>
        </p:pic>
      </p:grpSp>
      <p:sp>
        <p:nvSpPr>
          <p:cNvPr id="190" name="object 190"/>
          <p:cNvSpPr txBox="1"/>
          <p:nvPr/>
        </p:nvSpPr>
        <p:spPr>
          <a:xfrm>
            <a:off x="3961824" y="5119415"/>
            <a:ext cx="1022985" cy="614045"/>
          </a:xfrm>
          <a:prstGeom prst="rect">
            <a:avLst/>
          </a:prstGeom>
        </p:spPr>
        <p:txBody>
          <a:bodyPr vert="horz" wrap="square" lIns="0" tIns="571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45"/>
              </a:spcBef>
            </a:pPr>
            <a:endParaRPr sz="1100">
              <a:latin typeface="Times New Roman"/>
              <a:cs typeface="Times New Roman"/>
            </a:endParaRPr>
          </a:p>
          <a:p>
            <a:pPr marL="203835" marR="194945" indent="-5080">
              <a:lnSpc>
                <a:spcPts val="1100"/>
              </a:lnSpc>
            </a:pPr>
            <a:r>
              <a:rPr sz="1000" spc="5" dirty="0">
                <a:solidFill>
                  <a:srgbClr val="FFFFFF"/>
                </a:solidFill>
                <a:latin typeface="Segoe UI Symbol"/>
                <a:cs typeface="Segoe UI Symbol"/>
              </a:rPr>
              <a:t>Sports</a:t>
            </a:r>
            <a:r>
              <a:rPr sz="1000" spc="-40" dirty="0">
                <a:solidFill>
                  <a:srgbClr val="FFFFFF"/>
                </a:solidFill>
                <a:latin typeface="Segoe UI Symbol"/>
                <a:cs typeface="Segoe UI Symbol"/>
              </a:rPr>
              <a:t> </a:t>
            </a:r>
            <a:r>
              <a:rPr sz="1000" spc="10" dirty="0">
                <a:solidFill>
                  <a:srgbClr val="FFFFFF"/>
                </a:solidFill>
                <a:latin typeface="Segoe UI Symbol"/>
                <a:cs typeface="Segoe UI Symbol"/>
              </a:rPr>
              <a:t>and </a:t>
            </a:r>
            <a:r>
              <a:rPr sz="1000" spc="-260" dirty="0">
                <a:solidFill>
                  <a:srgbClr val="FFFFFF"/>
                </a:solidFill>
                <a:latin typeface="Segoe UI Symbol"/>
                <a:cs typeface="Segoe UI Symbol"/>
              </a:rPr>
              <a:t> </a:t>
            </a:r>
            <a:r>
              <a:rPr sz="1000" spc="10" dirty="0">
                <a:solidFill>
                  <a:srgbClr val="FFFFFF"/>
                </a:solidFill>
                <a:latin typeface="Segoe UI Symbol"/>
                <a:cs typeface="Segoe UI Symbol"/>
              </a:rPr>
              <a:t>Recre</a:t>
            </a:r>
            <a:r>
              <a:rPr sz="1000" spc="15" dirty="0">
                <a:solidFill>
                  <a:srgbClr val="FFFFFF"/>
                </a:solidFill>
                <a:latin typeface="Segoe UI Symbol"/>
                <a:cs typeface="Segoe UI Symbol"/>
              </a:rPr>
              <a:t>a</a:t>
            </a:r>
            <a:r>
              <a:rPr sz="1000" spc="10" dirty="0">
                <a:solidFill>
                  <a:srgbClr val="FFFFFF"/>
                </a:solidFill>
                <a:latin typeface="Segoe UI Symbol"/>
                <a:cs typeface="Segoe UI Symbol"/>
              </a:rPr>
              <a:t>t</a:t>
            </a:r>
            <a:r>
              <a:rPr sz="1000" spc="5" dirty="0">
                <a:solidFill>
                  <a:srgbClr val="FFFFFF"/>
                </a:solidFill>
                <a:latin typeface="Segoe UI Symbol"/>
                <a:cs typeface="Segoe UI Symbol"/>
              </a:rPr>
              <a:t>i</a:t>
            </a:r>
            <a:r>
              <a:rPr sz="1000" spc="10" dirty="0">
                <a:solidFill>
                  <a:srgbClr val="FFFFFF"/>
                </a:solidFill>
                <a:latin typeface="Segoe UI Symbol"/>
                <a:cs typeface="Segoe UI Symbol"/>
              </a:rPr>
              <a:t>o</a:t>
            </a:r>
            <a:r>
              <a:rPr sz="1000" dirty="0">
                <a:solidFill>
                  <a:srgbClr val="FFFFFF"/>
                </a:solidFill>
                <a:latin typeface="Segoe UI Symbol"/>
                <a:cs typeface="Segoe UI Symbol"/>
              </a:rPr>
              <a:t>n</a:t>
            </a:r>
            <a:endParaRPr sz="1000">
              <a:latin typeface="Segoe UI Symbol"/>
              <a:cs typeface="Segoe UI Symbol"/>
            </a:endParaRPr>
          </a:p>
        </p:txBody>
      </p:sp>
      <p:grpSp>
        <p:nvGrpSpPr>
          <p:cNvPr id="191" name="object 191"/>
          <p:cNvGrpSpPr/>
          <p:nvPr/>
        </p:nvGrpSpPr>
        <p:grpSpPr>
          <a:xfrm>
            <a:off x="5023103" y="5074919"/>
            <a:ext cx="1152525" cy="741045"/>
            <a:chOff x="5023103" y="5074919"/>
            <a:chExt cx="1152525" cy="741045"/>
          </a:xfrm>
        </p:grpSpPr>
        <p:pic>
          <p:nvPicPr>
            <p:cNvPr id="192" name="object 192"/>
            <p:cNvPicPr/>
            <p:nvPr/>
          </p:nvPicPr>
          <p:blipFill>
            <a:blip r:embed="rId55" cstate="print"/>
            <a:stretch>
              <a:fillRect/>
            </a:stretch>
          </p:blipFill>
          <p:spPr>
            <a:xfrm>
              <a:off x="5023103" y="5074919"/>
              <a:ext cx="1152144" cy="740664"/>
            </a:xfrm>
            <a:prstGeom prst="rect">
              <a:avLst/>
            </a:prstGeom>
          </p:spPr>
        </p:pic>
        <p:pic>
          <p:nvPicPr>
            <p:cNvPr id="193" name="object 193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086756" y="5119415"/>
              <a:ext cx="1022668" cy="613602"/>
            </a:xfrm>
            <a:prstGeom prst="rect">
              <a:avLst/>
            </a:prstGeom>
          </p:spPr>
        </p:pic>
      </p:grpSp>
      <p:sp>
        <p:nvSpPr>
          <p:cNvPr id="194" name="object 194"/>
          <p:cNvSpPr txBox="1"/>
          <p:nvPr/>
        </p:nvSpPr>
        <p:spPr>
          <a:xfrm>
            <a:off x="5086756" y="5119415"/>
            <a:ext cx="1022985" cy="614045"/>
          </a:xfrm>
          <a:prstGeom prst="rect">
            <a:avLst/>
          </a:prstGeom>
        </p:spPr>
        <p:txBody>
          <a:bodyPr vert="horz" wrap="square" lIns="0" tIns="571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45"/>
              </a:spcBef>
            </a:pPr>
            <a:endParaRPr sz="1100">
              <a:latin typeface="Times New Roman"/>
              <a:cs typeface="Times New Roman"/>
            </a:endParaRPr>
          </a:p>
          <a:p>
            <a:pPr marL="172085" marR="167640" indent="114300">
              <a:lnSpc>
                <a:spcPts val="1100"/>
              </a:lnSpc>
            </a:pPr>
            <a:r>
              <a:rPr sz="1000" spc="10" dirty="0">
                <a:solidFill>
                  <a:srgbClr val="FFFFFF"/>
                </a:solidFill>
                <a:latin typeface="Segoe UI Symbol"/>
                <a:cs typeface="Segoe UI Symbol"/>
              </a:rPr>
              <a:t>Storage </a:t>
            </a:r>
            <a:r>
              <a:rPr sz="1000" spc="15" dirty="0">
                <a:solidFill>
                  <a:srgbClr val="FFFFFF"/>
                </a:solidFill>
                <a:latin typeface="Segoe UI Symbol"/>
                <a:cs typeface="Segoe UI Symbol"/>
              </a:rPr>
              <a:t> </a:t>
            </a:r>
            <a:r>
              <a:rPr sz="1000" spc="25" dirty="0">
                <a:solidFill>
                  <a:srgbClr val="FFFFFF"/>
                </a:solidFill>
                <a:latin typeface="Segoe UI Symbol"/>
                <a:cs typeface="Segoe UI Symbol"/>
              </a:rPr>
              <a:t>N</a:t>
            </a:r>
            <a:r>
              <a:rPr sz="1000" spc="10" dirty="0">
                <a:solidFill>
                  <a:srgbClr val="FFFFFF"/>
                </a:solidFill>
                <a:latin typeface="Segoe UI Symbol"/>
                <a:cs typeface="Segoe UI Symbol"/>
              </a:rPr>
              <a:t>et</a:t>
            </a:r>
            <a:r>
              <a:rPr sz="1000" spc="25" dirty="0">
                <a:solidFill>
                  <a:srgbClr val="FFFFFF"/>
                </a:solidFill>
                <a:latin typeface="Segoe UI Symbol"/>
                <a:cs typeface="Segoe UI Symbol"/>
              </a:rPr>
              <a:t>w</a:t>
            </a:r>
            <a:r>
              <a:rPr sz="1000" spc="10" dirty="0">
                <a:solidFill>
                  <a:srgbClr val="FFFFFF"/>
                </a:solidFill>
                <a:latin typeface="Segoe UI Symbol"/>
                <a:cs typeface="Segoe UI Symbol"/>
              </a:rPr>
              <a:t>ork</a:t>
            </a:r>
            <a:r>
              <a:rPr sz="1000" spc="5" dirty="0">
                <a:solidFill>
                  <a:srgbClr val="FFFFFF"/>
                </a:solidFill>
                <a:latin typeface="Segoe UI Symbol"/>
                <a:cs typeface="Segoe UI Symbol"/>
              </a:rPr>
              <a:t>i</a:t>
            </a:r>
            <a:r>
              <a:rPr sz="1000" spc="20" dirty="0">
                <a:solidFill>
                  <a:srgbClr val="FFFFFF"/>
                </a:solidFill>
                <a:latin typeface="Segoe UI Symbol"/>
                <a:cs typeface="Segoe UI Symbol"/>
              </a:rPr>
              <a:t>n</a:t>
            </a:r>
            <a:r>
              <a:rPr sz="1000" dirty="0">
                <a:solidFill>
                  <a:srgbClr val="FFFFFF"/>
                </a:solidFill>
                <a:latin typeface="Segoe UI Symbol"/>
                <a:cs typeface="Segoe UI Symbol"/>
              </a:rPr>
              <a:t>g</a:t>
            </a:r>
            <a:endParaRPr sz="1000">
              <a:latin typeface="Segoe UI Symbol"/>
              <a:cs typeface="Segoe UI Symbol"/>
            </a:endParaRPr>
          </a:p>
        </p:txBody>
      </p:sp>
      <p:grpSp>
        <p:nvGrpSpPr>
          <p:cNvPr id="195" name="object 195"/>
          <p:cNvGrpSpPr/>
          <p:nvPr/>
        </p:nvGrpSpPr>
        <p:grpSpPr>
          <a:xfrm>
            <a:off x="6147815" y="5074919"/>
            <a:ext cx="1152525" cy="741045"/>
            <a:chOff x="6147815" y="5074919"/>
            <a:chExt cx="1152525" cy="741045"/>
          </a:xfrm>
        </p:grpSpPr>
        <p:pic>
          <p:nvPicPr>
            <p:cNvPr id="196" name="object 196"/>
            <p:cNvPicPr/>
            <p:nvPr/>
          </p:nvPicPr>
          <p:blipFill>
            <a:blip r:embed="rId56" cstate="print"/>
            <a:stretch>
              <a:fillRect/>
            </a:stretch>
          </p:blipFill>
          <p:spPr>
            <a:xfrm>
              <a:off x="6147815" y="5074919"/>
              <a:ext cx="1152143" cy="740664"/>
            </a:xfrm>
            <a:prstGeom prst="rect">
              <a:avLst/>
            </a:prstGeom>
          </p:spPr>
        </p:pic>
        <p:pic>
          <p:nvPicPr>
            <p:cNvPr id="197" name="object 197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211690" y="5119415"/>
              <a:ext cx="1022668" cy="613602"/>
            </a:xfrm>
            <a:prstGeom prst="rect">
              <a:avLst/>
            </a:prstGeom>
          </p:spPr>
        </p:pic>
      </p:grpSp>
      <p:sp>
        <p:nvSpPr>
          <p:cNvPr id="198" name="object 198"/>
          <p:cNvSpPr txBox="1"/>
          <p:nvPr/>
        </p:nvSpPr>
        <p:spPr>
          <a:xfrm>
            <a:off x="6211691" y="5119415"/>
            <a:ext cx="1022985" cy="614045"/>
          </a:xfrm>
          <a:prstGeom prst="rect">
            <a:avLst/>
          </a:prstGeom>
        </p:spPr>
        <p:txBody>
          <a:bodyPr vert="horz" wrap="square" lIns="0" tIns="571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45"/>
              </a:spcBef>
            </a:pPr>
            <a:endParaRPr sz="1100">
              <a:latin typeface="Times New Roman"/>
              <a:cs typeface="Times New Roman"/>
            </a:endParaRPr>
          </a:p>
          <a:p>
            <a:pPr marL="369570" marR="52705" indent="-312420">
              <a:lnSpc>
                <a:spcPts val="1100"/>
              </a:lnSpc>
            </a:pPr>
            <a:r>
              <a:rPr sz="1000" spc="10" dirty="0">
                <a:solidFill>
                  <a:srgbClr val="FFFFFF"/>
                </a:solidFill>
                <a:latin typeface="Segoe UI Symbol"/>
                <a:cs typeface="Segoe UI Symbol"/>
              </a:rPr>
              <a:t>Te</a:t>
            </a:r>
            <a:r>
              <a:rPr sz="1000" spc="5" dirty="0">
                <a:solidFill>
                  <a:srgbClr val="FFFFFF"/>
                </a:solidFill>
                <a:latin typeface="Segoe UI Symbol"/>
                <a:cs typeface="Segoe UI Symbol"/>
              </a:rPr>
              <a:t>l</a:t>
            </a:r>
            <a:r>
              <a:rPr sz="1000" spc="10" dirty="0">
                <a:solidFill>
                  <a:srgbClr val="FFFFFF"/>
                </a:solidFill>
                <a:latin typeface="Segoe UI Symbol"/>
                <a:cs typeface="Segoe UI Symbol"/>
              </a:rPr>
              <a:t>eco</a:t>
            </a:r>
            <a:r>
              <a:rPr sz="1000" spc="25" dirty="0">
                <a:solidFill>
                  <a:srgbClr val="FFFFFF"/>
                </a:solidFill>
                <a:latin typeface="Segoe UI Symbol"/>
                <a:cs typeface="Segoe UI Symbol"/>
              </a:rPr>
              <a:t>mm</a:t>
            </a:r>
            <a:r>
              <a:rPr sz="1000" spc="20" dirty="0">
                <a:solidFill>
                  <a:srgbClr val="FFFFFF"/>
                </a:solidFill>
                <a:latin typeface="Segoe UI Symbol"/>
                <a:cs typeface="Segoe UI Symbol"/>
              </a:rPr>
              <a:t>un</a:t>
            </a:r>
            <a:r>
              <a:rPr sz="1000" spc="5" dirty="0">
                <a:solidFill>
                  <a:srgbClr val="FFFFFF"/>
                </a:solidFill>
                <a:latin typeface="Segoe UI Symbol"/>
                <a:cs typeface="Segoe UI Symbol"/>
              </a:rPr>
              <a:t>i</a:t>
            </a:r>
            <a:r>
              <a:rPr sz="1000" spc="10" dirty="0">
                <a:solidFill>
                  <a:srgbClr val="FFFFFF"/>
                </a:solidFill>
                <a:latin typeface="Segoe UI Symbol"/>
                <a:cs typeface="Segoe UI Symbol"/>
              </a:rPr>
              <a:t>c</a:t>
            </a:r>
            <a:r>
              <a:rPr sz="1000" dirty="0">
                <a:solidFill>
                  <a:srgbClr val="FFFFFF"/>
                </a:solidFill>
                <a:latin typeface="Segoe UI Symbol"/>
                <a:cs typeface="Segoe UI Symbol"/>
              </a:rPr>
              <a:t>a  </a:t>
            </a:r>
            <a:r>
              <a:rPr sz="1000" spc="5" dirty="0">
                <a:solidFill>
                  <a:srgbClr val="FFFFFF"/>
                </a:solidFill>
                <a:latin typeface="Segoe UI Symbol"/>
                <a:cs typeface="Segoe UI Symbol"/>
              </a:rPr>
              <a:t>tions</a:t>
            </a:r>
            <a:endParaRPr sz="1000">
              <a:latin typeface="Segoe UI Symbol"/>
              <a:cs typeface="Segoe UI Symbol"/>
            </a:endParaRPr>
          </a:p>
        </p:txBody>
      </p:sp>
      <p:grpSp>
        <p:nvGrpSpPr>
          <p:cNvPr id="199" name="object 199"/>
          <p:cNvGrpSpPr/>
          <p:nvPr/>
        </p:nvGrpSpPr>
        <p:grpSpPr>
          <a:xfrm>
            <a:off x="7272528" y="5074919"/>
            <a:ext cx="1152525" cy="741045"/>
            <a:chOff x="7272528" y="5074919"/>
            <a:chExt cx="1152525" cy="741045"/>
          </a:xfrm>
        </p:grpSpPr>
        <p:pic>
          <p:nvPicPr>
            <p:cNvPr id="200" name="object 200"/>
            <p:cNvPicPr/>
            <p:nvPr/>
          </p:nvPicPr>
          <p:blipFill>
            <a:blip r:embed="rId57" cstate="print"/>
            <a:stretch>
              <a:fillRect/>
            </a:stretch>
          </p:blipFill>
          <p:spPr>
            <a:xfrm>
              <a:off x="7272528" y="5074919"/>
              <a:ext cx="1152144" cy="740664"/>
            </a:xfrm>
            <a:prstGeom prst="rect">
              <a:avLst/>
            </a:prstGeom>
          </p:spPr>
        </p:pic>
        <p:pic>
          <p:nvPicPr>
            <p:cNvPr id="201" name="object 201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336621" y="5119415"/>
              <a:ext cx="1022668" cy="613602"/>
            </a:xfrm>
            <a:prstGeom prst="rect">
              <a:avLst/>
            </a:prstGeom>
          </p:spPr>
        </p:pic>
      </p:grpSp>
      <p:sp>
        <p:nvSpPr>
          <p:cNvPr id="202" name="object 202"/>
          <p:cNvSpPr txBox="1"/>
          <p:nvPr/>
        </p:nvSpPr>
        <p:spPr>
          <a:xfrm>
            <a:off x="7336621" y="5119415"/>
            <a:ext cx="1022985" cy="614045"/>
          </a:xfrm>
          <a:prstGeom prst="rect">
            <a:avLst/>
          </a:prstGeom>
        </p:spPr>
        <p:txBody>
          <a:bodyPr vert="horz" wrap="square" lIns="0" tIns="571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45"/>
              </a:spcBef>
            </a:pPr>
            <a:endParaRPr sz="1100">
              <a:latin typeface="Times New Roman"/>
              <a:cs typeface="Times New Roman"/>
            </a:endParaRPr>
          </a:p>
          <a:p>
            <a:pPr marL="168275" marR="67310" indent="-94615">
              <a:lnSpc>
                <a:spcPts val="1100"/>
              </a:lnSpc>
            </a:pPr>
            <a:r>
              <a:rPr sz="1000" spc="10" dirty="0">
                <a:solidFill>
                  <a:srgbClr val="FFFFFF"/>
                </a:solidFill>
                <a:latin typeface="Segoe UI Symbol"/>
                <a:cs typeface="Segoe UI Symbol"/>
              </a:rPr>
              <a:t>Te</a:t>
            </a:r>
            <a:r>
              <a:rPr sz="1000" spc="5" dirty="0">
                <a:solidFill>
                  <a:srgbClr val="FFFFFF"/>
                </a:solidFill>
                <a:latin typeface="Segoe UI Symbol"/>
                <a:cs typeface="Segoe UI Symbol"/>
              </a:rPr>
              <a:t>l</a:t>
            </a:r>
            <a:r>
              <a:rPr sz="1000" spc="10" dirty="0">
                <a:solidFill>
                  <a:srgbClr val="FFFFFF"/>
                </a:solidFill>
                <a:latin typeface="Segoe UI Symbol"/>
                <a:cs typeface="Segoe UI Symbol"/>
              </a:rPr>
              <a:t>e</a:t>
            </a:r>
            <a:r>
              <a:rPr sz="1000" spc="25" dirty="0">
                <a:solidFill>
                  <a:srgbClr val="FFFFFF"/>
                </a:solidFill>
                <a:latin typeface="Segoe UI Symbol"/>
                <a:cs typeface="Segoe UI Symbol"/>
              </a:rPr>
              <a:t>m</a:t>
            </a:r>
            <a:r>
              <a:rPr sz="1000" spc="15" dirty="0">
                <a:solidFill>
                  <a:srgbClr val="FFFFFF"/>
                </a:solidFill>
                <a:latin typeface="Segoe UI Symbol"/>
                <a:cs typeface="Segoe UI Symbol"/>
              </a:rPr>
              <a:t>a</a:t>
            </a:r>
            <a:r>
              <a:rPr sz="1000" spc="10" dirty="0">
                <a:solidFill>
                  <a:srgbClr val="FFFFFF"/>
                </a:solidFill>
                <a:latin typeface="Segoe UI Symbol"/>
                <a:cs typeface="Segoe UI Symbol"/>
              </a:rPr>
              <a:t>r</a:t>
            </a:r>
            <a:r>
              <a:rPr sz="1000" spc="15" dirty="0">
                <a:solidFill>
                  <a:srgbClr val="FFFFFF"/>
                </a:solidFill>
                <a:latin typeface="Segoe UI Symbol"/>
                <a:cs typeface="Segoe UI Symbol"/>
              </a:rPr>
              <a:t>k</a:t>
            </a:r>
            <a:r>
              <a:rPr sz="1000" spc="10" dirty="0">
                <a:solidFill>
                  <a:srgbClr val="FFFFFF"/>
                </a:solidFill>
                <a:latin typeface="Segoe UI Symbol"/>
                <a:cs typeface="Segoe UI Symbol"/>
              </a:rPr>
              <a:t>et</a:t>
            </a:r>
            <a:r>
              <a:rPr sz="1000" spc="5" dirty="0">
                <a:solidFill>
                  <a:srgbClr val="FFFFFF"/>
                </a:solidFill>
                <a:latin typeface="Segoe UI Symbol"/>
                <a:cs typeface="Segoe UI Symbol"/>
              </a:rPr>
              <a:t>i</a:t>
            </a:r>
            <a:r>
              <a:rPr sz="1000" spc="20" dirty="0">
                <a:solidFill>
                  <a:srgbClr val="FFFFFF"/>
                </a:solidFill>
                <a:latin typeface="Segoe UI Symbol"/>
                <a:cs typeface="Segoe UI Symbol"/>
              </a:rPr>
              <a:t>ng</a:t>
            </a:r>
            <a:r>
              <a:rPr sz="1000" dirty="0">
                <a:solidFill>
                  <a:srgbClr val="FFFFFF"/>
                </a:solidFill>
                <a:latin typeface="Segoe UI Symbol"/>
                <a:cs typeface="Segoe UI Symbol"/>
              </a:rPr>
              <a:t>/  </a:t>
            </a:r>
            <a:r>
              <a:rPr sz="1000" spc="5" dirty="0">
                <a:solidFill>
                  <a:srgbClr val="FFFFFF"/>
                </a:solidFill>
                <a:latin typeface="Segoe UI Symbol"/>
                <a:cs typeface="Segoe UI Symbol"/>
              </a:rPr>
              <a:t>Call</a:t>
            </a:r>
            <a:r>
              <a:rPr sz="1000" spc="-5" dirty="0">
                <a:solidFill>
                  <a:srgbClr val="FFFFFF"/>
                </a:solidFill>
                <a:latin typeface="Segoe UI Symbol"/>
                <a:cs typeface="Segoe UI Symbol"/>
              </a:rPr>
              <a:t> </a:t>
            </a:r>
            <a:r>
              <a:rPr sz="1000" spc="10" dirty="0">
                <a:solidFill>
                  <a:srgbClr val="FFFFFF"/>
                </a:solidFill>
                <a:latin typeface="Segoe UI Symbol"/>
                <a:cs typeface="Segoe UI Symbol"/>
              </a:rPr>
              <a:t>Centres</a:t>
            </a:r>
            <a:endParaRPr sz="1000">
              <a:latin typeface="Segoe UI Symbol"/>
              <a:cs typeface="Segoe UI Symbol"/>
            </a:endParaRPr>
          </a:p>
        </p:txBody>
      </p:sp>
      <p:grpSp>
        <p:nvGrpSpPr>
          <p:cNvPr id="203" name="object 203"/>
          <p:cNvGrpSpPr/>
          <p:nvPr/>
        </p:nvGrpSpPr>
        <p:grpSpPr>
          <a:xfrm>
            <a:off x="8397240" y="5074919"/>
            <a:ext cx="1152525" cy="741045"/>
            <a:chOff x="8397240" y="5074919"/>
            <a:chExt cx="1152525" cy="741045"/>
          </a:xfrm>
        </p:grpSpPr>
        <p:pic>
          <p:nvPicPr>
            <p:cNvPr id="204" name="object 204"/>
            <p:cNvPicPr/>
            <p:nvPr/>
          </p:nvPicPr>
          <p:blipFill>
            <a:blip r:embed="rId58" cstate="print"/>
            <a:stretch>
              <a:fillRect/>
            </a:stretch>
          </p:blipFill>
          <p:spPr>
            <a:xfrm>
              <a:off x="8397240" y="5074919"/>
              <a:ext cx="1152144" cy="740664"/>
            </a:xfrm>
            <a:prstGeom prst="rect">
              <a:avLst/>
            </a:prstGeom>
          </p:spPr>
        </p:pic>
        <p:pic>
          <p:nvPicPr>
            <p:cNvPr id="205" name="object 205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8461557" y="5119415"/>
              <a:ext cx="1022667" cy="613602"/>
            </a:xfrm>
            <a:prstGeom prst="rect">
              <a:avLst/>
            </a:prstGeom>
          </p:spPr>
        </p:pic>
      </p:grpSp>
      <p:sp>
        <p:nvSpPr>
          <p:cNvPr id="206" name="object 206"/>
          <p:cNvSpPr txBox="1"/>
          <p:nvPr/>
        </p:nvSpPr>
        <p:spPr>
          <a:xfrm>
            <a:off x="8461557" y="5119415"/>
            <a:ext cx="1022985" cy="614045"/>
          </a:xfrm>
          <a:prstGeom prst="rect">
            <a:avLst/>
          </a:prstGeom>
        </p:spPr>
        <p:txBody>
          <a:bodyPr vert="horz" wrap="square" lIns="0" tIns="571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45"/>
              </a:spcBef>
            </a:pPr>
            <a:endParaRPr sz="1100">
              <a:latin typeface="Times New Roman"/>
              <a:cs typeface="Times New Roman"/>
            </a:endParaRPr>
          </a:p>
          <a:p>
            <a:pPr marL="263525" marR="66675" indent="-190500">
              <a:lnSpc>
                <a:spcPts val="1100"/>
              </a:lnSpc>
            </a:pPr>
            <a:r>
              <a:rPr sz="1000" spc="10" dirty="0">
                <a:solidFill>
                  <a:srgbClr val="FFFFFF"/>
                </a:solidFill>
                <a:latin typeface="Segoe UI Symbol"/>
                <a:cs typeface="Segoe UI Symbol"/>
              </a:rPr>
              <a:t>Tr</a:t>
            </a:r>
            <a:r>
              <a:rPr sz="1000" spc="15" dirty="0">
                <a:solidFill>
                  <a:srgbClr val="FFFFFF"/>
                </a:solidFill>
                <a:latin typeface="Segoe UI Symbol"/>
                <a:cs typeface="Segoe UI Symbol"/>
              </a:rPr>
              <a:t>a</a:t>
            </a:r>
            <a:r>
              <a:rPr sz="1000" spc="20" dirty="0">
                <a:solidFill>
                  <a:srgbClr val="FFFFFF"/>
                </a:solidFill>
                <a:latin typeface="Segoe UI Symbol"/>
                <a:cs typeface="Segoe UI Symbol"/>
              </a:rPr>
              <a:t>n</a:t>
            </a:r>
            <a:r>
              <a:rPr sz="1000" spc="10" dirty="0">
                <a:solidFill>
                  <a:srgbClr val="FFFFFF"/>
                </a:solidFill>
                <a:latin typeface="Segoe UI Symbol"/>
                <a:cs typeface="Segoe UI Symbol"/>
              </a:rPr>
              <a:t>sport</a:t>
            </a:r>
            <a:r>
              <a:rPr sz="1000" spc="15" dirty="0">
                <a:solidFill>
                  <a:srgbClr val="FFFFFF"/>
                </a:solidFill>
                <a:latin typeface="Segoe UI Symbol"/>
                <a:cs typeface="Segoe UI Symbol"/>
              </a:rPr>
              <a:t>a</a:t>
            </a:r>
            <a:r>
              <a:rPr sz="1000" spc="10" dirty="0">
                <a:solidFill>
                  <a:srgbClr val="FFFFFF"/>
                </a:solidFill>
                <a:latin typeface="Segoe UI Symbol"/>
                <a:cs typeface="Segoe UI Symbol"/>
              </a:rPr>
              <a:t>t</a:t>
            </a:r>
            <a:r>
              <a:rPr sz="1000" spc="5" dirty="0">
                <a:solidFill>
                  <a:srgbClr val="FFFFFF"/>
                </a:solidFill>
                <a:latin typeface="Segoe UI Symbol"/>
                <a:cs typeface="Segoe UI Symbol"/>
              </a:rPr>
              <a:t>i</a:t>
            </a:r>
            <a:r>
              <a:rPr sz="1000" spc="10" dirty="0">
                <a:solidFill>
                  <a:srgbClr val="FFFFFF"/>
                </a:solidFill>
                <a:latin typeface="Segoe UI Symbol"/>
                <a:cs typeface="Segoe UI Symbol"/>
              </a:rPr>
              <a:t>o</a:t>
            </a:r>
            <a:r>
              <a:rPr sz="1000" spc="20" dirty="0">
                <a:solidFill>
                  <a:srgbClr val="FFFFFF"/>
                </a:solidFill>
                <a:latin typeface="Segoe UI Symbol"/>
                <a:cs typeface="Segoe UI Symbol"/>
              </a:rPr>
              <a:t>n</a:t>
            </a:r>
            <a:r>
              <a:rPr sz="1000" dirty="0">
                <a:solidFill>
                  <a:srgbClr val="FFFFFF"/>
                </a:solidFill>
                <a:latin typeface="Segoe UI Symbol"/>
                <a:cs typeface="Segoe UI Symbol"/>
              </a:rPr>
              <a:t>,  </a:t>
            </a:r>
            <a:r>
              <a:rPr sz="1000" spc="5" dirty="0">
                <a:solidFill>
                  <a:srgbClr val="FFFFFF"/>
                </a:solidFill>
                <a:latin typeface="Segoe UI Symbol"/>
                <a:cs typeface="Segoe UI Symbol"/>
              </a:rPr>
              <a:t>Logistics</a:t>
            </a:r>
            <a:endParaRPr sz="1000">
              <a:latin typeface="Segoe UI Symbol"/>
              <a:cs typeface="Segoe UI Symbol"/>
            </a:endParaRPr>
          </a:p>
        </p:txBody>
      </p:sp>
      <p:grpSp>
        <p:nvGrpSpPr>
          <p:cNvPr id="207" name="object 207"/>
          <p:cNvGrpSpPr/>
          <p:nvPr/>
        </p:nvGrpSpPr>
        <p:grpSpPr>
          <a:xfrm>
            <a:off x="9521952" y="5074919"/>
            <a:ext cx="1152525" cy="741045"/>
            <a:chOff x="9521952" y="5074919"/>
            <a:chExt cx="1152525" cy="741045"/>
          </a:xfrm>
        </p:grpSpPr>
        <p:pic>
          <p:nvPicPr>
            <p:cNvPr id="208" name="object 208"/>
            <p:cNvPicPr/>
            <p:nvPr/>
          </p:nvPicPr>
          <p:blipFill>
            <a:blip r:embed="rId59" cstate="print"/>
            <a:stretch>
              <a:fillRect/>
            </a:stretch>
          </p:blipFill>
          <p:spPr>
            <a:xfrm>
              <a:off x="9521952" y="5074919"/>
              <a:ext cx="1152144" cy="740664"/>
            </a:xfrm>
            <a:prstGeom prst="rect">
              <a:avLst/>
            </a:prstGeom>
          </p:spPr>
        </p:pic>
        <p:pic>
          <p:nvPicPr>
            <p:cNvPr id="209" name="object 209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9586488" y="5119415"/>
              <a:ext cx="1022667" cy="613602"/>
            </a:xfrm>
            <a:prstGeom prst="rect">
              <a:avLst/>
            </a:prstGeom>
          </p:spPr>
        </p:pic>
      </p:grpSp>
      <p:sp>
        <p:nvSpPr>
          <p:cNvPr id="210" name="object 210"/>
          <p:cNvSpPr txBox="1"/>
          <p:nvPr/>
        </p:nvSpPr>
        <p:spPr>
          <a:xfrm>
            <a:off x="9586488" y="5119415"/>
            <a:ext cx="1022985" cy="614045"/>
          </a:xfrm>
          <a:prstGeom prst="rect">
            <a:avLst/>
          </a:prstGeom>
        </p:spPr>
        <p:txBody>
          <a:bodyPr vert="horz" wrap="square" lIns="0" tIns="571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45"/>
              </a:spcBef>
            </a:pPr>
            <a:endParaRPr sz="1100">
              <a:latin typeface="Times New Roman"/>
              <a:cs typeface="Times New Roman"/>
            </a:endParaRPr>
          </a:p>
          <a:p>
            <a:pPr marL="278130" marR="207010" indent="-66675">
              <a:lnSpc>
                <a:spcPts val="1100"/>
              </a:lnSpc>
            </a:pPr>
            <a:r>
              <a:rPr sz="1000" spc="5" dirty="0">
                <a:solidFill>
                  <a:srgbClr val="FFFFFF"/>
                </a:solidFill>
                <a:latin typeface="Segoe UI Symbol"/>
                <a:cs typeface="Segoe UI Symbol"/>
              </a:rPr>
              <a:t>Travel</a:t>
            </a:r>
            <a:r>
              <a:rPr sz="1000" spc="-50" dirty="0">
                <a:solidFill>
                  <a:srgbClr val="FFFFFF"/>
                </a:solidFill>
                <a:latin typeface="Segoe UI Symbol"/>
                <a:cs typeface="Segoe UI Symbol"/>
              </a:rPr>
              <a:t> </a:t>
            </a:r>
            <a:r>
              <a:rPr sz="1000" spc="10" dirty="0">
                <a:solidFill>
                  <a:srgbClr val="FFFFFF"/>
                </a:solidFill>
                <a:latin typeface="Segoe UI Symbol"/>
                <a:cs typeface="Segoe UI Symbol"/>
              </a:rPr>
              <a:t>and </a:t>
            </a:r>
            <a:r>
              <a:rPr sz="1000" spc="-254" dirty="0">
                <a:solidFill>
                  <a:srgbClr val="FFFFFF"/>
                </a:solidFill>
                <a:latin typeface="Segoe UI Symbol"/>
                <a:cs typeface="Segoe UI Symbol"/>
              </a:rPr>
              <a:t> </a:t>
            </a:r>
            <a:r>
              <a:rPr sz="1000" spc="10" dirty="0">
                <a:solidFill>
                  <a:srgbClr val="FFFFFF"/>
                </a:solidFill>
                <a:latin typeface="Segoe UI Symbol"/>
                <a:cs typeface="Segoe UI Symbol"/>
              </a:rPr>
              <a:t>Tourism</a:t>
            </a:r>
            <a:endParaRPr sz="1000">
              <a:latin typeface="Segoe UI Symbol"/>
              <a:cs typeface="Segoe UI Symbol"/>
            </a:endParaRPr>
          </a:p>
        </p:txBody>
      </p:sp>
      <p:grpSp>
        <p:nvGrpSpPr>
          <p:cNvPr id="211" name="object 211"/>
          <p:cNvGrpSpPr/>
          <p:nvPr/>
        </p:nvGrpSpPr>
        <p:grpSpPr>
          <a:xfrm>
            <a:off x="3895344" y="5788151"/>
            <a:ext cx="1155700" cy="744220"/>
            <a:chOff x="3895344" y="5788151"/>
            <a:chExt cx="1155700" cy="744220"/>
          </a:xfrm>
        </p:grpSpPr>
        <p:pic>
          <p:nvPicPr>
            <p:cNvPr id="212" name="object 212"/>
            <p:cNvPicPr/>
            <p:nvPr/>
          </p:nvPicPr>
          <p:blipFill>
            <a:blip r:embed="rId60" cstate="print"/>
            <a:stretch>
              <a:fillRect/>
            </a:stretch>
          </p:blipFill>
          <p:spPr>
            <a:xfrm>
              <a:off x="3895344" y="5788151"/>
              <a:ext cx="1155191" cy="743712"/>
            </a:xfrm>
            <a:prstGeom prst="rect">
              <a:avLst/>
            </a:prstGeom>
          </p:spPr>
        </p:pic>
        <p:pic>
          <p:nvPicPr>
            <p:cNvPr id="213" name="object 213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961824" y="5835281"/>
              <a:ext cx="1022668" cy="613602"/>
            </a:xfrm>
            <a:prstGeom prst="rect">
              <a:avLst/>
            </a:prstGeom>
          </p:spPr>
        </p:pic>
      </p:grpSp>
      <p:sp>
        <p:nvSpPr>
          <p:cNvPr id="214" name="object 214"/>
          <p:cNvSpPr txBox="1"/>
          <p:nvPr/>
        </p:nvSpPr>
        <p:spPr>
          <a:xfrm>
            <a:off x="3961824" y="5835281"/>
            <a:ext cx="1022985" cy="614045"/>
          </a:xfrm>
          <a:prstGeom prst="rect">
            <a:avLst/>
          </a:prstGeom>
        </p:spPr>
        <p:txBody>
          <a:bodyPr vert="horz" wrap="square" lIns="0" tIns="635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50"/>
              </a:spcBef>
            </a:pPr>
            <a:endParaRPr sz="1100">
              <a:latin typeface="Times New Roman"/>
              <a:cs typeface="Times New Roman"/>
            </a:endParaRPr>
          </a:p>
          <a:p>
            <a:pPr marL="337185" marR="44450" indent="-287020">
              <a:lnSpc>
                <a:spcPts val="1100"/>
              </a:lnSpc>
            </a:pPr>
            <a:r>
              <a:rPr sz="1000" spc="5" dirty="0">
                <a:solidFill>
                  <a:srgbClr val="FFFFFF"/>
                </a:solidFill>
                <a:latin typeface="Segoe UI Symbol"/>
                <a:cs typeface="Segoe UI Symbol"/>
              </a:rPr>
              <a:t>Utilities, </a:t>
            </a:r>
            <a:r>
              <a:rPr sz="1000" spc="10" dirty="0">
                <a:solidFill>
                  <a:srgbClr val="FFFFFF"/>
                </a:solidFill>
                <a:latin typeface="Segoe UI Symbol"/>
                <a:cs typeface="Segoe UI Symbol"/>
              </a:rPr>
              <a:t>Energy, </a:t>
            </a:r>
            <a:r>
              <a:rPr sz="1000" spc="-260" dirty="0">
                <a:solidFill>
                  <a:srgbClr val="FFFFFF"/>
                </a:solidFill>
                <a:latin typeface="Segoe UI Symbol"/>
                <a:cs typeface="Segoe UI Symbol"/>
              </a:rPr>
              <a:t> </a:t>
            </a:r>
            <a:r>
              <a:rPr sz="1000" spc="10" dirty="0">
                <a:solidFill>
                  <a:srgbClr val="FFFFFF"/>
                </a:solidFill>
                <a:latin typeface="Segoe UI Symbol"/>
                <a:cs typeface="Segoe UI Symbol"/>
              </a:rPr>
              <a:t>Water</a:t>
            </a:r>
            <a:endParaRPr sz="1000">
              <a:latin typeface="Segoe UI Symbol"/>
              <a:cs typeface="Segoe UI Symbol"/>
            </a:endParaRPr>
          </a:p>
        </p:txBody>
      </p:sp>
      <p:grpSp>
        <p:nvGrpSpPr>
          <p:cNvPr id="215" name="object 215"/>
          <p:cNvGrpSpPr/>
          <p:nvPr/>
        </p:nvGrpSpPr>
        <p:grpSpPr>
          <a:xfrm>
            <a:off x="5023103" y="5788151"/>
            <a:ext cx="1152525" cy="744220"/>
            <a:chOff x="5023103" y="5788151"/>
            <a:chExt cx="1152525" cy="744220"/>
          </a:xfrm>
        </p:grpSpPr>
        <p:pic>
          <p:nvPicPr>
            <p:cNvPr id="216" name="object 216"/>
            <p:cNvPicPr/>
            <p:nvPr/>
          </p:nvPicPr>
          <p:blipFill>
            <a:blip r:embed="rId61" cstate="print"/>
            <a:stretch>
              <a:fillRect/>
            </a:stretch>
          </p:blipFill>
          <p:spPr>
            <a:xfrm>
              <a:off x="5023103" y="5788151"/>
              <a:ext cx="1152144" cy="743712"/>
            </a:xfrm>
            <a:prstGeom prst="rect">
              <a:avLst/>
            </a:prstGeom>
          </p:spPr>
        </p:pic>
        <p:pic>
          <p:nvPicPr>
            <p:cNvPr id="217" name="object 217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086756" y="5835281"/>
              <a:ext cx="1022668" cy="613602"/>
            </a:xfrm>
            <a:prstGeom prst="rect">
              <a:avLst/>
            </a:prstGeom>
          </p:spPr>
        </p:pic>
      </p:grpSp>
      <p:sp>
        <p:nvSpPr>
          <p:cNvPr id="218" name="object 218"/>
          <p:cNvSpPr txBox="1"/>
          <p:nvPr/>
        </p:nvSpPr>
        <p:spPr>
          <a:xfrm>
            <a:off x="5086756" y="5835281"/>
            <a:ext cx="1022985" cy="614045"/>
          </a:xfrm>
          <a:prstGeom prst="rect">
            <a:avLst/>
          </a:prstGeom>
        </p:spPr>
        <p:txBody>
          <a:bodyPr vert="horz" wrap="square" lIns="0" tIns="635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50"/>
              </a:spcBef>
            </a:pPr>
            <a:endParaRPr sz="1100">
              <a:latin typeface="Times New Roman"/>
              <a:cs typeface="Times New Roman"/>
            </a:endParaRPr>
          </a:p>
          <a:p>
            <a:pPr marL="287020" marR="210185" indent="-71755">
              <a:lnSpc>
                <a:spcPts val="1100"/>
              </a:lnSpc>
            </a:pPr>
            <a:r>
              <a:rPr sz="1000" spc="15" dirty="0">
                <a:solidFill>
                  <a:srgbClr val="FFFFFF"/>
                </a:solidFill>
                <a:latin typeface="Segoe UI Symbol"/>
                <a:cs typeface="Segoe UI Symbol"/>
              </a:rPr>
              <a:t>V</a:t>
            </a:r>
            <a:r>
              <a:rPr sz="1000" spc="10" dirty="0">
                <a:solidFill>
                  <a:srgbClr val="FFFFFF"/>
                </a:solidFill>
                <a:latin typeface="Segoe UI Symbol"/>
                <a:cs typeface="Segoe UI Symbol"/>
              </a:rPr>
              <a:t>eter</a:t>
            </a:r>
            <a:r>
              <a:rPr sz="1000" spc="5" dirty="0">
                <a:solidFill>
                  <a:srgbClr val="FFFFFF"/>
                </a:solidFill>
                <a:latin typeface="Segoe UI Symbol"/>
                <a:cs typeface="Segoe UI Symbol"/>
              </a:rPr>
              <a:t>i</a:t>
            </a:r>
            <a:r>
              <a:rPr sz="1000" spc="20" dirty="0">
                <a:solidFill>
                  <a:srgbClr val="FFFFFF"/>
                </a:solidFill>
                <a:latin typeface="Segoe UI Symbol"/>
                <a:cs typeface="Segoe UI Symbol"/>
              </a:rPr>
              <a:t>n</a:t>
            </a:r>
            <a:r>
              <a:rPr sz="1000" spc="15" dirty="0">
                <a:solidFill>
                  <a:srgbClr val="FFFFFF"/>
                </a:solidFill>
                <a:latin typeface="Segoe UI Symbol"/>
                <a:cs typeface="Segoe UI Symbol"/>
              </a:rPr>
              <a:t>a</a:t>
            </a:r>
            <a:r>
              <a:rPr sz="1000" spc="10" dirty="0">
                <a:solidFill>
                  <a:srgbClr val="FFFFFF"/>
                </a:solidFill>
                <a:latin typeface="Segoe UI Symbol"/>
                <a:cs typeface="Segoe UI Symbol"/>
              </a:rPr>
              <a:t>r</a:t>
            </a:r>
            <a:r>
              <a:rPr sz="1000" dirty="0">
                <a:solidFill>
                  <a:srgbClr val="FFFFFF"/>
                </a:solidFill>
                <a:latin typeface="Segoe UI Symbol"/>
                <a:cs typeface="Segoe UI Symbol"/>
              </a:rPr>
              <a:t>y  </a:t>
            </a:r>
            <a:r>
              <a:rPr sz="1000" spc="5" dirty="0">
                <a:solidFill>
                  <a:srgbClr val="FFFFFF"/>
                </a:solidFill>
                <a:latin typeface="Segoe UI Symbol"/>
                <a:cs typeface="Segoe UI Symbol"/>
              </a:rPr>
              <a:t>services</a:t>
            </a:r>
            <a:endParaRPr sz="1000">
              <a:latin typeface="Segoe UI Symbol"/>
              <a:cs typeface="Segoe UI Symbol"/>
            </a:endParaRPr>
          </a:p>
        </p:txBody>
      </p:sp>
      <p:grpSp>
        <p:nvGrpSpPr>
          <p:cNvPr id="219" name="object 219"/>
          <p:cNvGrpSpPr/>
          <p:nvPr/>
        </p:nvGrpSpPr>
        <p:grpSpPr>
          <a:xfrm>
            <a:off x="6147815" y="5788151"/>
            <a:ext cx="1152525" cy="744220"/>
            <a:chOff x="6147815" y="5788151"/>
            <a:chExt cx="1152525" cy="744220"/>
          </a:xfrm>
        </p:grpSpPr>
        <p:pic>
          <p:nvPicPr>
            <p:cNvPr id="220" name="object 220"/>
            <p:cNvPicPr/>
            <p:nvPr/>
          </p:nvPicPr>
          <p:blipFill>
            <a:blip r:embed="rId62" cstate="print"/>
            <a:stretch>
              <a:fillRect/>
            </a:stretch>
          </p:blipFill>
          <p:spPr>
            <a:xfrm>
              <a:off x="6147815" y="5788151"/>
              <a:ext cx="1152143" cy="743712"/>
            </a:xfrm>
            <a:prstGeom prst="rect">
              <a:avLst/>
            </a:prstGeom>
          </p:spPr>
        </p:pic>
        <p:pic>
          <p:nvPicPr>
            <p:cNvPr id="221" name="object 221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211690" y="5835281"/>
              <a:ext cx="1022668" cy="613602"/>
            </a:xfrm>
            <a:prstGeom prst="rect">
              <a:avLst/>
            </a:prstGeom>
          </p:spPr>
        </p:pic>
      </p:grpSp>
      <p:sp>
        <p:nvSpPr>
          <p:cNvPr id="222" name="object 222"/>
          <p:cNvSpPr txBox="1"/>
          <p:nvPr/>
        </p:nvSpPr>
        <p:spPr>
          <a:xfrm>
            <a:off x="6211691" y="5835281"/>
            <a:ext cx="1022985" cy="614045"/>
          </a:xfrm>
          <a:prstGeom prst="rect">
            <a:avLst/>
          </a:prstGeom>
        </p:spPr>
        <p:txBody>
          <a:bodyPr vert="horz" wrap="square" lIns="0" tIns="635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50"/>
              </a:spcBef>
            </a:pPr>
            <a:endParaRPr sz="1100">
              <a:latin typeface="Times New Roman"/>
              <a:cs typeface="Times New Roman"/>
            </a:endParaRPr>
          </a:p>
          <a:p>
            <a:pPr marL="347345" marR="182245" indent="-160020">
              <a:lnSpc>
                <a:spcPts val="1100"/>
              </a:lnSpc>
            </a:pPr>
            <a:r>
              <a:rPr sz="1000" spc="25" dirty="0">
                <a:solidFill>
                  <a:srgbClr val="FFFFFF"/>
                </a:solidFill>
                <a:latin typeface="Segoe UI Symbol"/>
                <a:cs typeface="Segoe UI Symbol"/>
              </a:rPr>
              <a:t>W</a:t>
            </a:r>
            <a:r>
              <a:rPr sz="1000" spc="20" dirty="0">
                <a:solidFill>
                  <a:srgbClr val="FFFFFF"/>
                </a:solidFill>
                <a:latin typeface="Segoe UI Symbol"/>
                <a:cs typeface="Segoe UI Symbol"/>
              </a:rPr>
              <a:t>h</a:t>
            </a:r>
            <a:r>
              <a:rPr sz="1000" spc="10" dirty="0">
                <a:solidFill>
                  <a:srgbClr val="FFFFFF"/>
                </a:solidFill>
                <a:latin typeface="Segoe UI Symbol"/>
                <a:cs typeface="Segoe UI Symbol"/>
              </a:rPr>
              <a:t>o</a:t>
            </a:r>
            <a:r>
              <a:rPr sz="1000" spc="5" dirty="0">
                <a:solidFill>
                  <a:srgbClr val="FFFFFF"/>
                </a:solidFill>
                <a:latin typeface="Segoe UI Symbol"/>
                <a:cs typeface="Segoe UI Symbol"/>
              </a:rPr>
              <a:t>l</a:t>
            </a:r>
            <a:r>
              <a:rPr sz="1000" spc="10" dirty="0">
                <a:solidFill>
                  <a:srgbClr val="FFFFFF"/>
                </a:solidFill>
                <a:latin typeface="Segoe UI Symbol"/>
                <a:cs typeface="Segoe UI Symbol"/>
              </a:rPr>
              <a:t>es</a:t>
            </a:r>
            <a:r>
              <a:rPr sz="1000" spc="15" dirty="0">
                <a:solidFill>
                  <a:srgbClr val="FFFFFF"/>
                </a:solidFill>
                <a:latin typeface="Segoe UI Symbol"/>
                <a:cs typeface="Segoe UI Symbol"/>
              </a:rPr>
              <a:t>a</a:t>
            </a:r>
            <a:r>
              <a:rPr sz="1000" spc="5" dirty="0">
                <a:solidFill>
                  <a:srgbClr val="FFFFFF"/>
                </a:solidFill>
                <a:latin typeface="Segoe UI Symbol"/>
                <a:cs typeface="Segoe UI Symbol"/>
              </a:rPr>
              <a:t>l</a:t>
            </a:r>
            <a:r>
              <a:rPr sz="1000" spc="10" dirty="0">
                <a:solidFill>
                  <a:srgbClr val="FFFFFF"/>
                </a:solidFill>
                <a:latin typeface="Segoe UI Symbol"/>
                <a:cs typeface="Segoe UI Symbol"/>
              </a:rPr>
              <a:t>e</a:t>
            </a:r>
            <a:r>
              <a:rPr sz="1000" dirty="0">
                <a:solidFill>
                  <a:srgbClr val="FFFFFF"/>
                </a:solidFill>
                <a:latin typeface="Segoe UI Symbol"/>
                <a:cs typeface="Segoe UI Symbol"/>
              </a:rPr>
              <a:t>/  </a:t>
            </a:r>
            <a:r>
              <a:rPr sz="1000" spc="10" dirty="0">
                <a:solidFill>
                  <a:srgbClr val="FFFFFF"/>
                </a:solidFill>
                <a:latin typeface="Segoe UI Symbol"/>
                <a:cs typeface="Segoe UI Symbol"/>
              </a:rPr>
              <a:t>Trade</a:t>
            </a:r>
            <a:endParaRPr sz="1000">
              <a:latin typeface="Segoe UI Symbol"/>
              <a:cs typeface="Segoe UI Symbol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25118" y="610107"/>
            <a:ext cx="2200275" cy="6350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MAR</a:t>
            </a:r>
            <a:r>
              <a:rPr dirty="0"/>
              <a:t>KETS</a:t>
            </a:r>
          </a:p>
        </p:txBody>
      </p:sp>
      <p:graphicFrame>
        <p:nvGraphicFramePr>
          <p:cNvPr id="3" name="object 3"/>
          <p:cNvGraphicFramePr>
            <a:graphicFrameLocks noGrp="1"/>
          </p:cNvGraphicFramePr>
          <p:nvPr/>
        </p:nvGraphicFramePr>
        <p:xfrm>
          <a:off x="134783" y="1798771"/>
          <a:ext cx="10928985" cy="489267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50825"/>
                <a:gridCol w="4589780"/>
                <a:gridCol w="314960"/>
                <a:gridCol w="5433060"/>
                <a:gridCol w="313054"/>
              </a:tblGrid>
              <a:tr h="549742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28575">
                      <a:solidFill>
                        <a:srgbClr val="3E7258"/>
                      </a:solidFill>
                      <a:prstDash val="solid"/>
                    </a:lnL>
                    <a:lnR w="19050">
                      <a:solidFill>
                        <a:srgbClr val="3E7258"/>
                      </a:solidFill>
                      <a:prstDash val="solid"/>
                    </a:lnR>
                    <a:lnT w="19050">
                      <a:solidFill>
                        <a:srgbClr val="3E7258"/>
                      </a:solidFill>
                      <a:prstDash val="solid"/>
                    </a:lnT>
                    <a:lnB w="19050">
                      <a:solidFill>
                        <a:srgbClr val="3E7258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>
                      <a:solidFill>
                        <a:srgbClr val="3E7258"/>
                      </a:solidFill>
                      <a:prstDash val="solid"/>
                    </a:lnL>
                    <a:lnR w="19050">
                      <a:solidFill>
                        <a:srgbClr val="3E7258"/>
                      </a:solidFill>
                      <a:prstDash val="solid"/>
                    </a:lnR>
                    <a:lnT w="19050">
                      <a:solidFill>
                        <a:srgbClr val="3E7258"/>
                      </a:solidFill>
                      <a:prstDash val="solid"/>
                    </a:lnT>
                    <a:lnB w="19050">
                      <a:solidFill>
                        <a:srgbClr val="3E7258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>
                      <a:solidFill>
                        <a:srgbClr val="3E7258"/>
                      </a:solidFill>
                      <a:prstDash val="solid"/>
                    </a:lnL>
                    <a:lnR w="19050">
                      <a:solidFill>
                        <a:srgbClr val="3E7258"/>
                      </a:solidFill>
                      <a:prstDash val="solid"/>
                    </a:lnR>
                    <a:lnT w="19050">
                      <a:solidFill>
                        <a:srgbClr val="3E7258"/>
                      </a:solidFill>
                      <a:prstDash val="solid"/>
                    </a:lnT>
                    <a:lnB w="19050">
                      <a:solidFill>
                        <a:srgbClr val="3E7258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>
                      <a:solidFill>
                        <a:srgbClr val="3E7258"/>
                      </a:solidFill>
                      <a:prstDash val="solid"/>
                    </a:lnL>
                    <a:lnR w="19050">
                      <a:solidFill>
                        <a:srgbClr val="3E7258"/>
                      </a:solidFill>
                      <a:prstDash val="solid"/>
                    </a:lnR>
                    <a:lnT w="19050">
                      <a:solidFill>
                        <a:srgbClr val="3E7258"/>
                      </a:solidFill>
                      <a:prstDash val="solid"/>
                    </a:lnT>
                    <a:lnB w="19050">
                      <a:solidFill>
                        <a:srgbClr val="3E7258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>
                      <a:solidFill>
                        <a:srgbClr val="3E7258"/>
                      </a:solidFill>
                      <a:prstDash val="solid"/>
                    </a:lnL>
                    <a:lnR w="19050">
                      <a:solidFill>
                        <a:srgbClr val="3E7258"/>
                      </a:solidFill>
                      <a:prstDash val="solid"/>
                    </a:lnR>
                    <a:lnT w="28575">
                      <a:solidFill>
                        <a:srgbClr val="3E7258"/>
                      </a:solidFill>
                      <a:prstDash val="solid"/>
                    </a:lnT>
                    <a:lnB w="19050">
                      <a:solidFill>
                        <a:srgbClr val="3E7258"/>
                      </a:solidFill>
                      <a:prstDash val="solid"/>
                    </a:lnB>
                  </a:tcPr>
                </a:tc>
              </a:tr>
              <a:tr h="3768752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>
                      <a:solidFill>
                        <a:srgbClr val="3E7258"/>
                      </a:solidFill>
                      <a:prstDash val="solid"/>
                    </a:lnL>
                    <a:lnR w="19050">
                      <a:solidFill>
                        <a:srgbClr val="3E7258"/>
                      </a:solidFill>
                      <a:prstDash val="solid"/>
                    </a:lnR>
                    <a:lnT w="19050">
                      <a:solidFill>
                        <a:srgbClr val="3E7258"/>
                      </a:solidFill>
                      <a:prstDash val="solid"/>
                    </a:lnT>
                    <a:lnB w="19050">
                      <a:solidFill>
                        <a:srgbClr val="3E7258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748665">
                        <a:lnSpc>
                          <a:spcPct val="100000"/>
                        </a:lnSpc>
                        <a:spcBef>
                          <a:spcPts val="925"/>
                        </a:spcBef>
                      </a:pPr>
                      <a:r>
                        <a:rPr sz="2400" u="sng" spc="-5" dirty="0">
                          <a:solidFill>
                            <a:srgbClr val="0000FF"/>
                          </a:solidFill>
                          <a:uFill>
                            <a:solidFill>
                              <a:srgbClr val="0000FF"/>
                            </a:solidFill>
                          </a:uFill>
                          <a:latin typeface="Segoe UI Symbol"/>
                          <a:cs typeface="Segoe UI Symbol"/>
                          <a:hlinkClick r:id="rId2" action="ppaction://hlinksldjump"/>
                        </a:rPr>
                        <a:t>AMERICAS</a:t>
                      </a:r>
                      <a:endParaRPr sz="2400">
                        <a:latin typeface="Segoe UI Symbol"/>
                        <a:cs typeface="Segoe UI Symbol"/>
                      </a:endParaRPr>
                    </a:p>
                    <a:p>
                      <a:pPr marL="748665" marR="295275">
                        <a:lnSpc>
                          <a:spcPct val="101099"/>
                        </a:lnSpc>
                        <a:spcBef>
                          <a:spcPts val="2210"/>
                        </a:spcBef>
                      </a:pPr>
                      <a:r>
                        <a:rPr sz="1800" dirty="0">
                          <a:solidFill>
                            <a:srgbClr val="3F3F3F"/>
                          </a:solidFill>
                          <a:latin typeface="Segoe UI Symbol"/>
                          <a:cs typeface="Segoe UI Symbol"/>
                        </a:rPr>
                        <a:t>USA</a:t>
                      </a:r>
                      <a:r>
                        <a:rPr sz="1800" spc="-15" dirty="0">
                          <a:solidFill>
                            <a:srgbClr val="3F3F3F"/>
                          </a:solidFill>
                          <a:latin typeface="Segoe UI Symbol"/>
                          <a:cs typeface="Segoe UI Symbol"/>
                        </a:rPr>
                        <a:t> </a:t>
                      </a:r>
                      <a:r>
                        <a:rPr sz="1800" dirty="0">
                          <a:solidFill>
                            <a:srgbClr val="3F3F3F"/>
                          </a:solidFill>
                          <a:latin typeface="Segoe UI Symbol"/>
                          <a:cs typeface="Segoe UI Symbol"/>
                        </a:rPr>
                        <a:t>|</a:t>
                      </a:r>
                      <a:r>
                        <a:rPr sz="1800" spc="-20" dirty="0">
                          <a:solidFill>
                            <a:srgbClr val="3F3F3F"/>
                          </a:solidFill>
                          <a:latin typeface="Segoe UI Symbol"/>
                          <a:cs typeface="Segoe UI Symbol"/>
                        </a:rPr>
                        <a:t> </a:t>
                      </a:r>
                      <a:r>
                        <a:rPr sz="1800" spc="-5" dirty="0">
                          <a:solidFill>
                            <a:srgbClr val="3F3F3F"/>
                          </a:solidFill>
                          <a:latin typeface="Segoe UI Symbol"/>
                          <a:cs typeface="Segoe UI Symbol"/>
                        </a:rPr>
                        <a:t>MEXICO</a:t>
                      </a:r>
                      <a:r>
                        <a:rPr sz="1800" spc="-10" dirty="0">
                          <a:solidFill>
                            <a:srgbClr val="3F3F3F"/>
                          </a:solidFill>
                          <a:latin typeface="Segoe UI Symbol"/>
                          <a:cs typeface="Segoe UI Symbol"/>
                        </a:rPr>
                        <a:t> </a:t>
                      </a:r>
                      <a:r>
                        <a:rPr sz="1800" dirty="0">
                          <a:solidFill>
                            <a:srgbClr val="3F3F3F"/>
                          </a:solidFill>
                          <a:latin typeface="Segoe UI Symbol"/>
                          <a:cs typeface="Segoe UI Symbol"/>
                        </a:rPr>
                        <a:t>|</a:t>
                      </a:r>
                      <a:r>
                        <a:rPr sz="1800" spc="-20" dirty="0">
                          <a:solidFill>
                            <a:srgbClr val="3F3F3F"/>
                          </a:solidFill>
                          <a:latin typeface="Segoe UI Symbol"/>
                          <a:cs typeface="Segoe UI Symbol"/>
                        </a:rPr>
                        <a:t> </a:t>
                      </a:r>
                      <a:r>
                        <a:rPr sz="1800" spc="-5" dirty="0">
                          <a:solidFill>
                            <a:srgbClr val="3F3F3F"/>
                          </a:solidFill>
                          <a:latin typeface="Segoe UI Symbol"/>
                          <a:cs typeface="Segoe UI Symbol"/>
                        </a:rPr>
                        <a:t>CANADA</a:t>
                      </a:r>
                      <a:r>
                        <a:rPr sz="1800" spc="-15" dirty="0">
                          <a:solidFill>
                            <a:srgbClr val="3F3F3F"/>
                          </a:solidFill>
                          <a:latin typeface="Segoe UI Symbol"/>
                          <a:cs typeface="Segoe UI Symbol"/>
                        </a:rPr>
                        <a:t> </a:t>
                      </a:r>
                      <a:r>
                        <a:rPr sz="1800" dirty="0">
                          <a:solidFill>
                            <a:srgbClr val="3F3F3F"/>
                          </a:solidFill>
                          <a:latin typeface="Segoe UI Symbol"/>
                          <a:cs typeface="Segoe UI Symbol"/>
                        </a:rPr>
                        <a:t>|</a:t>
                      </a:r>
                      <a:r>
                        <a:rPr sz="1800" spc="-20" dirty="0">
                          <a:solidFill>
                            <a:srgbClr val="3F3F3F"/>
                          </a:solidFill>
                          <a:latin typeface="Segoe UI Symbol"/>
                          <a:cs typeface="Segoe UI Symbol"/>
                        </a:rPr>
                        <a:t> </a:t>
                      </a:r>
                      <a:r>
                        <a:rPr sz="1800" spc="-5" dirty="0">
                          <a:solidFill>
                            <a:srgbClr val="3F3F3F"/>
                          </a:solidFill>
                          <a:latin typeface="Segoe UI Symbol"/>
                          <a:cs typeface="Segoe UI Symbol"/>
                        </a:rPr>
                        <a:t>BRAZIL</a:t>
                      </a:r>
                      <a:r>
                        <a:rPr sz="1800" spc="-10" dirty="0">
                          <a:solidFill>
                            <a:srgbClr val="3F3F3F"/>
                          </a:solidFill>
                          <a:latin typeface="Segoe UI Symbol"/>
                          <a:cs typeface="Segoe UI Symbol"/>
                        </a:rPr>
                        <a:t> </a:t>
                      </a:r>
                      <a:r>
                        <a:rPr sz="1800" dirty="0">
                          <a:solidFill>
                            <a:srgbClr val="3F3F3F"/>
                          </a:solidFill>
                          <a:latin typeface="Segoe UI Symbol"/>
                          <a:cs typeface="Segoe UI Symbol"/>
                        </a:rPr>
                        <a:t>| </a:t>
                      </a:r>
                      <a:r>
                        <a:rPr sz="1800" spc="-480" dirty="0">
                          <a:solidFill>
                            <a:srgbClr val="3F3F3F"/>
                          </a:solidFill>
                          <a:latin typeface="Segoe UI Symbol"/>
                          <a:cs typeface="Segoe UI Symbol"/>
                        </a:rPr>
                        <a:t> </a:t>
                      </a:r>
                      <a:r>
                        <a:rPr sz="1800" spc="-5" dirty="0">
                          <a:solidFill>
                            <a:srgbClr val="3F3F3F"/>
                          </a:solidFill>
                          <a:latin typeface="Segoe UI Symbol"/>
                          <a:cs typeface="Segoe UI Symbol"/>
                        </a:rPr>
                        <a:t>ARGENTINA</a:t>
                      </a:r>
                      <a:endParaRPr sz="1800">
                        <a:latin typeface="Segoe UI Symbol"/>
                        <a:cs typeface="Segoe UI Symbol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24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24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endParaRPr sz="2000">
                        <a:latin typeface="Times New Roman"/>
                        <a:cs typeface="Times New Roman"/>
                      </a:endParaRPr>
                    </a:p>
                    <a:p>
                      <a:pPr marL="748665">
                        <a:lnSpc>
                          <a:spcPct val="100000"/>
                        </a:lnSpc>
                      </a:pPr>
                      <a:r>
                        <a:rPr sz="2400" u="sng" spc="-5" dirty="0">
                          <a:solidFill>
                            <a:srgbClr val="0000FF"/>
                          </a:solidFill>
                          <a:uFill>
                            <a:solidFill>
                              <a:srgbClr val="0000FF"/>
                            </a:solidFill>
                          </a:uFill>
                          <a:latin typeface="Segoe UI Symbol"/>
                          <a:cs typeface="Segoe UI Symbol"/>
                          <a:hlinkClick r:id="rId3" action="ppaction://hlinksldjump"/>
                        </a:rPr>
                        <a:t>AFRICA</a:t>
                      </a:r>
                      <a:endParaRPr sz="2400">
                        <a:latin typeface="Segoe UI Symbol"/>
                        <a:cs typeface="Segoe UI Symbol"/>
                      </a:endParaRPr>
                    </a:p>
                    <a:p>
                      <a:pPr marL="748665">
                        <a:lnSpc>
                          <a:spcPct val="100000"/>
                        </a:lnSpc>
                        <a:spcBef>
                          <a:spcPts val="2230"/>
                        </a:spcBef>
                      </a:pPr>
                      <a:r>
                        <a:rPr sz="1800" spc="-5" dirty="0">
                          <a:solidFill>
                            <a:srgbClr val="3F3F3F"/>
                          </a:solidFill>
                          <a:latin typeface="Segoe UI Symbol"/>
                          <a:cs typeface="Segoe UI Symbol"/>
                        </a:rPr>
                        <a:t>SOUTH</a:t>
                      </a:r>
                      <a:r>
                        <a:rPr sz="1800" spc="-25" dirty="0">
                          <a:solidFill>
                            <a:srgbClr val="3F3F3F"/>
                          </a:solidFill>
                          <a:latin typeface="Segoe UI Symbol"/>
                          <a:cs typeface="Segoe UI Symbol"/>
                        </a:rPr>
                        <a:t> </a:t>
                      </a:r>
                      <a:r>
                        <a:rPr sz="1800" spc="-5" dirty="0">
                          <a:solidFill>
                            <a:srgbClr val="3F3F3F"/>
                          </a:solidFill>
                          <a:latin typeface="Segoe UI Symbol"/>
                          <a:cs typeface="Segoe UI Symbol"/>
                        </a:rPr>
                        <a:t>AFRICA</a:t>
                      </a:r>
                      <a:r>
                        <a:rPr sz="1800" spc="-15" dirty="0">
                          <a:solidFill>
                            <a:srgbClr val="3F3F3F"/>
                          </a:solidFill>
                          <a:latin typeface="Segoe UI Symbol"/>
                          <a:cs typeface="Segoe UI Symbol"/>
                        </a:rPr>
                        <a:t> </a:t>
                      </a:r>
                      <a:r>
                        <a:rPr sz="1800" dirty="0">
                          <a:solidFill>
                            <a:srgbClr val="3F3F3F"/>
                          </a:solidFill>
                          <a:latin typeface="Segoe UI Symbol"/>
                          <a:cs typeface="Segoe UI Symbol"/>
                        </a:rPr>
                        <a:t>|</a:t>
                      </a:r>
                      <a:r>
                        <a:rPr sz="1800" spc="-30" dirty="0">
                          <a:solidFill>
                            <a:srgbClr val="3F3F3F"/>
                          </a:solidFill>
                          <a:latin typeface="Segoe UI Symbol"/>
                          <a:cs typeface="Segoe UI Symbol"/>
                        </a:rPr>
                        <a:t> </a:t>
                      </a:r>
                      <a:r>
                        <a:rPr sz="1800" spc="-5" dirty="0">
                          <a:solidFill>
                            <a:srgbClr val="3F3F3F"/>
                          </a:solidFill>
                          <a:latin typeface="Segoe UI Symbol"/>
                          <a:cs typeface="Segoe UI Symbol"/>
                        </a:rPr>
                        <a:t>NIGERIA</a:t>
                      </a:r>
                      <a:endParaRPr sz="1800">
                        <a:latin typeface="Segoe UI Symbol"/>
                        <a:cs typeface="Segoe UI Symbol"/>
                      </a:endParaRPr>
                    </a:p>
                  </a:txBody>
                  <a:tcPr marL="0" marR="0" marT="117475" marB="0">
                    <a:lnL w="19050">
                      <a:solidFill>
                        <a:srgbClr val="3E7258"/>
                      </a:solidFill>
                      <a:prstDash val="solid"/>
                    </a:lnL>
                    <a:lnR w="19050">
                      <a:solidFill>
                        <a:srgbClr val="3E7258"/>
                      </a:solidFill>
                      <a:prstDash val="solid"/>
                    </a:lnR>
                    <a:lnT w="19050">
                      <a:solidFill>
                        <a:srgbClr val="3E7258"/>
                      </a:solidFill>
                      <a:prstDash val="solid"/>
                    </a:lnT>
                    <a:lnB w="19050">
                      <a:solidFill>
                        <a:srgbClr val="3E7258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>
                      <a:solidFill>
                        <a:srgbClr val="3E7258"/>
                      </a:solidFill>
                      <a:prstDash val="solid"/>
                    </a:lnL>
                    <a:lnR w="19050">
                      <a:solidFill>
                        <a:srgbClr val="3E7258"/>
                      </a:solidFill>
                      <a:prstDash val="solid"/>
                    </a:lnR>
                    <a:lnT w="19050">
                      <a:solidFill>
                        <a:srgbClr val="3E7258"/>
                      </a:solidFill>
                      <a:prstDash val="solid"/>
                    </a:lnT>
                    <a:lnB w="19050">
                      <a:solidFill>
                        <a:srgbClr val="3E7258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91160">
                        <a:lnSpc>
                          <a:spcPct val="100000"/>
                        </a:lnSpc>
                        <a:spcBef>
                          <a:spcPts val="325"/>
                        </a:spcBef>
                      </a:pPr>
                      <a:r>
                        <a:rPr sz="2400" u="sng" dirty="0">
                          <a:solidFill>
                            <a:srgbClr val="0000FF"/>
                          </a:solidFill>
                          <a:uFill>
                            <a:solidFill>
                              <a:srgbClr val="0000FF"/>
                            </a:solidFill>
                          </a:uFill>
                          <a:latin typeface="Segoe UI Symbol"/>
                          <a:cs typeface="Segoe UI Symbol"/>
                          <a:hlinkClick r:id="rId4" action="ppaction://hlinksldjump"/>
                        </a:rPr>
                        <a:t>EUROPE</a:t>
                      </a:r>
                      <a:endParaRPr sz="2400">
                        <a:latin typeface="Segoe UI Symbol"/>
                        <a:cs typeface="Segoe UI Symbol"/>
                      </a:endParaRPr>
                    </a:p>
                    <a:p>
                      <a:pPr marL="391160" marR="900430">
                        <a:lnSpc>
                          <a:spcPct val="100000"/>
                        </a:lnSpc>
                        <a:spcBef>
                          <a:spcPts val="2210"/>
                        </a:spcBef>
                      </a:pPr>
                      <a:r>
                        <a:rPr sz="1800" dirty="0">
                          <a:solidFill>
                            <a:srgbClr val="3F3F3F"/>
                          </a:solidFill>
                          <a:latin typeface="Segoe UI Symbol"/>
                          <a:cs typeface="Segoe UI Symbol"/>
                        </a:rPr>
                        <a:t>UK</a:t>
                      </a:r>
                      <a:r>
                        <a:rPr sz="1800" spc="-10" dirty="0">
                          <a:solidFill>
                            <a:srgbClr val="3F3F3F"/>
                          </a:solidFill>
                          <a:latin typeface="Segoe UI Symbol"/>
                          <a:cs typeface="Segoe UI Symbol"/>
                        </a:rPr>
                        <a:t> </a:t>
                      </a:r>
                      <a:r>
                        <a:rPr sz="1800" dirty="0">
                          <a:solidFill>
                            <a:srgbClr val="3F3F3F"/>
                          </a:solidFill>
                          <a:latin typeface="Segoe UI Symbol"/>
                          <a:cs typeface="Segoe UI Symbol"/>
                        </a:rPr>
                        <a:t>|</a:t>
                      </a:r>
                      <a:r>
                        <a:rPr sz="1800" spc="-20" dirty="0">
                          <a:solidFill>
                            <a:srgbClr val="3F3F3F"/>
                          </a:solidFill>
                          <a:latin typeface="Segoe UI Symbol"/>
                          <a:cs typeface="Segoe UI Symbol"/>
                        </a:rPr>
                        <a:t> </a:t>
                      </a:r>
                      <a:r>
                        <a:rPr sz="1800" spc="-5" dirty="0">
                          <a:solidFill>
                            <a:srgbClr val="3F3F3F"/>
                          </a:solidFill>
                          <a:latin typeface="Segoe UI Symbol"/>
                          <a:cs typeface="Segoe UI Symbol"/>
                        </a:rPr>
                        <a:t>FRANCE|</a:t>
                      </a:r>
                      <a:r>
                        <a:rPr sz="1800" spc="-20" dirty="0">
                          <a:solidFill>
                            <a:srgbClr val="3F3F3F"/>
                          </a:solidFill>
                          <a:latin typeface="Segoe UI Symbol"/>
                          <a:cs typeface="Segoe UI Symbol"/>
                        </a:rPr>
                        <a:t> </a:t>
                      </a:r>
                      <a:r>
                        <a:rPr sz="1800" spc="-5" dirty="0">
                          <a:solidFill>
                            <a:srgbClr val="3F3F3F"/>
                          </a:solidFill>
                          <a:latin typeface="Segoe UI Symbol"/>
                          <a:cs typeface="Segoe UI Symbol"/>
                        </a:rPr>
                        <a:t>GERMANY</a:t>
                      </a:r>
                      <a:r>
                        <a:rPr sz="1800" spc="-10" dirty="0">
                          <a:solidFill>
                            <a:srgbClr val="3F3F3F"/>
                          </a:solidFill>
                          <a:latin typeface="Segoe UI Symbol"/>
                          <a:cs typeface="Segoe UI Symbol"/>
                        </a:rPr>
                        <a:t> </a:t>
                      </a:r>
                      <a:r>
                        <a:rPr sz="1800" dirty="0">
                          <a:solidFill>
                            <a:srgbClr val="3F3F3F"/>
                          </a:solidFill>
                          <a:latin typeface="Segoe UI Symbol"/>
                          <a:cs typeface="Segoe UI Symbol"/>
                        </a:rPr>
                        <a:t>|</a:t>
                      </a:r>
                      <a:r>
                        <a:rPr sz="1800" spc="-20" dirty="0">
                          <a:solidFill>
                            <a:srgbClr val="3F3F3F"/>
                          </a:solidFill>
                          <a:latin typeface="Segoe UI Symbol"/>
                          <a:cs typeface="Segoe UI Symbol"/>
                        </a:rPr>
                        <a:t> </a:t>
                      </a:r>
                      <a:r>
                        <a:rPr sz="1800" spc="-5" dirty="0">
                          <a:solidFill>
                            <a:srgbClr val="3F3F3F"/>
                          </a:solidFill>
                          <a:latin typeface="Segoe UI Symbol"/>
                          <a:cs typeface="Segoe UI Symbol"/>
                        </a:rPr>
                        <a:t>ITALY</a:t>
                      </a:r>
                      <a:r>
                        <a:rPr sz="1800" spc="-10" dirty="0">
                          <a:solidFill>
                            <a:srgbClr val="3F3F3F"/>
                          </a:solidFill>
                          <a:latin typeface="Segoe UI Symbol"/>
                          <a:cs typeface="Segoe UI Symbol"/>
                        </a:rPr>
                        <a:t> </a:t>
                      </a:r>
                      <a:r>
                        <a:rPr sz="1800" dirty="0">
                          <a:solidFill>
                            <a:srgbClr val="3F3F3F"/>
                          </a:solidFill>
                          <a:latin typeface="Segoe UI Symbol"/>
                          <a:cs typeface="Segoe UI Symbol"/>
                        </a:rPr>
                        <a:t>|</a:t>
                      </a:r>
                      <a:r>
                        <a:rPr sz="1800" spc="-20" dirty="0">
                          <a:solidFill>
                            <a:srgbClr val="3F3F3F"/>
                          </a:solidFill>
                          <a:latin typeface="Segoe UI Symbol"/>
                          <a:cs typeface="Segoe UI Symbol"/>
                        </a:rPr>
                        <a:t> </a:t>
                      </a:r>
                      <a:r>
                        <a:rPr sz="1800" dirty="0">
                          <a:solidFill>
                            <a:srgbClr val="3F3F3F"/>
                          </a:solidFill>
                          <a:latin typeface="Segoe UI Symbol"/>
                          <a:cs typeface="Segoe UI Symbol"/>
                        </a:rPr>
                        <a:t>SPAIN</a:t>
                      </a:r>
                      <a:r>
                        <a:rPr sz="1800" spc="-10" dirty="0">
                          <a:solidFill>
                            <a:srgbClr val="3F3F3F"/>
                          </a:solidFill>
                          <a:latin typeface="Segoe UI Symbol"/>
                          <a:cs typeface="Segoe UI Symbol"/>
                        </a:rPr>
                        <a:t> </a:t>
                      </a:r>
                      <a:r>
                        <a:rPr sz="1800" dirty="0">
                          <a:solidFill>
                            <a:srgbClr val="3F3F3F"/>
                          </a:solidFill>
                          <a:latin typeface="Segoe UI Symbol"/>
                          <a:cs typeface="Segoe UI Symbol"/>
                        </a:rPr>
                        <a:t>| </a:t>
                      </a:r>
                      <a:r>
                        <a:rPr sz="1800" spc="-480" dirty="0">
                          <a:solidFill>
                            <a:srgbClr val="3F3F3F"/>
                          </a:solidFill>
                          <a:latin typeface="Segoe UI Symbol"/>
                          <a:cs typeface="Segoe UI Symbol"/>
                        </a:rPr>
                        <a:t> </a:t>
                      </a:r>
                      <a:r>
                        <a:rPr sz="1800" spc="-5" dirty="0">
                          <a:solidFill>
                            <a:srgbClr val="3F3F3F"/>
                          </a:solidFill>
                          <a:latin typeface="Segoe UI Symbol"/>
                          <a:cs typeface="Segoe UI Symbol"/>
                        </a:rPr>
                        <a:t>PORTUGAL </a:t>
                      </a:r>
                      <a:r>
                        <a:rPr sz="1800" dirty="0">
                          <a:solidFill>
                            <a:srgbClr val="3F3F3F"/>
                          </a:solidFill>
                          <a:latin typeface="Segoe UI Symbol"/>
                          <a:cs typeface="Segoe UI Symbol"/>
                        </a:rPr>
                        <a:t>| POLAND | </a:t>
                      </a:r>
                      <a:r>
                        <a:rPr sz="1800" spc="-5" dirty="0">
                          <a:solidFill>
                            <a:srgbClr val="3F3F3F"/>
                          </a:solidFill>
                          <a:latin typeface="Segoe UI Symbol"/>
                          <a:cs typeface="Segoe UI Symbol"/>
                        </a:rPr>
                        <a:t>NETHERLANDS </a:t>
                      </a:r>
                      <a:r>
                        <a:rPr sz="1800" dirty="0">
                          <a:solidFill>
                            <a:srgbClr val="3F3F3F"/>
                          </a:solidFill>
                          <a:latin typeface="Segoe UI Symbol"/>
                          <a:cs typeface="Segoe UI Symbol"/>
                        </a:rPr>
                        <a:t>| </a:t>
                      </a:r>
                      <a:r>
                        <a:rPr sz="1800" spc="5" dirty="0">
                          <a:solidFill>
                            <a:srgbClr val="3F3F3F"/>
                          </a:solidFill>
                          <a:latin typeface="Segoe UI Symbol"/>
                          <a:cs typeface="Segoe UI Symbol"/>
                        </a:rPr>
                        <a:t> </a:t>
                      </a:r>
                      <a:r>
                        <a:rPr sz="1800" spc="-5" dirty="0">
                          <a:solidFill>
                            <a:srgbClr val="3F3F3F"/>
                          </a:solidFill>
                          <a:latin typeface="Segoe UI Symbol"/>
                          <a:cs typeface="Segoe UI Symbol"/>
                        </a:rPr>
                        <a:t>SWITZERLAND</a:t>
                      </a:r>
                      <a:endParaRPr sz="1800">
                        <a:latin typeface="Segoe UI Symbol"/>
                        <a:cs typeface="Segoe UI Symbol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15"/>
                        </a:spcBef>
                      </a:pPr>
                      <a:endParaRPr sz="2050">
                        <a:latin typeface="Times New Roman"/>
                        <a:cs typeface="Times New Roman"/>
                      </a:endParaRPr>
                    </a:p>
                    <a:p>
                      <a:pPr marL="334010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2400" u="sng" dirty="0">
                          <a:solidFill>
                            <a:srgbClr val="0000FF"/>
                          </a:solidFill>
                          <a:uFill>
                            <a:solidFill>
                              <a:srgbClr val="0000FF"/>
                            </a:solidFill>
                          </a:uFill>
                          <a:latin typeface="Segoe UI Symbol"/>
                          <a:cs typeface="Segoe UI Symbol"/>
                          <a:hlinkClick r:id="rId5" action="ppaction://hlinksldjump"/>
                        </a:rPr>
                        <a:t>APAC</a:t>
                      </a:r>
                      <a:endParaRPr sz="2400">
                        <a:latin typeface="Segoe UI Symbol"/>
                        <a:cs typeface="Segoe UI Symbol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endParaRPr sz="2500">
                        <a:latin typeface="Times New Roman"/>
                        <a:cs typeface="Times New Roman"/>
                      </a:endParaRPr>
                    </a:p>
                    <a:p>
                      <a:pPr marL="334010" marR="144145">
                        <a:lnSpc>
                          <a:spcPct val="100400"/>
                        </a:lnSpc>
                      </a:pPr>
                      <a:r>
                        <a:rPr sz="1800" spc="-5" dirty="0">
                          <a:solidFill>
                            <a:srgbClr val="3F3F3F"/>
                          </a:solidFill>
                          <a:latin typeface="Segoe UI Symbol"/>
                          <a:cs typeface="Segoe UI Symbol"/>
                        </a:rPr>
                        <a:t>INDIA </a:t>
                      </a:r>
                      <a:r>
                        <a:rPr sz="1800" dirty="0">
                          <a:solidFill>
                            <a:srgbClr val="3F3F3F"/>
                          </a:solidFill>
                          <a:latin typeface="Segoe UI Symbol"/>
                          <a:cs typeface="Segoe UI Symbol"/>
                        </a:rPr>
                        <a:t>| SINGAPORE| </a:t>
                      </a:r>
                      <a:r>
                        <a:rPr sz="1800" spc="-5" dirty="0">
                          <a:solidFill>
                            <a:srgbClr val="3F3F3F"/>
                          </a:solidFill>
                          <a:latin typeface="Segoe UI Symbol"/>
                          <a:cs typeface="Segoe UI Symbol"/>
                        </a:rPr>
                        <a:t>AUSTRALIA </a:t>
                      </a:r>
                      <a:r>
                        <a:rPr sz="1800" dirty="0">
                          <a:solidFill>
                            <a:srgbClr val="3F3F3F"/>
                          </a:solidFill>
                          <a:latin typeface="Segoe UI Symbol"/>
                          <a:cs typeface="Segoe UI Symbol"/>
                        </a:rPr>
                        <a:t>| MALAYSIA | </a:t>
                      </a:r>
                      <a:r>
                        <a:rPr sz="1800" spc="5" dirty="0">
                          <a:solidFill>
                            <a:srgbClr val="3F3F3F"/>
                          </a:solidFill>
                          <a:latin typeface="Segoe UI Symbol"/>
                          <a:cs typeface="Segoe UI Symbol"/>
                        </a:rPr>
                        <a:t> </a:t>
                      </a:r>
                      <a:r>
                        <a:rPr sz="1800" dirty="0">
                          <a:solidFill>
                            <a:srgbClr val="3F3F3F"/>
                          </a:solidFill>
                          <a:latin typeface="Segoe UI Symbol"/>
                          <a:cs typeface="Segoe UI Symbol"/>
                        </a:rPr>
                        <a:t>HONG</a:t>
                      </a:r>
                      <a:r>
                        <a:rPr sz="1800" spc="-15" dirty="0">
                          <a:solidFill>
                            <a:srgbClr val="3F3F3F"/>
                          </a:solidFill>
                          <a:latin typeface="Segoe UI Symbol"/>
                          <a:cs typeface="Segoe UI Symbol"/>
                        </a:rPr>
                        <a:t> </a:t>
                      </a:r>
                      <a:r>
                        <a:rPr sz="1800" dirty="0">
                          <a:solidFill>
                            <a:srgbClr val="3F3F3F"/>
                          </a:solidFill>
                          <a:latin typeface="Segoe UI Symbol"/>
                          <a:cs typeface="Segoe UI Symbol"/>
                        </a:rPr>
                        <a:t>KONG</a:t>
                      </a:r>
                      <a:r>
                        <a:rPr sz="1800" spc="-10" dirty="0">
                          <a:solidFill>
                            <a:srgbClr val="3F3F3F"/>
                          </a:solidFill>
                          <a:latin typeface="Segoe UI Symbol"/>
                          <a:cs typeface="Segoe UI Symbol"/>
                        </a:rPr>
                        <a:t> </a:t>
                      </a:r>
                      <a:r>
                        <a:rPr sz="1800" dirty="0">
                          <a:solidFill>
                            <a:srgbClr val="3F3F3F"/>
                          </a:solidFill>
                          <a:latin typeface="Segoe UI Symbol"/>
                          <a:cs typeface="Segoe UI Symbol"/>
                        </a:rPr>
                        <a:t>|</a:t>
                      </a:r>
                      <a:r>
                        <a:rPr sz="1800" spc="-20" dirty="0">
                          <a:solidFill>
                            <a:srgbClr val="3F3F3F"/>
                          </a:solidFill>
                          <a:latin typeface="Segoe UI Symbol"/>
                          <a:cs typeface="Segoe UI Symbol"/>
                        </a:rPr>
                        <a:t> </a:t>
                      </a:r>
                      <a:r>
                        <a:rPr sz="1800" dirty="0">
                          <a:solidFill>
                            <a:srgbClr val="3F3F3F"/>
                          </a:solidFill>
                          <a:latin typeface="Segoe UI Symbol"/>
                          <a:cs typeface="Segoe UI Symbol"/>
                        </a:rPr>
                        <a:t>INDONESIA</a:t>
                      </a:r>
                      <a:r>
                        <a:rPr sz="1800" spc="-10" dirty="0">
                          <a:solidFill>
                            <a:srgbClr val="3F3F3F"/>
                          </a:solidFill>
                          <a:latin typeface="Segoe UI Symbol"/>
                          <a:cs typeface="Segoe UI Symbol"/>
                        </a:rPr>
                        <a:t> </a:t>
                      </a:r>
                      <a:r>
                        <a:rPr sz="1800" dirty="0">
                          <a:solidFill>
                            <a:srgbClr val="3F3F3F"/>
                          </a:solidFill>
                          <a:latin typeface="Segoe UI Symbol"/>
                          <a:cs typeface="Segoe UI Symbol"/>
                        </a:rPr>
                        <a:t>|</a:t>
                      </a:r>
                      <a:r>
                        <a:rPr sz="1800" spc="-25" dirty="0">
                          <a:solidFill>
                            <a:srgbClr val="3F3F3F"/>
                          </a:solidFill>
                          <a:latin typeface="Segoe UI Symbol"/>
                          <a:cs typeface="Segoe UI Symbol"/>
                        </a:rPr>
                        <a:t> </a:t>
                      </a:r>
                      <a:r>
                        <a:rPr sz="1800" spc="-5" dirty="0">
                          <a:solidFill>
                            <a:srgbClr val="3F3F3F"/>
                          </a:solidFill>
                          <a:latin typeface="Segoe UI Symbol"/>
                          <a:cs typeface="Segoe UI Symbol"/>
                        </a:rPr>
                        <a:t>JAPAN</a:t>
                      </a:r>
                      <a:r>
                        <a:rPr sz="1800" spc="-10" dirty="0">
                          <a:solidFill>
                            <a:srgbClr val="3F3F3F"/>
                          </a:solidFill>
                          <a:latin typeface="Segoe UI Symbol"/>
                          <a:cs typeface="Segoe UI Symbol"/>
                        </a:rPr>
                        <a:t> </a:t>
                      </a:r>
                      <a:r>
                        <a:rPr sz="1800" dirty="0">
                          <a:solidFill>
                            <a:srgbClr val="3F3F3F"/>
                          </a:solidFill>
                          <a:latin typeface="Segoe UI Symbol"/>
                          <a:cs typeface="Segoe UI Symbol"/>
                        </a:rPr>
                        <a:t>|</a:t>
                      </a:r>
                      <a:r>
                        <a:rPr sz="1800" spc="-20" dirty="0">
                          <a:solidFill>
                            <a:srgbClr val="3F3F3F"/>
                          </a:solidFill>
                          <a:latin typeface="Segoe UI Symbol"/>
                          <a:cs typeface="Segoe UI Symbol"/>
                        </a:rPr>
                        <a:t> </a:t>
                      </a:r>
                      <a:r>
                        <a:rPr sz="1800" spc="-5" dirty="0">
                          <a:solidFill>
                            <a:srgbClr val="3F3F3F"/>
                          </a:solidFill>
                          <a:latin typeface="Segoe UI Symbol"/>
                          <a:cs typeface="Segoe UI Symbol"/>
                        </a:rPr>
                        <a:t>THAILAND</a:t>
                      </a:r>
                      <a:r>
                        <a:rPr sz="1800" spc="-15" dirty="0">
                          <a:solidFill>
                            <a:srgbClr val="3F3F3F"/>
                          </a:solidFill>
                          <a:latin typeface="Segoe UI Symbol"/>
                          <a:cs typeface="Segoe UI Symbol"/>
                        </a:rPr>
                        <a:t> </a:t>
                      </a:r>
                      <a:r>
                        <a:rPr sz="1800" dirty="0">
                          <a:solidFill>
                            <a:srgbClr val="3F3F3F"/>
                          </a:solidFill>
                          <a:latin typeface="Segoe UI Symbol"/>
                          <a:cs typeface="Segoe UI Symbol"/>
                        </a:rPr>
                        <a:t>| </a:t>
                      </a:r>
                      <a:r>
                        <a:rPr sz="1800" spc="-480" dirty="0">
                          <a:solidFill>
                            <a:srgbClr val="3F3F3F"/>
                          </a:solidFill>
                          <a:latin typeface="Segoe UI Symbol"/>
                          <a:cs typeface="Segoe UI Symbol"/>
                        </a:rPr>
                        <a:t> </a:t>
                      </a:r>
                      <a:r>
                        <a:rPr sz="1800" spc="-5" dirty="0">
                          <a:solidFill>
                            <a:srgbClr val="3F3F3F"/>
                          </a:solidFill>
                          <a:latin typeface="Segoe UI Symbol"/>
                          <a:cs typeface="Segoe UI Symbol"/>
                        </a:rPr>
                        <a:t>VIETNAM </a:t>
                      </a:r>
                      <a:r>
                        <a:rPr sz="1800" dirty="0">
                          <a:solidFill>
                            <a:srgbClr val="3F3F3F"/>
                          </a:solidFill>
                          <a:latin typeface="Segoe UI Symbol"/>
                          <a:cs typeface="Segoe UI Symbol"/>
                        </a:rPr>
                        <a:t>| </a:t>
                      </a:r>
                      <a:r>
                        <a:rPr sz="1800" spc="-5" dirty="0">
                          <a:solidFill>
                            <a:srgbClr val="3F3F3F"/>
                          </a:solidFill>
                          <a:latin typeface="Segoe UI Symbol"/>
                          <a:cs typeface="Segoe UI Symbol"/>
                        </a:rPr>
                        <a:t>TAIWAN </a:t>
                      </a:r>
                      <a:r>
                        <a:rPr sz="1800" dirty="0">
                          <a:solidFill>
                            <a:srgbClr val="3F3F3F"/>
                          </a:solidFill>
                          <a:latin typeface="Segoe UI Symbol"/>
                          <a:cs typeface="Segoe UI Symbol"/>
                        </a:rPr>
                        <a:t>| SOUTH KOREA | </a:t>
                      </a:r>
                      <a:r>
                        <a:rPr sz="1800" spc="5" dirty="0">
                          <a:solidFill>
                            <a:srgbClr val="3F3F3F"/>
                          </a:solidFill>
                          <a:latin typeface="Segoe UI Symbol"/>
                          <a:cs typeface="Segoe UI Symbol"/>
                        </a:rPr>
                        <a:t> </a:t>
                      </a:r>
                      <a:r>
                        <a:rPr sz="1800" spc="-5" dirty="0">
                          <a:solidFill>
                            <a:srgbClr val="3F3F3F"/>
                          </a:solidFill>
                          <a:latin typeface="Segoe UI Symbol"/>
                          <a:cs typeface="Segoe UI Symbol"/>
                        </a:rPr>
                        <a:t>PHILIPPINES</a:t>
                      </a:r>
                      <a:r>
                        <a:rPr sz="1800" spc="-10" dirty="0">
                          <a:solidFill>
                            <a:srgbClr val="3F3F3F"/>
                          </a:solidFill>
                          <a:latin typeface="Segoe UI Symbol"/>
                          <a:cs typeface="Segoe UI Symbol"/>
                        </a:rPr>
                        <a:t> </a:t>
                      </a:r>
                      <a:r>
                        <a:rPr sz="1800" dirty="0">
                          <a:solidFill>
                            <a:srgbClr val="3F3F3F"/>
                          </a:solidFill>
                          <a:latin typeface="Segoe UI Symbol"/>
                          <a:cs typeface="Segoe UI Symbol"/>
                        </a:rPr>
                        <a:t>|</a:t>
                      </a:r>
                      <a:endParaRPr sz="1800">
                        <a:latin typeface="Segoe UI Symbol"/>
                        <a:cs typeface="Segoe UI Symbol"/>
                      </a:endParaRPr>
                    </a:p>
                  </a:txBody>
                  <a:tcPr marL="0" marR="0" marT="41275" marB="0">
                    <a:lnL w="19050">
                      <a:solidFill>
                        <a:srgbClr val="3E7258"/>
                      </a:solidFill>
                      <a:prstDash val="solid"/>
                    </a:lnL>
                    <a:lnR w="19050">
                      <a:solidFill>
                        <a:srgbClr val="3E7258"/>
                      </a:solidFill>
                      <a:prstDash val="solid"/>
                    </a:lnR>
                    <a:lnT w="19050">
                      <a:solidFill>
                        <a:srgbClr val="3E7258"/>
                      </a:solidFill>
                      <a:prstDash val="solid"/>
                    </a:lnT>
                    <a:lnB w="19050">
                      <a:solidFill>
                        <a:srgbClr val="3E7258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>
                      <a:solidFill>
                        <a:srgbClr val="3E7258"/>
                      </a:solidFill>
                      <a:prstDash val="solid"/>
                    </a:lnL>
                    <a:lnR w="19050">
                      <a:solidFill>
                        <a:srgbClr val="3E7258"/>
                      </a:solidFill>
                      <a:prstDash val="solid"/>
                    </a:lnR>
                    <a:lnT w="19050">
                      <a:solidFill>
                        <a:srgbClr val="3E7258"/>
                      </a:solidFill>
                      <a:prstDash val="solid"/>
                    </a:lnT>
                    <a:lnB w="19050">
                      <a:solidFill>
                        <a:srgbClr val="3E7258"/>
                      </a:solidFill>
                      <a:prstDash val="solid"/>
                    </a:lnB>
                  </a:tcPr>
                </a:tc>
              </a:tr>
              <a:tr h="549742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28575">
                      <a:solidFill>
                        <a:srgbClr val="3E7258"/>
                      </a:solidFill>
                      <a:prstDash val="solid"/>
                    </a:lnL>
                    <a:lnR w="19050">
                      <a:solidFill>
                        <a:srgbClr val="3E7258"/>
                      </a:solidFill>
                      <a:prstDash val="solid"/>
                    </a:lnR>
                    <a:lnT w="19050">
                      <a:solidFill>
                        <a:srgbClr val="3E7258"/>
                      </a:solidFill>
                      <a:prstDash val="solid"/>
                    </a:lnT>
                    <a:lnB w="28575">
                      <a:solidFill>
                        <a:srgbClr val="3E7258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>
                      <a:solidFill>
                        <a:srgbClr val="3E7258"/>
                      </a:solidFill>
                      <a:prstDash val="solid"/>
                    </a:lnL>
                    <a:lnR w="19050">
                      <a:solidFill>
                        <a:srgbClr val="3E7258"/>
                      </a:solidFill>
                      <a:prstDash val="solid"/>
                    </a:lnR>
                    <a:lnT w="19050">
                      <a:solidFill>
                        <a:srgbClr val="3E7258"/>
                      </a:solidFill>
                      <a:prstDash val="solid"/>
                    </a:lnT>
                    <a:lnB w="28575">
                      <a:solidFill>
                        <a:srgbClr val="3E7258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>
                      <a:solidFill>
                        <a:srgbClr val="3E7258"/>
                      </a:solidFill>
                      <a:prstDash val="solid"/>
                    </a:lnL>
                    <a:lnR w="19050">
                      <a:solidFill>
                        <a:srgbClr val="3E7258"/>
                      </a:solidFill>
                      <a:prstDash val="solid"/>
                    </a:lnR>
                    <a:lnT w="19050">
                      <a:solidFill>
                        <a:srgbClr val="3E7258"/>
                      </a:solidFill>
                      <a:prstDash val="solid"/>
                    </a:lnT>
                    <a:lnB w="19050">
                      <a:solidFill>
                        <a:srgbClr val="3E7258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>
                      <a:solidFill>
                        <a:srgbClr val="3E7258"/>
                      </a:solidFill>
                      <a:prstDash val="solid"/>
                    </a:lnL>
                    <a:lnR w="19050">
                      <a:solidFill>
                        <a:srgbClr val="3E7258"/>
                      </a:solidFill>
                      <a:prstDash val="solid"/>
                    </a:lnR>
                    <a:lnT w="19050">
                      <a:solidFill>
                        <a:srgbClr val="3E7258"/>
                      </a:solidFill>
                      <a:prstDash val="solid"/>
                    </a:lnT>
                    <a:lnB w="19050">
                      <a:solidFill>
                        <a:srgbClr val="3E7258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>
                      <a:solidFill>
                        <a:srgbClr val="3E7258"/>
                      </a:solidFill>
                      <a:prstDash val="solid"/>
                    </a:lnL>
                    <a:lnR w="19050">
                      <a:solidFill>
                        <a:srgbClr val="3E7258"/>
                      </a:solidFill>
                      <a:prstDash val="solid"/>
                    </a:lnR>
                    <a:lnT w="19050">
                      <a:solidFill>
                        <a:srgbClr val="3E7258"/>
                      </a:solidFill>
                      <a:prstDash val="solid"/>
                    </a:lnT>
                    <a:lnB w="19050">
                      <a:solidFill>
                        <a:srgbClr val="3E7258"/>
                      </a:solidFill>
                      <a:prstDash val="solid"/>
                    </a:lnB>
                  </a:tcPr>
                </a:tc>
              </a:tr>
            </a:tbl>
          </a:graphicData>
        </a:graphic>
      </p:graphicFrame>
      <p:sp>
        <p:nvSpPr>
          <p:cNvPr id="4" name="object 4"/>
          <p:cNvSpPr/>
          <p:nvPr/>
        </p:nvSpPr>
        <p:spPr>
          <a:xfrm>
            <a:off x="10733638" y="1820950"/>
            <a:ext cx="314960" cy="4853305"/>
          </a:xfrm>
          <a:custGeom>
            <a:avLst/>
            <a:gdLst/>
            <a:ahLst/>
            <a:cxnLst/>
            <a:rect l="l" t="t" r="r" b="b"/>
            <a:pathLst>
              <a:path w="314959" h="4853305">
                <a:moveTo>
                  <a:pt x="314669" y="0"/>
                </a:moveTo>
                <a:lnTo>
                  <a:pt x="0" y="0"/>
                </a:lnTo>
                <a:lnTo>
                  <a:pt x="0" y="4852799"/>
                </a:lnTo>
                <a:lnTo>
                  <a:pt x="314669" y="4852799"/>
                </a:lnTo>
                <a:lnTo>
                  <a:pt x="314669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146339" y="1813998"/>
            <a:ext cx="252095" cy="4853305"/>
          </a:xfrm>
          <a:custGeom>
            <a:avLst/>
            <a:gdLst/>
            <a:ahLst/>
            <a:cxnLst/>
            <a:rect l="l" t="t" r="r" b="b"/>
            <a:pathLst>
              <a:path w="252095" h="4853305">
                <a:moveTo>
                  <a:pt x="251999" y="0"/>
                </a:moveTo>
                <a:lnTo>
                  <a:pt x="0" y="0"/>
                </a:lnTo>
                <a:lnTo>
                  <a:pt x="0" y="4852799"/>
                </a:lnTo>
                <a:lnTo>
                  <a:pt x="251999" y="4852799"/>
                </a:lnTo>
                <a:lnTo>
                  <a:pt x="251999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337818" y="552190"/>
            <a:ext cx="2291080" cy="743585"/>
          </a:xfrm>
          <a:prstGeom prst="rect">
            <a:avLst/>
          </a:prstGeom>
        </p:spPr>
        <p:txBody>
          <a:bodyPr vert="horz" wrap="square" lIns="0" tIns="4381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345"/>
              </a:spcBef>
            </a:pPr>
            <a:r>
              <a:rPr sz="4400" spc="-10" dirty="0">
                <a:solidFill>
                  <a:srgbClr val="D76F29"/>
                </a:solidFill>
                <a:latin typeface="Segoe UI"/>
                <a:cs typeface="Segoe UI"/>
              </a:rPr>
              <a:t>G</a:t>
            </a:r>
            <a:r>
              <a:rPr sz="4400" spc="5" dirty="0">
                <a:solidFill>
                  <a:srgbClr val="D76F29"/>
                </a:solidFill>
                <a:latin typeface="Segoe UI"/>
                <a:cs typeface="Segoe UI"/>
              </a:rPr>
              <a:t>V</a:t>
            </a:r>
            <a:r>
              <a:rPr sz="4400" dirty="0">
                <a:solidFill>
                  <a:srgbClr val="D76F29"/>
                </a:solidFill>
                <a:latin typeface="Segoe UI"/>
                <a:cs typeface="Segoe UI"/>
              </a:rPr>
              <a:t>H</a:t>
            </a:r>
            <a:r>
              <a:rPr sz="4400" spc="5" dirty="0">
                <a:solidFill>
                  <a:srgbClr val="D76F29"/>
                </a:solidFill>
                <a:latin typeface="Segoe UI"/>
                <a:cs typeface="Segoe UI"/>
              </a:rPr>
              <a:t>V</a:t>
            </a:r>
            <a:r>
              <a:rPr sz="4400" dirty="0">
                <a:solidFill>
                  <a:srgbClr val="D76F29"/>
                </a:solidFill>
                <a:latin typeface="Segoe UI"/>
                <a:cs typeface="Segoe UI"/>
              </a:rPr>
              <a:t>HN</a:t>
            </a:r>
            <a:endParaRPr sz="4400">
              <a:latin typeface="Segoe UI"/>
              <a:cs typeface="Segoe UI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-6350" y="0"/>
            <a:ext cx="12204700" cy="6856730"/>
            <a:chOff x="-6350" y="0"/>
            <a:chExt cx="12204700" cy="6856730"/>
          </a:xfrm>
        </p:grpSpPr>
        <p:sp>
          <p:nvSpPr>
            <p:cNvPr id="4" name="object 4"/>
            <p:cNvSpPr/>
            <p:nvPr/>
          </p:nvSpPr>
          <p:spPr>
            <a:xfrm>
              <a:off x="0" y="0"/>
              <a:ext cx="3985260" cy="6844030"/>
            </a:xfrm>
            <a:custGeom>
              <a:avLst/>
              <a:gdLst/>
              <a:ahLst/>
              <a:cxnLst/>
              <a:rect l="l" t="t" r="r" b="b"/>
              <a:pathLst>
                <a:path w="3985260" h="6844030">
                  <a:moveTo>
                    <a:pt x="0" y="6843712"/>
                  </a:moveTo>
                  <a:lnTo>
                    <a:pt x="0" y="0"/>
                  </a:lnTo>
                  <a:lnTo>
                    <a:pt x="3984857" y="0"/>
                  </a:lnTo>
                  <a:lnTo>
                    <a:pt x="3984857" y="6843712"/>
                  </a:lnTo>
                  <a:lnTo>
                    <a:pt x="0" y="6843712"/>
                  </a:lnTo>
                  <a:close/>
                </a:path>
              </a:pathLst>
            </a:custGeom>
            <a:solidFill>
              <a:srgbClr val="3E725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0" y="0"/>
              <a:ext cx="3985260" cy="6844030"/>
            </a:xfrm>
            <a:custGeom>
              <a:avLst/>
              <a:gdLst/>
              <a:ahLst/>
              <a:cxnLst/>
              <a:rect l="l" t="t" r="r" b="b"/>
              <a:pathLst>
                <a:path w="3985260" h="6844030">
                  <a:moveTo>
                    <a:pt x="3984858" y="0"/>
                  </a:moveTo>
                  <a:lnTo>
                    <a:pt x="3984858" y="6843713"/>
                  </a:lnTo>
                  <a:lnTo>
                    <a:pt x="0" y="6843713"/>
                  </a:lnTo>
                </a:path>
              </a:pathLst>
            </a:custGeom>
            <a:ln w="12700">
              <a:solidFill>
                <a:srgbClr val="2D534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3984858" y="0"/>
              <a:ext cx="8207375" cy="6844030"/>
            </a:xfrm>
            <a:custGeom>
              <a:avLst/>
              <a:gdLst/>
              <a:ahLst/>
              <a:cxnLst/>
              <a:rect l="l" t="t" r="r" b="b"/>
              <a:pathLst>
                <a:path w="8207375" h="6844030">
                  <a:moveTo>
                    <a:pt x="0" y="0"/>
                  </a:moveTo>
                  <a:lnTo>
                    <a:pt x="8207141" y="0"/>
                  </a:lnTo>
                  <a:lnTo>
                    <a:pt x="8207141" y="6843712"/>
                  </a:lnTo>
                  <a:lnTo>
                    <a:pt x="0" y="684371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3984858" y="0"/>
              <a:ext cx="8207375" cy="6844030"/>
            </a:xfrm>
            <a:custGeom>
              <a:avLst/>
              <a:gdLst/>
              <a:ahLst/>
              <a:cxnLst/>
              <a:rect l="l" t="t" r="r" b="b"/>
              <a:pathLst>
                <a:path w="8207375" h="6844030">
                  <a:moveTo>
                    <a:pt x="8207141" y="6843713"/>
                  </a:moveTo>
                  <a:lnTo>
                    <a:pt x="0" y="6843713"/>
                  </a:lnTo>
                  <a:lnTo>
                    <a:pt x="0" y="0"/>
                  </a:lnTo>
                </a:path>
              </a:pathLst>
            </a:custGeom>
            <a:ln w="127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" name="object 8"/>
          <p:cNvSpPr txBox="1"/>
          <p:nvPr/>
        </p:nvSpPr>
        <p:spPr>
          <a:xfrm>
            <a:off x="792246" y="3056635"/>
            <a:ext cx="240030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dirty="0">
                <a:solidFill>
                  <a:srgbClr val="FFFFFF"/>
                </a:solidFill>
                <a:latin typeface="Segoe UI Symbol"/>
                <a:cs typeface="Segoe UI Symbol"/>
              </a:rPr>
              <a:t>NORTH</a:t>
            </a:r>
            <a:r>
              <a:rPr sz="2400" spc="-65" dirty="0">
                <a:solidFill>
                  <a:srgbClr val="FFFFFF"/>
                </a:solidFill>
                <a:latin typeface="Segoe UI Symbol"/>
                <a:cs typeface="Segoe UI Symbol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Segoe UI Symbol"/>
                <a:cs typeface="Segoe UI Symbol"/>
              </a:rPr>
              <a:t>AMERICA</a:t>
            </a:r>
            <a:endParaRPr sz="2400">
              <a:latin typeface="Segoe UI Symbol"/>
              <a:cs typeface="Segoe UI Symbo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715284" y="3590035"/>
            <a:ext cx="255397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solidFill>
                  <a:srgbClr val="FFFFFF"/>
                </a:solidFill>
                <a:latin typeface="Segoe UI Symbol"/>
                <a:cs typeface="Segoe UI Symbol"/>
              </a:rPr>
              <a:t>USA</a:t>
            </a:r>
            <a:r>
              <a:rPr sz="1800" spc="-25" dirty="0">
                <a:solidFill>
                  <a:srgbClr val="FFFFFF"/>
                </a:solidFill>
                <a:latin typeface="Segoe UI Symbol"/>
                <a:cs typeface="Segoe UI Symbol"/>
              </a:rPr>
              <a:t> </a:t>
            </a:r>
            <a:r>
              <a:rPr sz="1800" dirty="0">
                <a:solidFill>
                  <a:srgbClr val="FFFFFF"/>
                </a:solidFill>
                <a:latin typeface="Segoe UI Symbol"/>
                <a:cs typeface="Segoe UI Symbol"/>
              </a:rPr>
              <a:t>|</a:t>
            </a:r>
            <a:r>
              <a:rPr sz="1800" spc="-30" dirty="0">
                <a:solidFill>
                  <a:srgbClr val="FFFFFF"/>
                </a:solidFill>
                <a:latin typeface="Segoe UI Symbol"/>
                <a:cs typeface="Segoe UI Symbol"/>
              </a:rPr>
              <a:t> </a:t>
            </a:r>
            <a:r>
              <a:rPr sz="1800" spc="-5" dirty="0">
                <a:solidFill>
                  <a:srgbClr val="FFFFFF"/>
                </a:solidFill>
                <a:latin typeface="Segoe UI Symbol"/>
                <a:cs typeface="Segoe UI Symbol"/>
              </a:rPr>
              <a:t>CANADA</a:t>
            </a:r>
            <a:r>
              <a:rPr sz="1800" spc="-20" dirty="0">
                <a:solidFill>
                  <a:srgbClr val="FFFFFF"/>
                </a:solidFill>
                <a:latin typeface="Segoe UI Symbol"/>
                <a:cs typeface="Segoe UI Symbol"/>
              </a:rPr>
              <a:t> </a:t>
            </a:r>
            <a:r>
              <a:rPr sz="1800" dirty="0">
                <a:solidFill>
                  <a:srgbClr val="FFFFFF"/>
                </a:solidFill>
                <a:latin typeface="Segoe UI Symbol"/>
                <a:cs typeface="Segoe UI Symbol"/>
              </a:rPr>
              <a:t>|</a:t>
            </a:r>
            <a:r>
              <a:rPr sz="1800" spc="-30" dirty="0">
                <a:solidFill>
                  <a:srgbClr val="FFFFFF"/>
                </a:solidFill>
                <a:latin typeface="Segoe UI Symbol"/>
                <a:cs typeface="Segoe UI Symbol"/>
              </a:rPr>
              <a:t> </a:t>
            </a:r>
            <a:r>
              <a:rPr sz="1800" spc="-5" dirty="0">
                <a:solidFill>
                  <a:srgbClr val="FFFFFF"/>
                </a:solidFill>
                <a:latin typeface="Segoe UI Symbol"/>
                <a:cs typeface="Segoe UI Symbol"/>
              </a:rPr>
              <a:t>MEXICO</a:t>
            </a:r>
            <a:endParaRPr sz="1800">
              <a:latin typeface="Segoe UI Symbol"/>
              <a:cs typeface="Segoe UI Symbol"/>
            </a:endParaRPr>
          </a:p>
        </p:txBody>
      </p:sp>
      <p:grpSp>
        <p:nvGrpSpPr>
          <p:cNvPr id="10" name="object 10"/>
          <p:cNvGrpSpPr/>
          <p:nvPr/>
        </p:nvGrpSpPr>
        <p:grpSpPr>
          <a:xfrm>
            <a:off x="4597398" y="1503550"/>
            <a:ext cx="7021830" cy="4649470"/>
            <a:chOff x="4597398" y="1503550"/>
            <a:chExt cx="7021830" cy="4649470"/>
          </a:xfrm>
        </p:grpSpPr>
        <p:sp>
          <p:nvSpPr>
            <p:cNvPr id="11" name="object 11"/>
            <p:cNvSpPr/>
            <p:nvPr/>
          </p:nvSpPr>
          <p:spPr>
            <a:xfrm>
              <a:off x="5400800" y="1503550"/>
              <a:ext cx="734060" cy="4641215"/>
            </a:xfrm>
            <a:custGeom>
              <a:avLst/>
              <a:gdLst/>
              <a:ahLst/>
              <a:cxnLst/>
              <a:rect l="l" t="t" r="r" b="b"/>
              <a:pathLst>
                <a:path w="734060" h="4641215">
                  <a:moveTo>
                    <a:pt x="0" y="0"/>
                  </a:moveTo>
                  <a:lnTo>
                    <a:pt x="733700" y="0"/>
                  </a:lnTo>
                  <a:lnTo>
                    <a:pt x="733700" y="4641217"/>
                  </a:lnTo>
                  <a:lnTo>
                    <a:pt x="0" y="464121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914DA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7741305" y="5033947"/>
              <a:ext cx="734060" cy="1111250"/>
            </a:xfrm>
            <a:custGeom>
              <a:avLst/>
              <a:gdLst/>
              <a:ahLst/>
              <a:cxnLst/>
              <a:rect l="l" t="t" r="r" b="b"/>
              <a:pathLst>
                <a:path w="734059" h="1111250">
                  <a:moveTo>
                    <a:pt x="0" y="0"/>
                  </a:moveTo>
                  <a:lnTo>
                    <a:pt x="733700" y="0"/>
                  </a:lnTo>
                  <a:lnTo>
                    <a:pt x="733700" y="1110820"/>
                  </a:lnTo>
                  <a:lnTo>
                    <a:pt x="0" y="111082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AAA8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10081810" y="5920677"/>
              <a:ext cx="734060" cy="224154"/>
            </a:xfrm>
            <a:custGeom>
              <a:avLst/>
              <a:gdLst/>
              <a:ahLst/>
              <a:cxnLst/>
              <a:rect l="l" t="t" r="r" b="b"/>
              <a:pathLst>
                <a:path w="734059" h="224154">
                  <a:moveTo>
                    <a:pt x="0" y="0"/>
                  </a:moveTo>
                  <a:lnTo>
                    <a:pt x="733699" y="0"/>
                  </a:lnTo>
                  <a:lnTo>
                    <a:pt x="733699" y="224090"/>
                  </a:lnTo>
                  <a:lnTo>
                    <a:pt x="0" y="22409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7B64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4597398" y="6148197"/>
              <a:ext cx="7021830" cy="0"/>
            </a:xfrm>
            <a:custGeom>
              <a:avLst/>
              <a:gdLst/>
              <a:ahLst/>
              <a:cxnLst/>
              <a:rect l="l" t="t" r="r" b="b"/>
              <a:pathLst>
                <a:path w="7021830">
                  <a:moveTo>
                    <a:pt x="0" y="0"/>
                  </a:moveTo>
                  <a:lnTo>
                    <a:pt x="7021513" y="1"/>
                  </a:lnTo>
                </a:path>
              </a:pathLst>
            </a:custGeom>
            <a:ln w="9525">
              <a:solidFill>
                <a:srgbClr val="E2E2E2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5" name="object 15"/>
          <p:cNvSpPr txBox="1"/>
          <p:nvPr/>
        </p:nvSpPr>
        <p:spPr>
          <a:xfrm>
            <a:off x="5450150" y="1224788"/>
            <a:ext cx="63500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15" dirty="0">
                <a:solidFill>
                  <a:srgbClr val="535353"/>
                </a:solidFill>
                <a:latin typeface="Microsoft Sans Serif"/>
                <a:cs typeface="Microsoft Sans Serif"/>
              </a:rPr>
              <a:t>1,60,517</a:t>
            </a:r>
            <a:endParaRPr sz="1200">
              <a:latin typeface="Microsoft Sans Serif"/>
              <a:cs typeface="Microsoft Sans Serif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7854663" y="4757420"/>
            <a:ext cx="50736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20" dirty="0">
                <a:solidFill>
                  <a:srgbClr val="535353"/>
                </a:solidFill>
                <a:latin typeface="Microsoft Sans Serif"/>
                <a:cs typeface="Microsoft Sans Serif"/>
              </a:rPr>
              <a:t>38,508</a:t>
            </a:r>
            <a:endParaRPr sz="1200">
              <a:latin typeface="Microsoft Sans Serif"/>
              <a:cs typeface="Microsoft Sans Serif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10239363" y="5641340"/>
            <a:ext cx="41910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15" dirty="0">
                <a:solidFill>
                  <a:srgbClr val="535353"/>
                </a:solidFill>
                <a:latin typeface="Microsoft Sans Serif"/>
                <a:cs typeface="Microsoft Sans Serif"/>
              </a:rPr>
              <a:t>7,863</a:t>
            </a:r>
            <a:endParaRPr sz="1200">
              <a:latin typeface="Microsoft Sans Serif"/>
              <a:cs typeface="Microsoft Sans Serif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5604520" y="6235700"/>
            <a:ext cx="32258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30" dirty="0">
                <a:solidFill>
                  <a:srgbClr val="535353"/>
                </a:solidFill>
                <a:latin typeface="Microsoft Sans Serif"/>
                <a:cs typeface="Microsoft Sans Serif"/>
              </a:rPr>
              <a:t>U</a:t>
            </a:r>
            <a:r>
              <a:rPr sz="1200" spc="-204" dirty="0">
                <a:solidFill>
                  <a:srgbClr val="535353"/>
                </a:solidFill>
                <a:latin typeface="Microsoft Sans Serif"/>
                <a:cs typeface="Microsoft Sans Serif"/>
              </a:rPr>
              <a:t>S</a:t>
            </a:r>
            <a:r>
              <a:rPr sz="1200" spc="35" dirty="0">
                <a:solidFill>
                  <a:srgbClr val="535353"/>
                </a:solidFill>
                <a:latin typeface="Microsoft Sans Serif"/>
                <a:cs typeface="Microsoft Sans Serif"/>
              </a:rPr>
              <a:t>A</a:t>
            </a:r>
            <a:endParaRPr sz="1200">
              <a:latin typeface="Microsoft Sans Serif"/>
              <a:cs typeface="Microsoft Sans Serif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7843773" y="6235700"/>
            <a:ext cx="52514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95" dirty="0">
                <a:solidFill>
                  <a:srgbClr val="535353"/>
                </a:solidFill>
                <a:latin typeface="Microsoft Sans Serif"/>
                <a:cs typeface="Microsoft Sans Serif"/>
              </a:rPr>
              <a:t>M</a:t>
            </a:r>
            <a:r>
              <a:rPr sz="1200" spc="-75" dirty="0">
                <a:solidFill>
                  <a:srgbClr val="535353"/>
                </a:solidFill>
                <a:latin typeface="Microsoft Sans Serif"/>
                <a:cs typeface="Microsoft Sans Serif"/>
              </a:rPr>
              <a:t>e</a:t>
            </a:r>
            <a:r>
              <a:rPr sz="1200" spc="-5" dirty="0">
                <a:solidFill>
                  <a:srgbClr val="535353"/>
                </a:solidFill>
                <a:latin typeface="Microsoft Sans Serif"/>
                <a:cs typeface="Microsoft Sans Serif"/>
              </a:rPr>
              <a:t>x</a:t>
            </a:r>
            <a:r>
              <a:rPr sz="1200" spc="30" dirty="0">
                <a:solidFill>
                  <a:srgbClr val="535353"/>
                </a:solidFill>
                <a:latin typeface="Microsoft Sans Serif"/>
                <a:cs typeface="Microsoft Sans Serif"/>
              </a:rPr>
              <a:t>ico</a:t>
            </a:r>
            <a:endParaRPr sz="1200">
              <a:latin typeface="Microsoft Sans Serif"/>
              <a:cs typeface="Microsoft Sans Serif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10166179" y="6235700"/>
            <a:ext cx="56896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5" dirty="0">
                <a:solidFill>
                  <a:srgbClr val="535353"/>
                </a:solidFill>
                <a:latin typeface="Microsoft Sans Serif"/>
                <a:cs typeface="Microsoft Sans Serif"/>
              </a:rPr>
              <a:t>Canada</a:t>
            </a:r>
            <a:endParaRPr sz="120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021080" y="4181855"/>
            <a:ext cx="441959" cy="1608455"/>
          </a:xfrm>
          <a:custGeom>
            <a:avLst/>
            <a:gdLst/>
            <a:ahLst/>
            <a:cxnLst/>
            <a:rect l="l" t="t" r="r" b="b"/>
            <a:pathLst>
              <a:path w="441959" h="1608454">
                <a:moveTo>
                  <a:pt x="441959" y="0"/>
                </a:moveTo>
                <a:lnTo>
                  <a:pt x="0" y="0"/>
                </a:lnTo>
                <a:lnTo>
                  <a:pt x="0" y="1607870"/>
                </a:lnTo>
                <a:lnTo>
                  <a:pt x="441959" y="1607870"/>
                </a:lnTo>
                <a:lnTo>
                  <a:pt x="441959" y="0"/>
                </a:lnTo>
                <a:close/>
              </a:path>
            </a:pathLst>
          </a:custGeom>
          <a:solidFill>
            <a:srgbClr val="914DA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3547871" y="3416808"/>
            <a:ext cx="441959" cy="2372995"/>
          </a:xfrm>
          <a:custGeom>
            <a:avLst/>
            <a:gdLst/>
            <a:ahLst/>
            <a:cxnLst/>
            <a:rect l="l" t="t" r="r" b="b"/>
            <a:pathLst>
              <a:path w="441960" h="2372995">
                <a:moveTo>
                  <a:pt x="441960" y="0"/>
                </a:moveTo>
                <a:lnTo>
                  <a:pt x="0" y="0"/>
                </a:lnTo>
                <a:lnTo>
                  <a:pt x="0" y="2372918"/>
                </a:lnTo>
                <a:lnTo>
                  <a:pt x="441960" y="2372918"/>
                </a:lnTo>
                <a:lnTo>
                  <a:pt x="441960" y="0"/>
                </a:lnTo>
                <a:close/>
              </a:path>
            </a:pathLst>
          </a:custGeom>
          <a:solidFill>
            <a:srgbClr val="914DA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6074664" y="2286000"/>
            <a:ext cx="439420" cy="3503929"/>
          </a:xfrm>
          <a:custGeom>
            <a:avLst/>
            <a:gdLst/>
            <a:ahLst/>
            <a:cxnLst/>
            <a:rect l="l" t="t" r="r" b="b"/>
            <a:pathLst>
              <a:path w="439420" h="3503929">
                <a:moveTo>
                  <a:pt x="438912" y="0"/>
                </a:moveTo>
                <a:lnTo>
                  <a:pt x="0" y="0"/>
                </a:lnTo>
                <a:lnTo>
                  <a:pt x="0" y="3503726"/>
                </a:lnTo>
                <a:lnTo>
                  <a:pt x="438912" y="3503726"/>
                </a:lnTo>
                <a:lnTo>
                  <a:pt x="438912" y="0"/>
                </a:lnTo>
                <a:close/>
              </a:path>
            </a:pathLst>
          </a:custGeom>
          <a:solidFill>
            <a:srgbClr val="914DA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8598407" y="3813047"/>
            <a:ext cx="441959" cy="1976755"/>
          </a:xfrm>
          <a:custGeom>
            <a:avLst/>
            <a:gdLst/>
            <a:ahLst/>
            <a:cxnLst/>
            <a:rect l="l" t="t" r="r" b="b"/>
            <a:pathLst>
              <a:path w="441959" h="1976754">
                <a:moveTo>
                  <a:pt x="441960" y="0"/>
                </a:moveTo>
                <a:lnTo>
                  <a:pt x="0" y="0"/>
                </a:lnTo>
                <a:lnTo>
                  <a:pt x="0" y="1976678"/>
                </a:lnTo>
                <a:lnTo>
                  <a:pt x="441960" y="1976678"/>
                </a:lnTo>
                <a:lnTo>
                  <a:pt x="441960" y="0"/>
                </a:lnTo>
                <a:close/>
              </a:path>
            </a:pathLst>
          </a:custGeom>
          <a:solidFill>
            <a:srgbClr val="914DA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1581911" y="5614415"/>
            <a:ext cx="441959" cy="175895"/>
          </a:xfrm>
          <a:custGeom>
            <a:avLst/>
            <a:gdLst/>
            <a:ahLst/>
            <a:cxnLst/>
            <a:rect l="l" t="t" r="r" b="b"/>
            <a:pathLst>
              <a:path w="441960" h="175895">
                <a:moveTo>
                  <a:pt x="441960" y="0"/>
                </a:moveTo>
                <a:lnTo>
                  <a:pt x="0" y="0"/>
                </a:lnTo>
                <a:lnTo>
                  <a:pt x="0" y="175311"/>
                </a:lnTo>
                <a:lnTo>
                  <a:pt x="441960" y="175311"/>
                </a:lnTo>
                <a:lnTo>
                  <a:pt x="441960" y="0"/>
                </a:lnTo>
                <a:close/>
              </a:path>
            </a:pathLst>
          </a:custGeom>
          <a:solidFill>
            <a:srgbClr val="4AAA8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4108703" y="5416296"/>
            <a:ext cx="439420" cy="374015"/>
          </a:xfrm>
          <a:custGeom>
            <a:avLst/>
            <a:gdLst/>
            <a:ahLst/>
            <a:cxnLst/>
            <a:rect l="l" t="t" r="r" b="b"/>
            <a:pathLst>
              <a:path w="439420" h="374014">
                <a:moveTo>
                  <a:pt x="438912" y="0"/>
                </a:moveTo>
                <a:lnTo>
                  <a:pt x="0" y="0"/>
                </a:lnTo>
                <a:lnTo>
                  <a:pt x="0" y="373430"/>
                </a:lnTo>
                <a:lnTo>
                  <a:pt x="438912" y="373430"/>
                </a:lnTo>
                <a:lnTo>
                  <a:pt x="438912" y="0"/>
                </a:lnTo>
                <a:close/>
              </a:path>
            </a:pathLst>
          </a:custGeom>
          <a:solidFill>
            <a:srgbClr val="4AAA8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6632447" y="5126735"/>
            <a:ext cx="441959" cy="663575"/>
          </a:xfrm>
          <a:custGeom>
            <a:avLst/>
            <a:gdLst/>
            <a:ahLst/>
            <a:cxnLst/>
            <a:rect l="l" t="t" r="r" b="b"/>
            <a:pathLst>
              <a:path w="441959" h="663575">
                <a:moveTo>
                  <a:pt x="441959" y="0"/>
                </a:moveTo>
                <a:lnTo>
                  <a:pt x="0" y="0"/>
                </a:lnTo>
                <a:lnTo>
                  <a:pt x="0" y="662990"/>
                </a:lnTo>
                <a:lnTo>
                  <a:pt x="441959" y="662990"/>
                </a:lnTo>
                <a:lnTo>
                  <a:pt x="441959" y="0"/>
                </a:lnTo>
                <a:close/>
              </a:path>
            </a:pathLst>
          </a:custGeom>
          <a:solidFill>
            <a:srgbClr val="4AAA8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9159240" y="5401055"/>
            <a:ext cx="441959" cy="389255"/>
          </a:xfrm>
          <a:custGeom>
            <a:avLst/>
            <a:gdLst/>
            <a:ahLst/>
            <a:cxnLst/>
            <a:rect l="l" t="t" r="r" b="b"/>
            <a:pathLst>
              <a:path w="441959" h="389254">
                <a:moveTo>
                  <a:pt x="441959" y="0"/>
                </a:moveTo>
                <a:lnTo>
                  <a:pt x="0" y="0"/>
                </a:lnTo>
                <a:lnTo>
                  <a:pt x="0" y="388670"/>
                </a:lnTo>
                <a:lnTo>
                  <a:pt x="441959" y="388670"/>
                </a:lnTo>
                <a:lnTo>
                  <a:pt x="441959" y="0"/>
                </a:lnTo>
                <a:close/>
              </a:path>
            </a:pathLst>
          </a:custGeom>
          <a:solidFill>
            <a:srgbClr val="4AAA8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2142744" y="5736335"/>
            <a:ext cx="439420" cy="53975"/>
          </a:xfrm>
          <a:custGeom>
            <a:avLst/>
            <a:gdLst/>
            <a:ahLst/>
            <a:cxnLst/>
            <a:rect l="l" t="t" r="r" b="b"/>
            <a:pathLst>
              <a:path w="439419" h="53975">
                <a:moveTo>
                  <a:pt x="438912" y="0"/>
                </a:moveTo>
                <a:lnTo>
                  <a:pt x="0" y="0"/>
                </a:lnTo>
                <a:lnTo>
                  <a:pt x="0" y="53391"/>
                </a:lnTo>
                <a:lnTo>
                  <a:pt x="438912" y="53391"/>
                </a:lnTo>
                <a:lnTo>
                  <a:pt x="438912" y="0"/>
                </a:lnTo>
                <a:close/>
              </a:path>
            </a:pathLst>
          </a:custGeom>
          <a:solidFill>
            <a:srgbClr val="F7B64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4666488" y="5702807"/>
            <a:ext cx="441959" cy="86995"/>
          </a:xfrm>
          <a:custGeom>
            <a:avLst/>
            <a:gdLst/>
            <a:ahLst/>
            <a:cxnLst/>
            <a:rect l="l" t="t" r="r" b="b"/>
            <a:pathLst>
              <a:path w="441960" h="86995">
                <a:moveTo>
                  <a:pt x="441960" y="0"/>
                </a:moveTo>
                <a:lnTo>
                  <a:pt x="0" y="0"/>
                </a:lnTo>
                <a:lnTo>
                  <a:pt x="0" y="86919"/>
                </a:lnTo>
                <a:lnTo>
                  <a:pt x="441960" y="86919"/>
                </a:lnTo>
                <a:lnTo>
                  <a:pt x="441960" y="0"/>
                </a:lnTo>
                <a:close/>
              </a:path>
            </a:pathLst>
          </a:custGeom>
          <a:solidFill>
            <a:srgbClr val="F7B64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7193280" y="5654039"/>
            <a:ext cx="441959" cy="135890"/>
          </a:xfrm>
          <a:custGeom>
            <a:avLst/>
            <a:gdLst/>
            <a:ahLst/>
            <a:cxnLst/>
            <a:rect l="l" t="t" r="r" b="b"/>
            <a:pathLst>
              <a:path w="441959" h="135889">
                <a:moveTo>
                  <a:pt x="441960" y="0"/>
                </a:moveTo>
                <a:lnTo>
                  <a:pt x="0" y="0"/>
                </a:lnTo>
                <a:lnTo>
                  <a:pt x="0" y="135687"/>
                </a:lnTo>
                <a:lnTo>
                  <a:pt x="441960" y="135687"/>
                </a:lnTo>
                <a:lnTo>
                  <a:pt x="441960" y="0"/>
                </a:lnTo>
                <a:close/>
              </a:path>
            </a:pathLst>
          </a:custGeom>
          <a:solidFill>
            <a:srgbClr val="F7B643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3" name="object 13"/>
          <p:cNvGrpSpPr/>
          <p:nvPr/>
        </p:nvGrpSpPr>
        <p:grpSpPr>
          <a:xfrm>
            <a:off x="539750" y="5672327"/>
            <a:ext cx="10102850" cy="122555"/>
            <a:chOff x="539750" y="5672327"/>
            <a:chExt cx="10102850" cy="122555"/>
          </a:xfrm>
        </p:grpSpPr>
        <p:sp>
          <p:nvSpPr>
            <p:cNvPr id="14" name="object 14"/>
            <p:cNvSpPr/>
            <p:nvPr/>
          </p:nvSpPr>
          <p:spPr>
            <a:xfrm>
              <a:off x="9720071" y="5672327"/>
              <a:ext cx="439420" cy="117475"/>
            </a:xfrm>
            <a:custGeom>
              <a:avLst/>
              <a:gdLst/>
              <a:ahLst/>
              <a:cxnLst/>
              <a:rect l="l" t="t" r="r" b="b"/>
              <a:pathLst>
                <a:path w="439420" h="117475">
                  <a:moveTo>
                    <a:pt x="438911" y="0"/>
                  </a:moveTo>
                  <a:lnTo>
                    <a:pt x="0" y="0"/>
                  </a:lnTo>
                  <a:lnTo>
                    <a:pt x="0" y="117399"/>
                  </a:lnTo>
                  <a:lnTo>
                    <a:pt x="438911" y="117399"/>
                  </a:lnTo>
                  <a:lnTo>
                    <a:pt x="438911" y="0"/>
                  </a:lnTo>
                  <a:close/>
                </a:path>
              </a:pathLst>
            </a:custGeom>
            <a:solidFill>
              <a:srgbClr val="F7B64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539750" y="5789726"/>
              <a:ext cx="10102850" cy="0"/>
            </a:xfrm>
            <a:custGeom>
              <a:avLst/>
              <a:gdLst/>
              <a:ahLst/>
              <a:cxnLst/>
              <a:rect l="l" t="t" r="r" b="b"/>
              <a:pathLst>
                <a:path w="10102850">
                  <a:moveTo>
                    <a:pt x="0" y="0"/>
                  </a:moveTo>
                  <a:lnTo>
                    <a:pt x="10102850" y="1"/>
                  </a:lnTo>
                </a:path>
              </a:pathLst>
            </a:custGeom>
            <a:ln w="9525">
              <a:solidFill>
                <a:srgbClr val="E2E2E2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6" name="object 16"/>
          <p:cNvSpPr txBox="1"/>
          <p:nvPr/>
        </p:nvSpPr>
        <p:spPr>
          <a:xfrm>
            <a:off x="989314" y="3903979"/>
            <a:ext cx="50736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20" dirty="0">
                <a:solidFill>
                  <a:srgbClr val="535353"/>
                </a:solidFill>
                <a:latin typeface="Microsoft Sans Serif"/>
                <a:cs typeface="Microsoft Sans Serif"/>
              </a:rPr>
              <a:t>24,006</a:t>
            </a:r>
            <a:endParaRPr sz="1200">
              <a:latin typeface="Microsoft Sans Serif"/>
              <a:cs typeface="Microsoft Sans Serif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3515026" y="3138932"/>
            <a:ext cx="50736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20" dirty="0">
                <a:solidFill>
                  <a:srgbClr val="535353"/>
                </a:solidFill>
                <a:latin typeface="Microsoft Sans Serif"/>
                <a:cs typeface="Microsoft Sans Serif"/>
              </a:rPr>
              <a:t>35,394</a:t>
            </a:r>
            <a:endParaRPr sz="1200">
              <a:latin typeface="Microsoft Sans Serif"/>
              <a:cs typeface="Microsoft Sans Serif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6040738" y="2008123"/>
            <a:ext cx="50736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20" dirty="0">
                <a:solidFill>
                  <a:srgbClr val="535353"/>
                </a:solidFill>
                <a:latin typeface="Microsoft Sans Serif"/>
                <a:cs typeface="Microsoft Sans Serif"/>
              </a:rPr>
              <a:t>52,268</a:t>
            </a:r>
            <a:endParaRPr sz="1200">
              <a:latin typeface="Microsoft Sans Serif"/>
              <a:cs typeface="Microsoft Sans Serif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8566450" y="3535171"/>
            <a:ext cx="50736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20" dirty="0">
                <a:solidFill>
                  <a:srgbClr val="535353"/>
                </a:solidFill>
                <a:latin typeface="Microsoft Sans Serif"/>
                <a:cs typeface="Microsoft Sans Serif"/>
              </a:rPr>
              <a:t>29,481</a:t>
            </a:r>
            <a:endParaRPr sz="1200">
              <a:latin typeface="Microsoft Sans Serif"/>
              <a:cs typeface="Microsoft Sans Serif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1612360" y="5336540"/>
            <a:ext cx="41910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15" dirty="0">
                <a:solidFill>
                  <a:srgbClr val="535353"/>
                </a:solidFill>
                <a:latin typeface="Microsoft Sans Serif"/>
                <a:cs typeface="Microsoft Sans Serif"/>
              </a:rPr>
              <a:t>2,603</a:t>
            </a:r>
            <a:endParaRPr sz="1200">
              <a:latin typeface="Microsoft Sans Serif"/>
              <a:cs typeface="Microsoft Sans Serif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4138072" y="5138420"/>
            <a:ext cx="41910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15" dirty="0">
                <a:solidFill>
                  <a:srgbClr val="535353"/>
                </a:solidFill>
                <a:latin typeface="Microsoft Sans Serif"/>
                <a:cs typeface="Microsoft Sans Serif"/>
              </a:rPr>
              <a:t>5,567</a:t>
            </a:r>
            <a:endParaRPr sz="1200">
              <a:latin typeface="Microsoft Sans Serif"/>
              <a:cs typeface="Microsoft Sans Serif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6663783" y="4848859"/>
            <a:ext cx="41910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15" dirty="0">
                <a:solidFill>
                  <a:srgbClr val="535353"/>
                </a:solidFill>
                <a:latin typeface="Microsoft Sans Serif"/>
                <a:cs typeface="Microsoft Sans Serif"/>
              </a:rPr>
              <a:t>9,901</a:t>
            </a:r>
            <a:endParaRPr sz="1200">
              <a:latin typeface="Microsoft Sans Serif"/>
              <a:cs typeface="Microsoft Sans Serif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9189497" y="5120132"/>
            <a:ext cx="41910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15" dirty="0">
                <a:solidFill>
                  <a:srgbClr val="535353"/>
                </a:solidFill>
                <a:latin typeface="Microsoft Sans Serif"/>
                <a:cs typeface="Microsoft Sans Serif"/>
              </a:rPr>
              <a:t>5,823</a:t>
            </a:r>
            <a:endParaRPr sz="1200">
              <a:latin typeface="Microsoft Sans Serif"/>
              <a:cs typeface="Microsoft Sans Serif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2236167" y="5458459"/>
            <a:ext cx="29083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25" dirty="0">
                <a:solidFill>
                  <a:srgbClr val="535353"/>
                </a:solidFill>
                <a:latin typeface="Microsoft Sans Serif"/>
                <a:cs typeface="Microsoft Sans Serif"/>
              </a:rPr>
              <a:t>813</a:t>
            </a:r>
            <a:endParaRPr sz="1200">
              <a:latin typeface="Microsoft Sans Serif"/>
              <a:cs typeface="Microsoft Sans Serif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4697873" y="5424932"/>
            <a:ext cx="41910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15" dirty="0">
                <a:solidFill>
                  <a:srgbClr val="535353"/>
                </a:solidFill>
                <a:latin typeface="Microsoft Sans Serif"/>
                <a:cs typeface="Microsoft Sans Serif"/>
              </a:rPr>
              <a:t>1,305</a:t>
            </a:r>
            <a:endParaRPr sz="1200">
              <a:latin typeface="Microsoft Sans Serif"/>
              <a:cs typeface="Microsoft Sans Serif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7223584" y="5376164"/>
            <a:ext cx="41910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15" dirty="0">
                <a:solidFill>
                  <a:srgbClr val="535353"/>
                </a:solidFill>
                <a:latin typeface="Microsoft Sans Serif"/>
                <a:cs typeface="Microsoft Sans Serif"/>
              </a:rPr>
              <a:t>2,017</a:t>
            </a:r>
            <a:endParaRPr sz="1200">
              <a:latin typeface="Microsoft Sans Serif"/>
              <a:cs typeface="Microsoft Sans Serif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9749297" y="5394452"/>
            <a:ext cx="41910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15" dirty="0">
                <a:solidFill>
                  <a:srgbClr val="535353"/>
                </a:solidFill>
                <a:latin typeface="Microsoft Sans Serif"/>
                <a:cs typeface="Microsoft Sans Serif"/>
              </a:rPr>
              <a:t>1,744</a:t>
            </a:r>
            <a:endParaRPr sz="1200">
              <a:latin typeface="Microsoft Sans Serif"/>
              <a:cs typeface="Microsoft Sans Serif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1143378" y="5879083"/>
            <a:ext cx="131254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10" dirty="0">
                <a:solidFill>
                  <a:srgbClr val="535353"/>
                </a:solidFill>
                <a:latin typeface="Microsoft Sans Serif"/>
                <a:cs typeface="Microsoft Sans Serif"/>
              </a:rPr>
              <a:t>C-Level</a:t>
            </a:r>
            <a:r>
              <a:rPr sz="1200" spc="-55" dirty="0">
                <a:solidFill>
                  <a:srgbClr val="535353"/>
                </a:solidFill>
                <a:latin typeface="Microsoft Sans Serif"/>
                <a:cs typeface="Microsoft Sans Serif"/>
              </a:rPr>
              <a:t> </a:t>
            </a:r>
            <a:r>
              <a:rPr sz="1200" spc="-15" dirty="0">
                <a:solidFill>
                  <a:srgbClr val="535353"/>
                </a:solidFill>
                <a:latin typeface="Microsoft Sans Serif"/>
                <a:cs typeface="Microsoft Sans Serif"/>
              </a:rPr>
              <a:t>Executives</a:t>
            </a:r>
            <a:endParaRPr sz="1200">
              <a:latin typeface="Microsoft Sans Serif"/>
              <a:cs typeface="Microsoft Sans Serif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8567672" y="5879083"/>
            <a:ext cx="163004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105" dirty="0">
                <a:solidFill>
                  <a:srgbClr val="535353"/>
                </a:solidFill>
                <a:latin typeface="Microsoft Sans Serif"/>
                <a:cs typeface="Microsoft Sans Serif"/>
              </a:rPr>
              <a:t>S</a:t>
            </a:r>
            <a:r>
              <a:rPr sz="1200" dirty="0">
                <a:solidFill>
                  <a:srgbClr val="535353"/>
                </a:solidFill>
                <a:latin typeface="Microsoft Sans Serif"/>
                <a:cs typeface="Microsoft Sans Serif"/>
              </a:rPr>
              <a:t>m</a:t>
            </a:r>
            <a:r>
              <a:rPr sz="1200" spc="25" dirty="0">
                <a:solidFill>
                  <a:srgbClr val="535353"/>
                </a:solidFill>
                <a:latin typeface="Microsoft Sans Serif"/>
                <a:cs typeface="Microsoft Sans Serif"/>
              </a:rPr>
              <a:t>a</a:t>
            </a:r>
            <a:r>
              <a:rPr sz="1200" spc="20" dirty="0">
                <a:solidFill>
                  <a:srgbClr val="535353"/>
                </a:solidFill>
                <a:latin typeface="Microsoft Sans Serif"/>
                <a:cs typeface="Microsoft Sans Serif"/>
              </a:rPr>
              <a:t>l</a:t>
            </a:r>
            <a:r>
              <a:rPr sz="1200" spc="25" dirty="0">
                <a:solidFill>
                  <a:srgbClr val="535353"/>
                </a:solidFill>
                <a:latin typeface="Microsoft Sans Serif"/>
                <a:cs typeface="Microsoft Sans Serif"/>
              </a:rPr>
              <a:t>l</a:t>
            </a:r>
            <a:r>
              <a:rPr sz="1200" spc="-25" dirty="0">
                <a:solidFill>
                  <a:srgbClr val="535353"/>
                </a:solidFill>
                <a:latin typeface="Microsoft Sans Serif"/>
                <a:cs typeface="Microsoft Sans Serif"/>
              </a:rPr>
              <a:t> </a:t>
            </a:r>
            <a:r>
              <a:rPr sz="1200" spc="-105" dirty="0">
                <a:solidFill>
                  <a:srgbClr val="535353"/>
                </a:solidFill>
                <a:latin typeface="Microsoft Sans Serif"/>
                <a:cs typeface="Microsoft Sans Serif"/>
              </a:rPr>
              <a:t>B</a:t>
            </a:r>
            <a:r>
              <a:rPr sz="1200" spc="25" dirty="0">
                <a:solidFill>
                  <a:srgbClr val="535353"/>
                </a:solidFill>
                <a:latin typeface="Microsoft Sans Serif"/>
                <a:cs typeface="Microsoft Sans Serif"/>
              </a:rPr>
              <a:t>u</a:t>
            </a:r>
            <a:r>
              <a:rPr sz="1200" spc="-5" dirty="0">
                <a:solidFill>
                  <a:srgbClr val="535353"/>
                </a:solidFill>
                <a:latin typeface="Microsoft Sans Serif"/>
                <a:cs typeface="Microsoft Sans Serif"/>
              </a:rPr>
              <a:t>s</a:t>
            </a:r>
            <a:r>
              <a:rPr sz="1200" spc="25" dirty="0">
                <a:solidFill>
                  <a:srgbClr val="535353"/>
                </a:solidFill>
                <a:latin typeface="Microsoft Sans Serif"/>
                <a:cs typeface="Microsoft Sans Serif"/>
              </a:rPr>
              <a:t>ine</a:t>
            </a:r>
            <a:r>
              <a:rPr sz="1200" spc="-105" dirty="0">
                <a:solidFill>
                  <a:srgbClr val="535353"/>
                </a:solidFill>
                <a:latin typeface="Microsoft Sans Serif"/>
                <a:cs typeface="Microsoft Sans Serif"/>
              </a:rPr>
              <a:t>s</a:t>
            </a:r>
            <a:r>
              <a:rPr sz="1200" spc="-70" dirty="0">
                <a:solidFill>
                  <a:srgbClr val="535353"/>
                </a:solidFill>
                <a:latin typeface="Microsoft Sans Serif"/>
                <a:cs typeface="Microsoft Sans Serif"/>
              </a:rPr>
              <a:t>s</a:t>
            </a:r>
            <a:r>
              <a:rPr sz="1200" spc="-55" dirty="0">
                <a:solidFill>
                  <a:srgbClr val="535353"/>
                </a:solidFill>
                <a:latin typeface="Microsoft Sans Serif"/>
                <a:cs typeface="Microsoft Sans Serif"/>
              </a:rPr>
              <a:t> </a:t>
            </a:r>
            <a:r>
              <a:rPr sz="1200" spc="65" dirty="0">
                <a:solidFill>
                  <a:srgbClr val="535353"/>
                </a:solidFill>
                <a:latin typeface="Microsoft Sans Serif"/>
                <a:cs typeface="Microsoft Sans Serif"/>
              </a:rPr>
              <a:t>O</a:t>
            </a:r>
            <a:r>
              <a:rPr sz="1200" spc="25" dirty="0">
                <a:solidFill>
                  <a:srgbClr val="535353"/>
                </a:solidFill>
                <a:latin typeface="Microsoft Sans Serif"/>
                <a:cs typeface="Microsoft Sans Serif"/>
              </a:rPr>
              <a:t>wne</a:t>
            </a:r>
            <a:r>
              <a:rPr sz="1200" spc="95" dirty="0">
                <a:solidFill>
                  <a:srgbClr val="535353"/>
                </a:solidFill>
                <a:latin typeface="Microsoft Sans Serif"/>
                <a:cs typeface="Microsoft Sans Serif"/>
              </a:rPr>
              <a:t>r</a:t>
            </a:r>
            <a:r>
              <a:rPr sz="1200" spc="-70" dirty="0">
                <a:solidFill>
                  <a:srgbClr val="535353"/>
                </a:solidFill>
                <a:latin typeface="Microsoft Sans Serif"/>
                <a:cs typeface="Microsoft Sans Serif"/>
              </a:rPr>
              <a:t>s</a:t>
            </a:r>
            <a:endParaRPr sz="1200">
              <a:latin typeface="Microsoft Sans Serif"/>
              <a:cs typeface="Microsoft Sans Serif"/>
            </a:endParaRPr>
          </a:p>
        </p:txBody>
      </p:sp>
      <p:sp>
        <p:nvSpPr>
          <p:cNvPr id="30" name="object 30"/>
          <p:cNvSpPr/>
          <p:nvPr/>
        </p:nvSpPr>
        <p:spPr>
          <a:xfrm>
            <a:off x="4599343" y="6276329"/>
            <a:ext cx="93980" cy="93980"/>
          </a:xfrm>
          <a:custGeom>
            <a:avLst/>
            <a:gdLst/>
            <a:ahLst/>
            <a:cxnLst/>
            <a:rect l="l" t="t" r="r" b="b"/>
            <a:pathLst>
              <a:path w="93979" h="93979">
                <a:moveTo>
                  <a:pt x="93668" y="0"/>
                </a:moveTo>
                <a:lnTo>
                  <a:pt x="0" y="0"/>
                </a:lnTo>
                <a:lnTo>
                  <a:pt x="0" y="93667"/>
                </a:lnTo>
                <a:lnTo>
                  <a:pt x="93668" y="93667"/>
                </a:lnTo>
                <a:lnTo>
                  <a:pt x="93668" y="0"/>
                </a:lnTo>
                <a:close/>
              </a:path>
            </a:pathLst>
          </a:custGeom>
          <a:solidFill>
            <a:srgbClr val="914DA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object 31"/>
          <p:cNvSpPr/>
          <p:nvPr/>
        </p:nvSpPr>
        <p:spPr>
          <a:xfrm>
            <a:off x="5182831" y="6276329"/>
            <a:ext cx="93980" cy="93980"/>
          </a:xfrm>
          <a:custGeom>
            <a:avLst/>
            <a:gdLst/>
            <a:ahLst/>
            <a:cxnLst/>
            <a:rect l="l" t="t" r="r" b="b"/>
            <a:pathLst>
              <a:path w="93979" h="93979">
                <a:moveTo>
                  <a:pt x="93667" y="0"/>
                </a:moveTo>
                <a:lnTo>
                  <a:pt x="0" y="0"/>
                </a:lnTo>
                <a:lnTo>
                  <a:pt x="0" y="93667"/>
                </a:lnTo>
                <a:lnTo>
                  <a:pt x="93667" y="93667"/>
                </a:lnTo>
                <a:lnTo>
                  <a:pt x="93667" y="0"/>
                </a:lnTo>
                <a:close/>
              </a:path>
            </a:pathLst>
          </a:custGeom>
          <a:solidFill>
            <a:srgbClr val="4AAA8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32"/>
          <p:cNvSpPr txBox="1"/>
          <p:nvPr/>
        </p:nvSpPr>
        <p:spPr>
          <a:xfrm>
            <a:off x="3183314" y="5879083"/>
            <a:ext cx="2647950" cy="5257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10" dirty="0">
                <a:solidFill>
                  <a:srgbClr val="535353"/>
                </a:solidFill>
                <a:latin typeface="Microsoft Sans Serif"/>
                <a:cs typeface="Microsoft Sans Serif"/>
              </a:rPr>
              <a:t>High-Level</a:t>
            </a:r>
            <a:r>
              <a:rPr sz="1200" spc="-35" dirty="0">
                <a:solidFill>
                  <a:srgbClr val="535353"/>
                </a:solidFill>
                <a:latin typeface="Microsoft Sans Serif"/>
                <a:cs typeface="Microsoft Sans Serif"/>
              </a:rPr>
              <a:t> </a:t>
            </a:r>
            <a:r>
              <a:rPr sz="1200" spc="-15" dirty="0">
                <a:solidFill>
                  <a:srgbClr val="535353"/>
                </a:solidFill>
                <a:latin typeface="Microsoft Sans Serif"/>
                <a:cs typeface="Microsoft Sans Serif"/>
              </a:rPr>
              <a:t>Execitives</a:t>
            </a:r>
            <a:r>
              <a:rPr sz="1200" spc="-60" dirty="0">
                <a:solidFill>
                  <a:srgbClr val="535353"/>
                </a:solidFill>
                <a:latin typeface="Microsoft Sans Serif"/>
                <a:cs typeface="Microsoft Sans Serif"/>
              </a:rPr>
              <a:t> </a:t>
            </a:r>
            <a:r>
              <a:rPr sz="1200" spc="30" dirty="0">
                <a:solidFill>
                  <a:srgbClr val="535353"/>
                </a:solidFill>
                <a:latin typeface="Microsoft Sans Serif"/>
                <a:cs typeface="Microsoft Sans Serif"/>
              </a:rPr>
              <a:t>(Director+)</a:t>
            </a:r>
            <a:endParaRPr sz="1200">
              <a:latin typeface="Microsoft Sans Serif"/>
              <a:cs typeface="Microsoft Sans Serif"/>
            </a:endParaRPr>
          </a:p>
          <a:p>
            <a:pPr marL="1551305">
              <a:lnSpc>
                <a:spcPct val="100000"/>
              </a:lnSpc>
              <a:spcBef>
                <a:spcPts val="1055"/>
              </a:spcBef>
              <a:tabLst>
                <a:tab pos="2134870" algn="l"/>
              </a:tabLst>
            </a:pPr>
            <a:r>
              <a:rPr sz="1200" spc="-45" dirty="0">
                <a:solidFill>
                  <a:srgbClr val="535353"/>
                </a:solidFill>
                <a:latin typeface="Microsoft Sans Serif"/>
                <a:cs typeface="Microsoft Sans Serif"/>
              </a:rPr>
              <a:t>USA	</a:t>
            </a:r>
            <a:r>
              <a:rPr sz="1200" spc="15" dirty="0">
                <a:solidFill>
                  <a:srgbClr val="535353"/>
                </a:solidFill>
                <a:latin typeface="Microsoft Sans Serif"/>
                <a:cs typeface="Microsoft Sans Serif"/>
              </a:rPr>
              <a:t>Mexico</a:t>
            </a:r>
            <a:endParaRPr sz="1200">
              <a:latin typeface="Microsoft Sans Serif"/>
              <a:cs typeface="Microsoft Sans Serif"/>
            </a:endParaRPr>
          </a:p>
        </p:txBody>
      </p:sp>
      <p:sp>
        <p:nvSpPr>
          <p:cNvPr id="33" name="object 33"/>
          <p:cNvSpPr/>
          <p:nvPr/>
        </p:nvSpPr>
        <p:spPr>
          <a:xfrm>
            <a:off x="5968822" y="6276329"/>
            <a:ext cx="93980" cy="93980"/>
          </a:xfrm>
          <a:custGeom>
            <a:avLst/>
            <a:gdLst/>
            <a:ahLst/>
            <a:cxnLst/>
            <a:rect l="l" t="t" r="r" b="b"/>
            <a:pathLst>
              <a:path w="93979" h="93979">
                <a:moveTo>
                  <a:pt x="93667" y="0"/>
                </a:moveTo>
                <a:lnTo>
                  <a:pt x="0" y="0"/>
                </a:lnTo>
                <a:lnTo>
                  <a:pt x="0" y="93667"/>
                </a:lnTo>
                <a:lnTo>
                  <a:pt x="93667" y="93667"/>
                </a:lnTo>
                <a:lnTo>
                  <a:pt x="93667" y="0"/>
                </a:lnTo>
                <a:close/>
              </a:path>
            </a:pathLst>
          </a:custGeom>
          <a:solidFill>
            <a:srgbClr val="F7B64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34"/>
          <p:cNvSpPr txBox="1"/>
          <p:nvPr/>
        </p:nvSpPr>
        <p:spPr>
          <a:xfrm>
            <a:off x="6018654" y="5879083"/>
            <a:ext cx="1671320" cy="5257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15" dirty="0">
                <a:solidFill>
                  <a:srgbClr val="535353"/>
                </a:solidFill>
                <a:latin typeface="Microsoft Sans Serif"/>
                <a:cs typeface="Microsoft Sans Serif"/>
              </a:rPr>
              <a:t>Mid-Level</a:t>
            </a:r>
            <a:r>
              <a:rPr sz="1200" spc="-40" dirty="0">
                <a:solidFill>
                  <a:srgbClr val="535353"/>
                </a:solidFill>
                <a:latin typeface="Microsoft Sans Serif"/>
                <a:cs typeface="Microsoft Sans Serif"/>
              </a:rPr>
              <a:t> </a:t>
            </a:r>
            <a:r>
              <a:rPr sz="1200" spc="5" dirty="0">
                <a:solidFill>
                  <a:srgbClr val="535353"/>
                </a:solidFill>
                <a:latin typeface="Microsoft Sans Serif"/>
                <a:cs typeface="Microsoft Sans Serif"/>
              </a:rPr>
              <a:t>(Managers</a:t>
            </a:r>
            <a:r>
              <a:rPr sz="1200" spc="-65" dirty="0">
                <a:solidFill>
                  <a:srgbClr val="535353"/>
                </a:solidFill>
                <a:latin typeface="Microsoft Sans Serif"/>
                <a:cs typeface="Microsoft Sans Serif"/>
              </a:rPr>
              <a:t> </a:t>
            </a:r>
            <a:r>
              <a:rPr sz="1200" spc="25" dirty="0">
                <a:solidFill>
                  <a:srgbClr val="535353"/>
                </a:solidFill>
                <a:latin typeface="Microsoft Sans Serif"/>
                <a:cs typeface="Microsoft Sans Serif"/>
              </a:rPr>
              <a:t>+)</a:t>
            </a:r>
            <a:endParaRPr sz="1200">
              <a:latin typeface="Microsoft Sans Serif"/>
              <a:cs typeface="Microsoft Sans Serif"/>
            </a:endParaRPr>
          </a:p>
          <a:p>
            <a:pPr marL="85725">
              <a:lnSpc>
                <a:spcPct val="100000"/>
              </a:lnSpc>
              <a:spcBef>
                <a:spcPts val="1055"/>
              </a:spcBef>
            </a:pPr>
            <a:r>
              <a:rPr sz="1200" spc="5" dirty="0">
                <a:solidFill>
                  <a:srgbClr val="535353"/>
                </a:solidFill>
                <a:latin typeface="Microsoft Sans Serif"/>
                <a:cs typeface="Microsoft Sans Serif"/>
              </a:rPr>
              <a:t>Canada</a:t>
            </a:r>
            <a:endParaRPr sz="1200">
              <a:latin typeface="Microsoft Sans Serif"/>
              <a:cs typeface="Microsoft Sans Serif"/>
            </a:endParaRPr>
          </a:p>
        </p:txBody>
      </p:sp>
      <p:sp>
        <p:nvSpPr>
          <p:cNvPr id="35" name="object 35"/>
          <p:cNvSpPr txBox="1">
            <a:spLocks noGrp="1"/>
          </p:cNvSpPr>
          <p:nvPr>
            <p:ph type="title"/>
          </p:nvPr>
        </p:nvSpPr>
        <p:spPr>
          <a:xfrm>
            <a:off x="325118" y="607059"/>
            <a:ext cx="4592955" cy="6350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JOB</a:t>
            </a:r>
            <a:r>
              <a:rPr spc="-25" dirty="0"/>
              <a:t> </a:t>
            </a:r>
            <a:r>
              <a:rPr spc="-5" dirty="0"/>
              <a:t>ROLES</a:t>
            </a:r>
            <a:r>
              <a:rPr spc="-20" dirty="0"/>
              <a:t> </a:t>
            </a:r>
            <a:r>
              <a:rPr dirty="0"/>
              <a:t>&amp;</a:t>
            </a:r>
            <a:r>
              <a:rPr spc="-15" dirty="0"/>
              <a:t> </a:t>
            </a:r>
            <a:r>
              <a:rPr spc="-5" dirty="0"/>
              <a:t>TITLES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325118" y="610107"/>
            <a:ext cx="4302125" cy="6350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4000" spc="-5" dirty="0">
                <a:solidFill>
                  <a:srgbClr val="D76F29"/>
                </a:solidFill>
                <a:latin typeface="Segoe UI"/>
                <a:cs typeface="Segoe UI"/>
              </a:rPr>
              <a:t>DECISION</a:t>
            </a:r>
            <a:r>
              <a:rPr sz="4000" spc="-80" dirty="0">
                <a:solidFill>
                  <a:srgbClr val="D76F29"/>
                </a:solidFill>
                <a:latin typeface="Segoe UI"/>
                <a:cs typeface="Segoe UI"/>
              </a:rPr>
              <a:t> </a:t>
            </a:r>
            <a:r>
              <a:rPr sz="4000" spc="-5" dirty="0">
                <a:solidFill>
                  <a:srgbClr val="D76F29"/>
                </a:solidFill>
                <a:latin typeface="Segoe UI"/>
                <a:cs typeface="Segoe UI"/>
              </a:rPr>
              <a:t>MAKERS</a:t>
            </a:r>
            <a:endParaRPr sz="4000">
              <a:latin typeface="Segoe UI"/>
              <a:cs typeface="Segoe UI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1588388" y="1925637"/>
            <a:ext cx="6985634" cy="4475480"/>
            <a:chOff x="1588388" y="1925637"/>
            <a:chExt cx="6985634" cy="4475480"/>
          </a:xfrm>
        </p:grpSpPr>
        <p:sp>
          <p:nvSpPr>
            <p:cNvPr id="4" name="object 4"/>
            <p:cNvSpPr/>
            <p:nvPr/>
          </p:nvSpPr>
          <p:spPr>
            <a:xfrm>
              <a:off x="1593151" y="2115312"/>
              <a:ext cx="6981190" cy="170815"/>
            </a:xfrm>
            <a:custGeom>
              <a:avLst/>
              <a:gdLst/>
              <a:ahLst/>
              <a:cxnLst/>
              <a:rect l="l" t="t" r="r" b="b"/>
              <a:pathLst>
                <a:path w="6981190" h="170814">
                  <a:moveTo>
                    <a:pt x="6980872" y="0"/>
                  </a:moveTo>
                  <a:lnTo>
                    <a:pt x="0" y="0"/>
                  </a:lnTo>
                  <a:lnTo>
                    <a:pt x="0" y="170687"/>
                  </a:lnTo>
                  <a:lnTo>
                    <a:pt x="6980872" y="170687"/>
                  </a:lnTo>
                  <a:lnTo>
                    <a:pt x="6980872" y="0"/>
                  </a:lnTo>
                  <a:close/>
                </a:path>
              </a:pathLst>
            </a:custGeom>
            <a:solidFill>
              <a:srgbClr val="914DA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1593151" y="2286000"/>
              <a:ext cx="1689735" cy="173990"/>
            </a:xfrm>
            <a:custGeom>
              <a:avLst/>
              <a:gdLst/>
              <a:ahLst/>
              <a:cxnLst/>
              <a:rect l="l" t="t" r="r" b="b"/>
              <a:pathLst>
                <a:path w="1689735" h="173989">
                  <a:moveTo>
                    <a:pt x="1689544" y="0"/>
                  </a:moveTo>
                  <a:lnTo>
                    <a:pt x="0" y="0"/>
                  </a:lnTo>
                  <a:lnTo>
                    <a:pt x="0" y="173736"/>
                  </a:lnTo>
                  <a:lnTo>
                    <a:pt x="1689544" y="173736"/>
                  </a:lnTo>
                  <a:lnTo>
                    <a:pt x="1689544" y="0"/>
                  </a:lnTo>
                  <a:close/>
                </a:path>
              </a:pathLst>
            </a:custGeom>
            <a:solidFill>
              <a:srgbClr val="4AAA8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1593151" y="2459736"/>
              <a:ext cx="336550" cy="170815"/>
            </a:xfrm>
            <a:custGeom>
              <a:avLst/>
              <a:gdLst/>
              <a:ahLst/>
              <a:cxnLst/>
              <a:rect l="l" t="t" r="r" b="b"/>
              <a:pathLst>
                <a:path w="336550" h="170814">
                  <a:moveTo>
                    <a:pt x="336232" y="0"/>
                  </a:moveTo>
                  <a:lnTo>
                    <a:pt x="0" y="0"/>
                  </a:lnTo>
                  <a:lnTo>
                    <a:pt x="0" y="170687"/>
                  </a:lnTo>
                  <a:lnTo>
                    <a:pt x="336232" y="170687"/>
                  </a:lnTo>
                  <a:lnTo>
                    <a:pt x="336232" y="0"/>
                  </a:lnTo>
                  <a:close/>
                </a:path>
              </a:pathLst>
            </a:custGeom>
            <a:solidFill>
              <a:srgbClr val="FFC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1593151" y="3008375"/>
              <a:ext cx="6286500" cy="173990"/>
            </a:xfrm>
            <a:custGeom>
              <a:avLst/>
              <a:gdLst/>
              <a:ahLst/>
              <a:cxnLst/>
              <a:rect l="l" t="t" r="r" b="b"/>
              <a:pathLst>
                <a:path w="6286500" h="173989">
                  <a:moveTo>
                    <a:pt x="6285928" y="0"/>
                  </a:moveTo>
                  <a:lnTo>
                    <a:pt x="0" y="0"/>
                  </a:lnTo>
                  <a:lnTo>
                    <a:pt x="0" y="173736"/>
                  </a:lnTo>
                  <a:lnTo>
                    <a:pt x="6285928" y="173736"/>
                  </a:lnTo>
                  <a:lnTo>
                    <a:pt x="6285928" y="0"/>
                  </a:lnTo>
                  <a:close/>
                </a:path>
              </a:pathLst>
            </a:custGeom>
            <a:solidFill>
              <a:srgbClr val="914DA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1593151" y="3182111"/>
              <a:ext cx="1598295" cy="173990"/>
            </a:xfrm>
            <a:custGeom>
              <a:avLst/>
              <a:gdLst/>
              <a:ahLst/>
              <a:cxnLst/>
              <a:rect l="l" t="t" r="r" b="b"/>
              <a:pathLst>
                <a:path w="1598295" h="173989">
                  <a:moveTo>
                    <a:pt x="1598104" y="0"/>
                  </a:moveTo>
                  <a:lnTo>
                    <a:pt x="0" y="0"/>
                  </a:lnTo>
                  <a:lnTo>
                    <a:pt x="0" y="173736"/>
                  </a:lnTo>
                  <a:lnTo>
                    <a:pt x="1598104" y="173736"/>
                  </a:lnTo>
                  <a:lnTo>
                    <a:pt x="1598104" y="0"/>
                  </a:lnTo>
                  <a:close/>
                </a:path>
              </a:pathLst>
            </a:custGeom>
            <a:solidFill>
              <a:srgbClr val="4AAA8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1593151" y="3355847"/>
              <a:ext cx="284480" cy="170815"/>
            </a:xfrm>
            <a:custGeom>
              <a:avLst/>
              <a:gdLst/>
              <a:ahLst/>
              <a:cxnLst/>
              <a:rect l="l" t="t" r="r" b="b"/>
              <a:pathLst>
                <a:path w="284480" h="170814">
                  <a:moveTo>
                    <a:pt x="284416" y="0"/>
                  </a:moveTo>
                  <a:lnTo>
                    <a:pt x="0" y="0"/>
                  </a:lnTo>
                  <a:lnTo>
                    <a:pt x="0" y="170687"/>
                  </a:lnTo>
                  <a:lnTo>
                    <a:pt x="284416" y="170687"/>
                  </a:lnTo>
                  <a:lnTo>
                    <a:pt x="284416" y="0"/>
                  </a:lnTo>
                  <a:close/>
                </a:path>
              </a:pathLst>
            </a:custGeom>
            <a:solidFill>
              <a:srgbClr val="FFC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1593151" y="3904488"/>
              <a:ext cx="946150" cy="173990"/>
            </a:xfrm>
            <a:custGeom>
              <a:avLst/>
              <a:gdLst/>
              <a:ahLst/>
              <a:cxnLst/>
              <a:rect l="l" t="t" r="r" b="b"/>
              <a:pathLst>
                <a:path w="946150" h="173989">
                  <a:moveTo>
                    <a:pt x="945832" y="0"/>
                  </a:moveTo>
                  <a:lnTo>
                    <a:pt x="0" y="0"/>
                  </a:lnTo>
                  <a:lnTo>
                    <a:pt x="0" y="173736"/>
                  </a:lnTo>
                  <a:lnTo>
                    <a:pt x="945832" y="173736"/>
                  </a:lnTo>
                  <a:lnTo>
                    <a:pt x="945832" y="0"/>
                  </a:lnTo>
                  <a:close/>
                </a:path>
              </a:pathLst>
            </a:custGeom>
            <a:solidFill>
              <a:srgbClr val="914DA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1593151" y="4078223"/>
              <a:ext cx="363855" cy="170815"/>
            </a:xfrm>
            <a:custGeom>
              <a:avLst/>
              <a:gdLst/>
              <a:ahLst/>
              <a:cxnLst/>
              <a:rect l="l" t="t" r="r" b="b"/>
              <a:pathLst>
                <a:path w="363855" h="170814">
                  <a:moveTo>
                    <a:pt x="363664" y="0"/>
                  </a:moveTo>
                  <a:lnTo>
                    <a:pt x="0" y="0"/>
                  </a:lnTo>
                  <a:lnTo>
                    <a:pt x="0" y="170687"/>
                  </a:lnTo>
                  <a:lnTo>
                    <a:pt x="363664" y="170687"/>
                  </a:lnTo>
                  <a:lnTo>
                    <a:pt x="363664" y="0"/>
                  </a:lnTo>
                  <a:close/>
                </a:path>
              </a:pathLst>
            </a:custGeom>
            <a:solidFill>
              <a:srgbClr val="4AAA8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1593151" y="4248911"/>
              <a:ext cx="68580" cy="173990"/>
            </a:xfrm>
            <a:custGeom>
              <a:avLst/>
              <a:gdLst/>
              <a:ahLst/>
              <a:cxnLst/>
              <a:rect l="l" t="t" r="r" b="b"/>
              <a:pathLst>
                <a:path w="68580" h="173989">
                  <a:moveTo>
                    <a:pt x="68008" y="0"/>
                  </a:moveTo>
                  <a:lnTo>
                    <a:pt x="0" y="0"/>
                  </a:lnTo>
                  <a:lnTo>
                    <a:pt x="0" y="173736"/>
                  </a:lnTo>
                  <a:lnTo>
                    <a:pt x="68008" y="173736"/>
                  </a:lnTo>
                  <a:lnTo>
                    <a:pt x="68008" y="0"/>
                  </a:lnTo>
                  <a:close/>
                </a:path>
              </a:pathLst>
            </a:custGeom>
            <a:solidFill>
              <a:srgbClr val="FFC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1593151" y="4800600"/>
              <a:ext cx="160020" cy="170815"/>
            </a:xfrm>
            <a:custGeom>
              <a:avLst/>
              <a:gdLst/>
              <a:ahLst/>
              <a:cxnLst/>
              <a:rect l="l" t="t" r="r" b="b"/>
              <a:pathLst>
                <a:path w="160019" h="170814">
                  <a:moveTo>
                    <a:pt x="159448" y="0"/>
                  </a:moveTo>
                  <a:lnTo>
                    <a:pt x="0" y="0"/>
                  </a:lnTo>
                  <a:lnTo>
                    <a:pt x="0" y="170687"/>
                  </a:lnTo>
                  <a:lnTo>
                    <a:pt x="159448" y="170687"/>
                  </a:lnTo>
                  <a:lnTo>
                    <a:pt x="159448" y="0"/>
                  </a:lnTo>
                  <a:close/>
                </a:path>
              </a:pathLst>
            </a:custGeom>
            <a:solidFill>
              <a:srgbClr val="914DA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1593151" y="4971288"/>
              <a:ext cx="55880" cy="173990"/>
            </a:xfrm>
            <a:custGeom>
              <a:avLst/>
              <a:gdLst/>
              <a:ahLst/>
              <a:cxnLst/>
              <a:rect l="l" t="t" r="r" b="b"/>
              <a:pathLst>
                <a:path w="55880" h="173989">
                  <a:moveTo>
                    <a:pt x="55816" y="0"/>
                  </a:moveTo>
                  <a:lnTo>
                    <a:pt x="0" y="0"/>
                  </a:lnTo>
                  <a:lnTo>
                    <a:pt x="0" y="173736"/>
                  </a:lnTo>
                  <a:lnTo>
                    <a:pt x="55816" y="173736"/>
                  </a:lnTo>
                  <a:lnTo>
                    <a:pt x="55816" y="0"/>
                  </a:lnTo>
                  <a:close/>
                </a:path>
              </a:pathLst>
            </a:custGeom>
            <a:solidFill>
              <a:srgbClr val="4AAA8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1593151" y="5145023"/>
              <a:ext cx="4445" cy="170815"/>
            </a:xfrm>
            <a:custGeom>
              <a:avLst/>
              <a:gdLst/>
              <a:ahLst/>
              <a:cxnLst/>
              <a:rect l="l" t="t" r="r" b="b"/>
              <a:pathLst>
                <a:path w="4444" h="170814">
                  <a:moveTo>
                    <a:pt x="4000" y="0"/>
                  </a:moveTo>
                  <a:lnTo>
                    <a:pt x="0" y="0"/>
                  </a:lnTo>
                  <a:lnTo>
                    <a:pt x="0" y="170687"/>
                  </a:lnTo>
                  <a:lnTo>
                    <a:pt x="4000" y="170687"/>
                  </a:lnTo>
                  <a:lnTo>
                    <a:pt x="4000" y="0"/>
                  </a:lnTo>
                  <a:close/>
                </a:path>
              </a:pathLst>
            </a:custGeom>
            <a:solidFill>
              <a:srgbClr val="FFC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1593151" y="5693663"/>
              <a:ext cx="77470" cy="173990"/>
            </a:xfrm>
            <a:custGeom>
              <a:avLst/>
              <a:gdLst/>
              <a:ahLst/>
              <a:cxnLst/>
              <a:rect l="l" t="t" r="r" b="b"/>
              <a:pathLst>
                <a:path w="77469" h="173989">
                  <a:moveTo>
                    <a:pt x="77152" y="0"/>
                  </a:moveTo>
                  <a:lnTo>
                    <a:pt x="0" y="0"/>
                  </a:lnTo>
                  <a:lnTo>
                    <a:pt x="0" y="173735"/>
                  </a:lnTo>
                  <a:lnTo>
                    <a:pt x="77152" y="173735"/>
                  </a:lnTo>
                  <a:lnTo>
                    <a:pt x="77152" y="0"/>
                  </a:lnTo>
                  <a:close/>
                </a:path>
              </a:pathLst>
            </a:custGeom>
            <a:solidFill>
              <a:srgbClr val="914DA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1593151" y="5867400"/>
              <a:ext cx="65405" cy="170815"/>
            </a:xfrm>
            <a:custGeom>
              <a:avLst/>
              <a:gdLst/>
              <a:ahLst/>
              <a:cxnLst/>
              <a:rect l="l" t="t" r="r" b="b"/>
              <a:pathLst>
                <a:path w="65405" h="170814">
                  <a:moveTo>
                    <a:pt x="64960" y="0"/>
                  </a:moveTo>
                  <a:lnTo>
                    <a:pt x="0" y="0"/>
                  </a:lnTo>
                  <a:lnTo>
                    <a:pt x="0" y="170687"/>
                  </a:lnTo>
                  <a:lnTo>
                    <a:pt x="64960" y="170687"/>
                  </a:lnTo>
                  <a:lnTo>
                    <a:pt x="64960" y="0"/>
                  </a:lnTo>
                  <a:close/>
                </a:path>
              </a:pathLst>
            </a:custGeom>
            <a:solidFill>
              <a:srgbClr val="4AAA8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1593151" y="6038088"/>
              <a:ext cx="7620" cy="173990"/>
            </a:xfrm>
            <a:custGeom>
              <a:avLst/>
              <a:gdLst/>
              <a:ahLst/>
              <a:cxnLst/>
              <a:rect l="l" t="t" r="r" b="b"/>
              <a:pathLst>
                <a:path w="7619" h="173989">
                  <a:moveTo>
                    <a:pt x="7048" y="0"/>
                  </a:moveTo>
                  <a:lnTo>
                    <a:pt x="0" y="0"/>
                  </a:lnTo>
                  <a:lnTo>
                    <a:pt x="0" y="173736"/>
                  </a:lnTo>
                  <a:lnTo>
                    <a:pt x="7048" y="173736"/>
                  </a:lnTo>
                  <a:lnTo>
                    <a:pt x="7048" y="0"/>
                  </a:lnTo>
                  <a:close/>
                </a:path>
              </a:pathLst>
            </a:custGeom>
            <a:solidFill>
              <a:srgbClr val="FFC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1593151" y="1925637"/>
              <a:ext cx="0" cy="4475480"/>
            </a:xfrm>
            <a:custGeom>
              <a:avLst/>
              <a:gdLst/>
              <a:ahLst/>
              <a:cxnLst/>
              <a:rect l="l" t="t" r="r" b="b"/>
              <a:pathLst>
                <a:path h="4475480">
                  <a:moveTo>
                    <a:pt x="0" y="0"/>
                  </a:moveTo>
                  <a:lnTo>
                    <a:pt x="1" y="4475163"/>
                  </a:lnTo>
                </a:path>
              </a:pathLst>
            </a:custGeom>
            <a:ln w="9525">
              <a:solidFill>
                <a:srgbClr val="E2E2E2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0" name="object 20"/>
          <p:cNvSpPr txBox="1"/>
          <p:nvPr/>
        </p:nvSpPr>
        <p:spPr>
          <a:xfrm>
            <a:off x="8637911" y="2084323"/>
            <a:ext cx="63500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15" dirty="0">
                <a:solidFill>
                  <a:srgbClr val="535353"/>
                </a:solidFill>
                <a:latin typeface="Microsoft Sans Serif"/>
                <a:cs typeface="Microsoft Sans Serif"/>
              </a:rPr>
              <a:t>1,04,093</a:t>
            </a:r>
            <a:endParaRPr sz="1200">
              <a:latin typeface="Microsoft Sans Serif"/>
              <a:cs typeface="Microsoft Sans Serif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7943360" y="2980435"/>
            <a:ext cx="50736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20" dirty="0">
                <a:solidFill>
                  <a:srgbClr val="535353"/>
                </a:solidFill>
                <a:latin typeface="Microsoft Sans Serif"/>
                <a:cs typeface="Microsoft Sans Serif"/>
              </a:rPr>
              <a:t>93,737</a:t>
            </a:r>
            <a:endParaRPr sz="1200">
              <a:latin typeface="Microsoft Sans Serif"/>
              <a:cs typeface="Microsoft Sans Serif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2601902" y="3873500"/>
            <a:ext cx="50736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20" dirty="0">
                <a:solidFill>
                  <a:srgbClr val="535353"/>
                </a:solidFill>
                <a:latin typeface="Microsoft Sans Serif"/>
                <a:cs typeface="Microsoft Sans Serif"/>
              </a:rPr>
              <a:t>14,094</a:t>
            </a:r>
            <a:endParaRPr sz="1200">
              <a:latin typeface="Microsoft Sans Serif"/>
              <a:cs typeface="Microsoft Sans Serif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3382907" y="2255011"/>
            <a:ext cx="50736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20" dirty="0">
                <a:solidFill>
                  <a:srgbClr val="535353"/>
                </a:solidFill>
                <a:latin typeface="Microsoft Sans Serif"/>
                <a:cs typeface="Microsoft Sans Serif"/>
              </a:rPr>
              <a:t>25,171</a:t>
            </a:r>
            <a:endParaRPr sz="1200">
              <a:latin typeface="Microsoft Sans Serif"/>
              <a:cs typeface="Microsoft Sans Serif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3292033" y="3151123"/>
            <a:ext cx="50736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20" dirty="0">
                <a:solidFill>
                  <a:srgbClr val="535353"/>
                </a:solidFill>
                <a:latin typeface="Microsoft Sans Serif"/>
                <a:cs typeface="Microsoft Sans Serif"/>
              </a:rPr>
              <a:t>23,816</a:t>
            </a:r>
            <a:endParaRPr sz="1200">
              <a:latin typeface="Microsoft Sans Serif"/>
              <a:cs typeface="Microsoft Sans Serif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2058258" y="4047235"/>
            <a:ext cx="41910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15" dirty="0">
                <a:solidFill>
                  <a:srgbClr val="535353"/>
                </a:solidFill>
                <a:latin typeface="Microsoft Sans Serif"/>
                <a:cs typeface="Microsoft Sans Serif"/>
              </a:rPr>
              <a:t>5,420</a:t>
            </a:r>
            <a:endParaRPr sz="1200">
              <a:latin typeface="Microsoft Sans Serif"/>
              <a:cs typeface="Microsoft Sans Serif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2031163" y="2428747"/>
            <a:ext cx="41910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15" dirty="0">
                <a:solidFill>
                  <a:srgbClr val="535353"/>
                </a:solidFill>
                <a:latin typeface="Microsoft Sans Serif"/>
                <a:cs typeface="Microsoft Sans Serif"/>
              </a:rPr>
              <a:t>5,016</a:t>
            </a:r>
            <a:endParaRPr sz="1200">
              <a:latin typeface="Microsoft Sans Serif"/>
              <a:cs typeface="Microsoft Sans Serif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1979990" y="3324859"/>
            <a:ext cx="41910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15" dirty="0">
                <a:solidFill>
                  <a:srgbClr val="535353"/>
                </a:solidFill>
                <a:latin typeface="Microsoft Sans Serif"/>
                <a:cs typeface="Microsoft Sans Serif"/>
              </a:rPr>
              <a:t>4,253</a:t>
            </a:r>
            <a:endParaRPr sz="1200">
              <a:latin typeface="Microsoft Sans Serif"/>
              <a:cs typeface="Microsoft Sans Serif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1761820" y="4217923"/>
            <a:ext cx="41910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15" dirty="0">
                <a:solidFill>
                  <a:srgbClr val="535353"/>
                </a:solidFill>
                <a:latin typeface="Microsoft Sans Serif"/>
                <a:cs typeface="Microsoft Sans Serif"/>
              </a:rPr>
              <a:t>1,000</a:t>
            </a:r>
            <a:endParaRPr sz="1200">
              <a:latin typeface="Microsoft Sans Serif"/>
              <a:cs typeface="Microsoft Sans Serif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1701593" y="5662676"/>
            <a:ext cx="449580" cy="5562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43180">
              <a:lnSpc>
                <a:spcPts val="1405"/>
              </a:lnSpc>
              <a:spcBef>
                <a:spcPts val="100"/>
              </a:spcBef>
            </a:pPr>
            <a:r>
              <a:rPr sz="1200" spc="15" dirty="0">
                <a:solidFill>
                  <a:srgbClr val="535353"/>
                </a:solidFill>
                <a:latin typeface="Microsoft Sans Serif"/>
                <a:cs typeface="Microsoft Sans Serif"/>
              </a:rPr>
              <a:t>1,131</a:t>
            </a:r>
            <a:endParaRPr sz="1200">
              <a:latin typeface="Microsoft Sans Serif"/>
              <a:cs typeface="Microsoft Sans Serif"/>
            </a:endParaRPr>
          </a:p>
          <a:p>
            <a:pPr marL="69215">
              <a:lnSpc>
                <a:spcPts val="1370"/>
              </a:lnSpc>
            </a:pPr>
            <a:r>
              <a:rPr sz="1200" spc="25" dirty="0">
                <a:solidFill>
                  <a:srgbClr val="535353"/>
                </a:solidFill>
                <a:latin typeface="Microsoft Sans Serif"/>
                <a:cs typeface="Microsoft Sans Serif"/>
              </a:rPr>
              <a:t>954</a:t>
            </a:r>
            <a:endParaRPr sz="1200">
              <a:latin typeface="Microsoft Sans Serif"/>
              <a:cs typeface="Microsoft Sans Serif"/>
            </a:endParaRPr>
          </a:p>
          <a:p>
            <a:pPr marL="12700">
              <a:lnSpc>
                <a:spcPts val="1405"/>
              </a:lnSpc>
            </a:pPr>
            <a:r>
              <a:rPr sz="1200" spc="25" dirty="0">
                <a:solidFill>
                  <a:srgbClr val="535353"/>
                </a:solidFill>
                <a:latin typeface="Microsoft Sans Serif"/>
                <a:cs typeface="Microsoft Sans Serif"/>
              </a:rPr>
              <a:t>102</a:t>
            </a:r>
            <a:endParaRPr sz="1200">
              <a:latin typeface="Microsoft Sans Serif"/>
              <a:cs typeface="Microsoft Sans Serif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1010603" y="2245867"/>
            <a:ext cx="43624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35" dirty="0">
                <a:solidFill>
                  <a:srgbClr val="535353"/>
                </a:solidFill>
                <a:latin typeface="Microsoft Sans Serif"/>
                <a:cs typeface="Microsoft Sans Serif"/>
              </a:rPr>
              <a:t>B</a:t>
            </a:r>
            <a:r>
              <a:rPr sz="1200" spc="-10" dirty="0">
                <a:solidFill>
                  <a:srgbClr val="535353"/>
                </a:solidFill>
                <a:latin typeface="Microsoft Sans Serif"/>
                <a:cs typeface="Microsoft Sans Serif"/>
              </a:rPr>
              <a:t>D</a:t>
            </a:r>
            <a:r>
              <a:rPr sz="1200" spc="-5" dirty="0">
                <a:solidFill>
                  <a:srgbClr val="535353"/>
                </a:solidFill>
                <a:latin typeface="Microsoft Sans Serif"/>
                <a:cs typeface="Microsoft Sans Serif"/>
              </a:rPr>
              <a:t>M</a:t>
            </a:r>
            <a:r>
              <a:rPr sz="1200" spc="-70" dirty="0">
                <a:solidFill>
                  <a:srgbClr val="535353"/>
                </a:solidFill>
                <a:latin typeface="Microsoft Sans Serif"/>
                <a:cs typeface="Microsoft Sans Serif"/>
              </a:rPr>
              <a:t>s</a:t>
            </a:r>
            <a:endParaRPr sz="1200">
              <a:latin typeface="Microsoft Sans Serif"/>
              <a:cs typeface="Microsoft Sans Serif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981012" y="3138932"/>
            <a:ext cx="47434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40" dirty="0">
                <a:solidFill>
                  <a:srgbClr val="535353"/>
                </a:solidFill>
                <a:latin typeface="Microsoft Sans Serif"/>
                <a:cs typeface="Microsoft Sans Serif"/>
              </a:rPr>
              <a:t>I</a:t>
            </a:r>
            <a:r>
              <a:rPr sz="1200" spc="-35" dirty="0">
                <a:solidFill>
                  <a:srgbClr val="535353"/>
                </a:solidFill>
                <a:latin typeface="Microsoft Sans Serif"/>
                <a:cs typeface="Microsoft Sans Serif"/>
              </a:rPr>
              <a:t>T</a:t>
            </a:r>
            <a:r>
              <a:rPr sz="1200" spc="30" dirty="0">
                <a:solidFill>
                  <a:srgbClr val="535353"/>
                </a:solidFill>
                <a:latin typeface="Microsoft Sans Serif"/>
                <a:cs typeface="Microsoft Sans Serif"/>
              </a:rPr>
              <a:t>D</a:t>
            </a:r>
            <a:r>
              <a:rPr sz="1200" spc="95" dirty="0">
                <a:solidFill>
                  <a:srgbClr val="535353"/>
                </a:solidFill>
                <a:latin typeface="Microsoft Sans Serif"/>
                <a:cs typeface="Microsoft Sans Serif"/>
              </a:rPr>
              <a:t>M</a:t>
            </a:r>
            <a:r>
              <a:rPr sz="1200" spc="-70" dirty="0">
                <a:solidFill>
                  <a:srgbClr val="535353"/>
                </a:solidFill>
                <a:latin typeface="Microsoft Sans Serif"/>
                <a:cs typeface="Microsoft Sans Serif"/>
              </a:rPr>
              <a:t>s</a:t>
            </a:r>
            <a:endParaRPr sz="1200">
              <a:latin typeface="Microsoft Sans Serif"/>
              <a:cs typeface="Microsoft Sans Serif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1021841" y="4035044"/>
            <a:ext cx="42354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15" dirty="0">
                <a:solidFill>
                  <a:srgbClr val="535353"/>
                </a:solidFill>
                <a:latin typeface="Microsoft Sans Serif"/>
                <a:cs typeface="Microsoft Sans Serif"/>
              </a:rPr>
              <a:t>F</a:t>
            </a:r>
            <a:r>
              <a:rPr sz="1200" spc="-20" dirty="0">
                <a:solidFill>
                  <a:srgbClr val="535353"/>
                </a:solidFill>
                <a:latin typeface="Microsoft Sans Serif"/>
                <a:cs typeface="Microsoft Sans Serif"/>
              </a:rPr>
              <a:t>D</a:t>
            </a:r>
            <a:r>
              <a:rPr sz="1200" spc="-5" dirty="0">
                <a:solidFill>
                  <a:srgbClr val="535353"/>
                </a:solidFill>
                <a:latin typeface="Microsoft Sans Serif"/>
                <a:cs typeface="Microsoft Sans Serif"/>
              </a:rPr>
              <a:t>M</a:t>
            </a:r>
            <a:r>
              <a:rPr sz="1200" spc="-70" dirty="0">
                <a:solidFill>
                  <a:srgbClr val="535353"/>
                </a:solidFill>
                <a:latin typeface="Microsoft Sans Serif"/>
                <a:cs typeface="Microsoft Sans Serif"/>
              </a:rPr>
              <a:t>s</a:t>
            </a:r>
            <a:endParaRPr sz="1200">
              <a:latin typeface="Microsoft Sans Serif"/>
              <a:cs typeface="Microsoft Sans Serif"/>
            </a:endParaRPr>
          </a:p>
        </p:txBody>
      </p:sp>
      <p:sp>
        <p:nvSpPr>
          <p:cNvPr id="33" name="object 33"/>
          <p:cNvSpPr txBox="1"/>
          <p:nvPr/>
        </p:nvSpPr>
        <p:spPr>
          <a:xfrm>
            <a:off x="906780" y="4769611"/>
            <a:ext cx="1327150" cy="55308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R="5080" algn="r">
              <a:lnSpc>
                <a:spcPts val="1390"/>
              </a:lnSpc>
              <a:spcBef>
                <a:spcPts val="100"/>
              </a:spcBef>
            </a:pPr>
            <a:r>
              <a:rPr sz="1200" spc="15" dirty="0">
                <a:solidFill>
                  <a:srgbClr val="535353"/>
                </a:solidFill>
                <a:latin typeface="Microsoft Sans Serif"/>
                <a:cs typeface="Microsoft Sans Serif"/>
              </a:rPr>
              <a:t>2,361</a:t>
            </a:r>
            <a:endParaRPr sz="1200">
              <a:latin typeface="Microsoft Sans Serif"/>
              <a:cs typeface="Microsoft Sans Serif"/>
            </a:endParaRPr>
          </a:p>
          <a:p>
            <a:pPr marL="12700">
              <a:lnSpc>
                <a:spcPts val="1355"/>
              </a:lnSpc>
              <a:tabLst>
                <a:tab pos="855344" algn="l"/>
              </a:tabLst>
            </a:pPr>
            <a:r>
              <a:rPr sz="1800" spc="-22" baseline="2314" dirty="0">
                <a:solidFill>
                  <a:srgbClr val="535353"/>
                </a:solidFill>
                <a:latin typeface="Microsoft Sans Serif"/>
                <a:cs typeface="Microsoft Sans Serif"/>
              </a:rPr>
              <a:t>HRDMs	</a:t>
            </a:r>
            <a:r>
              <a:rPr sz="1200" spc="25" dirty="0">
                <a:solidFill>
                  <a:srgbClr val="535353"/>
                </a:solidFill>
                <a:latin typeface="Microsoft Sans Serif"/>
                <a:cs typeface="Microsoft Sans Serif"/>
              </a:rPr>
              <a:t>822</a:t>
            </a:r>
            <a:endParaRPr sz="1200">
              <a:latin typeface="Microsoft Sans Serif"/>
              <a:cs typeface="Microsoft Sans Serif"/>
            </a:endParaRPr>
          </a:p>
          <a:p>
            <a:pPr marL="805180">
              <a:lnSpc>
                <a:spcPts val="1405"/>
              </a:lnSpc>
            </a:pPr>
            <a:r>
              <a:rPr sz="1200" spc="25" dirty="0">
                <a:solidFill>
                  <a:srgbClr val="535353"/>
                </a:solidFill>
                <a:latin typeface="Microsoft Sans Serif"/>
                <a:cs typeface="Microsoft Sans Serif"/>
              </a:rPr>
              <a:t>68</a:t>
            </a:r>
            <a:endParaRPr sz="1200">
              <a:latin typeface="Microsoft Sans Serif"/>
              <a:cs typeface="Microsoft Sans Serif"/>
            </a:endParaRPr>
          </a:p>
        </p:txBody>
      </p:sp>
      <p:sp>
        <p:nvSpPr>
          <p:cNvPr id="34" name="object 34"/>
          <p:cNvSpPr txBox="1"/>
          <p:nvPr/>
        </p:nvSpPr>
        <p:spPr>
          <a:xfrm>
            <a:off x="361948" y="5824220"/>
            <a:ext cx="108394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25" dirty="0">
                <a:solidFill>
                  <a:srgbClr val="535353"/>
                </a:solidFill>
                <a:latin typeface="Microsoft Sans Serif"/>
                <a:cs typeface="Microsoft Sans Serif"/>
              </a:rPr>
              <a:t>Marketing</a:t>
            </a:r>
            <a:r>
              <a:rPr sz="1200" spc="-25" dirty="0">
                <a:solidFill>
                  <a:srgbClr val="535353"/>
                </a:solidFill>
                <a:latin typeface="Microsoft Sans Serif"/>
                <a:cs typeface="Microsoft Sans Serif"/>
              </a:rPr>
              <a:t> </a:t>
            </a:r>
            <a:r>
              <a:rPr sz="1200" spc="-15" dirty="0">
                <a:solidFill>
                  <a:srgbClr val="535353"/>
                </a:solidFill>
                <a:latin typeface="Microsoft Sans Serif"/>
                <a:cs typeface="Microsoft Sans Serif"/>
              </a:rPr>
              <a:t>DMs</a:t>
            </a:r>
            <a:endParaRPr sz="1200">
              <a:latin typeface="Microsoft Sans Serif"/>
              <a:cs typeface="Microsoft Sans Serif"/>
            </a:endParaRPr>
          </a:p>
        </p:txBody>
      </p:sp>
      <p:sp>
        <p:nvSpPr>
          <p:cNvPr id="35" name="object 35"/>
          <p:cNvSpPr/>
          <p:nvPr/>
        </p:nvSpPr>
        <p:spPr>
          <a:xfrm>
            <a:off x="9856361" y="3834113"/>
            <a:ext cx="93980" cy="93980"/>
          </a:xfrm>
          <a:custGeom>
            <a:avLst/>
            <a:gdLst/>
            <a:ahLst/>
            <a:cxnLst/>
            <a:rect l="l" t="t" r="r" b="b"/>
            <a:pathLst>
              <a:path w="93979" h="93979">
                <a:moveTo>
                  <a:pt x="93668" y="0"/>
                </a:moveTo>
                <a:lnTo>
                  <a:pt x="0" y="0"/>
                </a:lnTo>
                <a:lnTo>
                  <a:pt x="0" y="93667"/>
                </a:lnTo>
                <a:lnTo>
                  <a:pt x="93668" y="93667"/>
                </a:lnTo>
                <a:lnTo>
                  <a:pt x="93668" y="0"/>
                </a:lnTo>
                <a:close/>
              </a:path>
            </a:pathLst>
          </a:custGeom>
          <a:solidFill>
            <a:srgbClr val="914DA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" name="object 36"/>
          <p:cNvSpPr/>
          <p:nvPr/>
        </p:nvSpPr>
        <p:spPr>
          <a:xfrm>
            <a:off x="9856361" y="4116383"/>
            <a:ext cx="93980" cy="93980"/>
          </a:xfrm>
          <a:custGeom>
            <a:avLst/>
            <a:gdLst/>
            <a:ahLst/>
            <a:cxnLst/>
            <a:rect l="l" t="t" r="r" b="b"/>
            <a:pathLst>
              <a:path w="93979" h="93979">
                <a:moveTo>
                  <a:pt x="93668" y="0"/>
                </a:moveTo>
                <a:lnTo>
                  <a:pt x="0" y="0"/>
                </a:lnTo>
                <a:lnTo>
                  <a:pt x="0" y="93667"/>
                </a:lnTo>
                <a:lnTo>
                  <a:pt x="93668" y="93667"/>
                </a:lnTo>
                <a:lnTo>
                  <a:pt x="93668" y="0"/>
                </a:lnTo>
                <a:close/>
              </a:path>
            </a:pathLst>
          </a:custGeom>
          <a:solidFill>
            <a:srgbClr val="4AAA8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" name="object 37"/>
          <p:cNvSpPr/>
          <p:nvPr/>
        </p:nvSpPr>
        <p:spPr>
          <a:xfrm>
            <a:off x="9856361" y="4398652"/>
            <a:ext cx="93980" cy="93980"/>
          </a:xfrm>
          <a:custGeom>
            <a:avLst/>
            <a:gdLst/>
            <a:ahLst/>
            <a:cxnLst/>
            <a:rect l="l" t="t" r="r" b="b"/>
            <a:pathLst>
              <a:path w="93979" h="93979">
                <a:moveTo>
                  <a:pt x="93668" y="0"/>
                </a:moveTo>
                <a:lnTo>
                  <a:pt x="0" y="0"/>
                </a:lnTo>
                <a:lnTo>
                  <a:pt x="0" y="93668"/>
                </a:lnTo>
                <a:lnTo>
                  <a:pt x="93668" y="93668"/>
                </a:lnTo>
                <a:lnTo>
                  <a:pt x="93668" y="0"/>
                </a:lnTo>
                <a:close/>
              </a:path>
            </a:pathLst>
          </a:custGeom>
          <a:solidFill>
            <a:srgbClr val="FFC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" name="object 38"/>
          <p:cNvSpPr txBox="1"/>
          <p:nvPr/>
        </p:nvSpPr>
        <p:spPr>
          <a:xfrm>
            <a:off x="9979402" y="3650995"/>
            <a:ext cx="691515" cy="876300"/>
          </a:xfrm>
          <a:prstGeom prst="rect">
            <a:avLst/>
          </a:prstGeom>
        </p:spPr>
        <p:txBody>
          <a:bodyPr vert="horz" wrap="square" lIns="0" tIns="1130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890"/>
              </a:spcBef>
            </a:pPr>
            <a:r>
              <a:rPr sz="1200" spc="-45" dirty="0">
                <a:solidFill>
                  <a:srgbClr val="535353"/>
                </a:solidFill>
                <a:latin typeface="Microsoft Sans Serif"/>
                <a:cs typeface="Microsoft Sans Serif"/>
              </a:rPr>
              <a:t>USA</a:t>
            </a:r>
            <a:endParaRPr sz="1200">
              <a:latin typeface="Microsoft Sans Serif"/>
              <a:cs typeface="Microsoft Sans Serif"/>
            </a:endParaRPr>
          </a:p>
          <a:p>
            <a:pPr marL="12700" marR="5080">
              <a:lnSpc>
                <a:spcPct val="155000"/>
              </a:lnSpc>
            </a:pPr>
            <a:r>
              <a:rPr sz="1200" spc="-5" dirty="0">
                <a:solidFill>
                  <a:srgbClr val="535353"/>
                </a:solidFill>
                <a:latin typeface="Microsoft Sans Serif"/>
                <a:cs typeface="Microsoft Sans Serif"/>
              </a:rPr>
              <a:t>MEXICO </a:t>
            </a:r>
            <a:r>
              <a:rPr sz="1200" dirty="0">
                <a:solidFill>
                  <a:srgbClr val="535353"/>
                </a:solidFill>
                <a:latin typeface="Microsoft Sans Serif"/>
                <a:cs typeface="Microsoft Sans Serif"/>
              </a:rPr>
              <a:t> </a:t>
            </a:r>
            <a:r>
              <a:rPr sz="1200" spc="50" dirty="0">
                <a:solidFill>
                  <a:srgbClr val="535353"/>
                </a:solidFill>
                <a:latin typeface="Microsoft Sans Serif"/>
                <a:cs typeface="Microsoft Sans Serif"/>
              </a:rPr>
              <a:t>C</a:t>
            </a:r>
            <a:r>
              <a:rPr sz="1200" spc="-25" dirty="0">
                <a:solidFill>
                  <a:srgbClr val="535353"/>
                </a:solidFill>
                <a:latin typeface="Microsoft Sans Serif"/>
                <a:cs typeface="Microsoft Sans Serif"/>
              </a:rPr>
              <a:t>A</a:t>
            </a:r>
            <a:r>
              <a:rPr sz="1200" spc="30" dirty="0">
                <a:solidFill>
                  <a:srgbClr val="535353"/>
                </a:solidFill>
                <a:latin typeface="Microsoft Sans Serif"/>
                <a:cs typeface="Microsoft Sans Serif"/>
              </a:rPr>
              <a:t>N</a:t>
            </a:r>
            <a:r>
              <a:rPr sz="1200" spc="95" dirty="0">
                <a:solidFill>
                  <a:srgbClr val="535353"/>
                </a:solidFill>
                <a:latin typeface="Microsoft Sans Serif"/>
                <a:cs typeface="Microsoft Sans Serif"/>
              </a:rPr>
              <a:t>A</a:t>
            </a:r>
            <a:r>
              <a:rPr sz="1200" spc="30" dirty="0">
                <a:solidFill>
                  <a:srgbClr val="535353"/>
                </a:solidFill>
                <a:latin typeface="Microsoft Sans Serif"/>
                <a:cs typeface="Microsoft Sans Serif"/>
              </a:rPr>
              <a:t>D</a:t>
            </a:r>
            <a:r>
              <a:rPr sz="1200" spc="35" dirty="0">
                <a:solidFill>
                  <a:srgbClr val="535353"/>
                </a:solidFill>
                <a:latin typeface="Microsoft Sans Serif"/>
                <a:cs typeface="Microsoft Sans Serif"/>
              </a:rPr>
              <a:t>A</a:t>
            </a:r>
            <a:endParaRPr sz="120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25118" y="610107"/>
            <a:ext cx="3541395" cy="6350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10" dirty="0"/>
              <a:t>COMPANY</a:t>
            </a:r>
            <a:r>
              <a:rPr spc="-70" dirty="0"/>
              <a:t> </a:t>
            </a:r>
            <a:r>
              <a:rPr dirty="0"/>
              <a:t>SIZE</a:t>
            </a:r>
          </a:p>
        </p:txBody>
      </p:sp>
      <p:grpSp>
        <p:nvGrpSpPr>
          <p:cNvPr id="3" name="object 3"/>
          <p:cNvGrpSpPr/>
          <p:nvPr/>
        </p:nvGrpSpPr>
        <p:grpSpPr>
          <a:xfrm>
            <a:off x="1813877" y="2111375"/>
            <a:ext cx="7321550" cy="3931285"/>
            <a:chOff x="1813877" y="2111375"/>
            <a:chExt cx="7321550" cy="3931285"/>
          </a:xfrm>
        </p:grpSpPr>
        <p:sp>
          <p:nvSpPr>
            <p:cNvPr id="4" name="object 4"/>
            <p:cNvSpPr/>
            <p:nvPr/>
          </p:nvSpPr>
          <p:spPr>
            <a:xfrm>
              <a:off x="1818638" y="2359152"/>
              <a:ext cx="7316470" cy="271780"/>
            </a:xfrm>
            <a:custGeom>
              <a:avLst/>
              <a:gdLst/>
              <a:ahLst/>
              <a:cxnLst/>
              <a:rect l="l" t="t" r="r" b="b"/>
              <a:pathLst>
                <a:path w="7316470" h="271780">
                  <a:moveTo>
                    <a:pt x="7316217" y="0"/>
                  </a:moveTo>
                  <a:lnTo>
                    <a:pt x="0" y="0"/>
                  </a:lnTo>
                  <a:lnTo>
                    <a:pt x="0" y="271272"/>
                  </a:lnTo>
                  <a:lnTo>
                    <a:pt x="7316217" y="271272"/>
                  </a:lnTo>
                  <a:lnTo>
                    <a:pt x="7316217" y="0"/>
                  </a:lnTo>
                  <a:close/>
                </a:path>
              </a:pathLst>
            </a:custGeom>
            <a:solidFill>
              <a:srgbClr val="914DA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1818638" y="2630423"/>
              <a:ext cx="2720340" cy="271780"/>
            </a:xfrm>
            <a:custGeom>
              <a:avLst/>
              <a:gdLst/>
              <a:ahLst/>
              <a:cxnLst/>
              <a:rect l="l" t="t" r="r" b="b"/>
              <a:pathLst>
                <a:path w="2720340" h="271780">
                  <a:moveTo>
                    <a:pt x="2719833" y="0"/>
                  </a:moveTo>
                  <a:lnTo>
                    <a:pt x="0" y="0"/>
                  </a:lnTo>
                  <a:lnTo>
                    <a:pt x="0" y="271272"/>
                  </a:lnTo>
                  <a:lnTo>
                    <a:pt x="2719833" y="271272"/>
                  </a:lnTo>
                  <a:lnTo>
                    <a:pt x="2719833" y="0"/>
                  </a:lnTo>
                  <a:close/>
                </a:path>
              </a:pathLst>
            </a:custGeom>
            <a:solidFill>
              <a:srgbClr val="4AAA8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1818638" y="2901695"/>
              <a:ext cx="461645" cy="271780"/>
            </a:xfrm>
            <a:custGeom>
              <a:avLst/>
              <a:gdLst/>
              <a:ahLst/>
              <a:cxnLst/>
              <a:rect l="l" t="t" r="r" b="b"/>
              <a:pathLst>
                <a:path w="461644" h="271780">
                  <a:moveTo>
                    <a:pt x="461265" y="0"/>
                  </a:moveTo>
                  <a:lnTo>
                    <a:pt x="0" y="0"/>
                  </a:lnTo>
                  <a:lnTo>
                    <a:pt x="0" y="271271"/>
                  </a:lnTo>
                  <a:lnTo>
                    <a:pt x="461265" y="271271"/>
                  </a:lnTo>
                  <a:lnTo>
                    <a:pt x="461265" y="0"/>
                  </a:lnTo>
                  <a:close/>
                </a:path>
              </a:pathLst>
            </a:custGeom>
            <a:solidFill>
              <a:srgbClr val="F7B64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1818638" y="3669791"/>
              <a:ext cx="4808220" cy="271780"/>
            </a:xfrm>
            <a:custGeom>
              <a:avLst/>
              <a:gdLst/>
              <a:ahLst/>
              <a:cxnLst/>
              <a:rect l="l" t="t" r="r" b="b"/>
              <a:pathLst>
                <a:path w="4808220" h="271779">
                  <a:moveTo>
                    <a:pt x="4807713" y="0"/>
                  </a:moveTo>
                  <a:lnTo>
                    <a:pt x="0" y="0"/>
                  </a:lnTo>
                  <a:lnTo>
                    <a:pt x="0" y="271271"/>
                  </a:lnTo>
                  <a:lnTo>
                    <a:pt x="4807713" y="271271"/>
                  </a:lnTo>
                  <a:lnTo>
                    <a:pt x="4807713" y="0"/>
                  </a:lnTo>
                  <a:close/>
                </a:path>
              </a:pathLst>
            </a:custGeom>
            <a:solidFill>
              <a:srgbClr val="914DA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1818638" y="3941064"/>
              <a:ext cx="952500" cy="271780"/>
            </a:xfrm>
            <a:custGeom>
              <a:avLst/>
              <a:gdLst/>
              <a:ahLst/>
              <a:cxnLst/>
              <a:rect l="l" t="t" r="r" b="b"/>
              <a:pathLst>
                <a:path w="952500" h="271779">
                  <a:moveTo>
                    <a:pt x="951993" y="0"/>
                  </a:moveTo>
                  <a:lnTo>
                    <a:pt x="0" y="0"/>
                  </a:lnTo>
                  <a:lnTo>
                    <a:pt x="0" y="271272"/>
                  </a:lnTo>
                  <a:lnTo>
                    <a:pt x="951993" y="271272"/>
                  </a:lnTo>
                  <a:lnTo>
                    <a:pt x="951993" y="0"/>
                  </a:lnTo>
                  <a:close/>
                </a:path>
              </a:pathLst>
            </a:custGeom>
            <a:solidFill>
              <a:srgbClr val="4AAA8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1818638" y="4212335"/>
              <a:ext cx="202565" cy="271780"/>
            </a:xfrm>
            <a:custGeom>
              <a:avLst/>
              <a:gdLst/>
              <a:ahLst/>
              <a:cxnLst/>
              <a:rect l="l" t="t" r="r" b="b"/>
              <a:pathLst>
                <a:path w="202564" h="271779">
                  <a:moveTo>
                    <a:pt x="202185" y="0"/>
                  </a:moveTo>
                  <a:lnTo>
                    <a:pt x="0" y="0"/>
                  </a:lnTo>
                  <a:lnTo>
                    <a:pt x="0" y="271271"/>
                  </a:lnTo>
                  <a:lnTo>
                    <a:pt x="202185" y="271271"/>
                  </a:lnTo>
                  <a:lnTo>
                    <a:pt x="202185" y="0"/>
                  </a:lnTo>
                  <a:close/>
                </a:path>
              </a:pathLst>
            </a:custGeom>
            <a:solidFill>
              <a:srgbClr val="F7B64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1818638" y="4980432"/>
              <a:ext cx="5033645" cy="271780"/>
            </a:xfrm>
            <a:custGeom>
              <a:avLst/>
              <a:gdLst/>
              <a:ahLst/>
              <a:cxnLst/>
              <a:rect l="l" t="t" r="r" b="b"/>
              <a:pathLst>
                <a:path w="5033645" h="271779">
                  <a:moveTo>
                    <a:pt x="5033265" y="0"/>
                  </a:moveTo>
                  <a:lnTo>
                    <a:pt x="0" y="0"/>
                  </a:lnTo>
                  <a:lnTo>
                    <a:pt x="0" y="271272"/>
                  </a:lnTo>
                  <a:lnTo>
                    <a:pt x="5033265" y="271272"/>
                  </a:lnTo>
                  <a:lnTo>
                    <a:pt x="5033265" y="0"/>
                  </a:lnTo>
                  <a:close/>
                </a:path>
              </a:pathLst>
            </a:custGeom>
            <a:solidFill>
              <a:srgbClr val="914DA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1818638" y="5251704"/>
              <a:ext cx="675005" cy="271780"/>
            </a:xfrm>
            <a:custGeom>
              <a:avLst/>
              <a:gdLst/>
              <a:ahLst/>
              <a:cxnLst/>
              <a:rect l="l" t="t" r="r" b="b"/>
              <a:pathLst>
                <a:path w="675005" h="271779">
                  <a:moveTo>
                    <a:pt x="674625" y="0"/>
                  </a:moveTo>
                  <a:lnTo>
                    <a:pt x="0" y="0"/>
                  </a:lnTo>
                  <a:lnTo>
                    <a:pt x="0" y="271272"/>
                  </a:lnTo>
                  <a:lnTo>
                    <a:pt x="674625" y="271272"/>
                  </a:lnTo>
                  <a:lnTo>
                    <a:pt x="674625" y="0"/>
                  </a:lnTo>
                  <a:close/>
                </a:path>
              </a:pathLst>
            </a:custGeom>
            <a:solidFill>
              <a:srgbClr val="4AAA8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1818638" y="5522976"/>
              <a:ext cx="187325" cy="271780"/>
            </a:xfrm>
            <a:custGeom>
              <a:avLst/>
              <a:gdLst/>
              <a:ahLst/>
              <a:cxnLst/>
              <a:rect l="l" t="t" r="r" b="b"/>
              <a:pathLst>
                <a:path w="187325" h="271779">
                  <a:moveTo>
                    <a:pt x="186945" y="0"/>
                  </a:moveTo>
                  <a:lnTo>
                    <a:pt x="0" y="0"/>
                  </a:lnTo>
                  <a:lnTo>
                    <a:pt x="0" y="271271"/>
                  </a:lnTo>
                  <a:lnTo>
                    <a:pt x="186945" y="271271"/>
                  </a:lnTo>
                  <a:lnTo>
                    <a:pt x="186945" y="0"/>
                  </a:lnTo>
                  <a:close/>
                </a:path>
              </a:pathLst>
            </a:custGeom>
            <a:solidFill>
              <a:srgbClr val="F7B64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1818639" y="2111375"/>
              <a:ext cx="0" cy="3931285"/>
            </a:xfrm>
            <a:custGeom>
              <a:avLst/>
              <a:gdLst/>
              <a:ahLst/>
              <a:cxnLst/>
              <a:rect l="l" t="t" r="r" b="b"/>
              <a:pathLst>
                <a:path h="3931285">
                  <a:moveTo>
                    <a:pt x="0" y="0"/>
                  </a:moveTo>
                  <a:lnTo>
                    <a:pt x="1" y="3930956"/>
                  </a:lnTo>
                </a:path>
              </a:pathLst>
            </a:custGeom>
            <a:ln w="9525">
              <a:solidFill>
                <a:srgbClr val="E2E2E2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4" name="object 14"/>
          <p:cNvSpPr txBox="1"/>
          <p:nvPr/>
        </p:nvSpPr>
        <p:spPr>
          <a:xfrm>
            <a:off x="9197658" y="2376932"/>
            <a:ext cx="50736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20" dirty="0">
                <a:solidFill>
                  <a:srgbClr val="535353"/>
                </a:solidFill>
                <a:latin typeface="Microsoft Sans Serif"/>
                <a:cs typeface="Microsoft Sans Serif"/>
              </a:rPr>
              <a:t>57,261</a:t>
            </a:r>
            <a:endParaRPr sz="1200">
              <a:latin typeface="Microsoft Sans Serif"/>
              <a:cs typeface="Microsoft Sans Serif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6690035" y="3687571"/>
            <a:ext cx="50736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20" dirty="0">
                <a:solidFill>
                  <a:srgbClr val="535353"/>
                </a:solidFill>
                <a:latin typeface="Microsoft Sans Serif"/>
                <a:cs typeface="Microsoft Sans Serif"/>
              </a:rPr>
              <a:t>37,633</a:t>
            </a:r>
            <a:endParaRPr sz="1200">
              <a:latin typeface="Microsoft Sans Serif"/>
              <a:cs typeface="Microsoft Sans Serif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6916294" y="4998211"/>
            <a:ext cx="50736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20" dirty="0">
                <a:solidFill>
                  <a:srgbClr val="535353"/>
                </a:solidFill>
                <a:latin typeface="Microsoft Sans Serif"/>
                <a:cs typeface="Microsoft Sans Serif"/>
              </a:rPr>
              <a:t>39,404</a:t>
            </a:r>
            <a:endParaRPr sz="1200">
              <a:latin typeface="Microsoft Sans Serif"/>
              <a:cs typeface="Microsoft Sans Serif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4639429" y="2651252"/>
            <a:ext cx="50736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20" dirty="0">
                <a:solidFill>
                  <a:srgbClr val="535353"/>
                </a:solidFill>
                <a:latin typeface="Microsoft Sans Serif"/>
                <a:cs typeface="Microsoft Sans Serif"/>
              </a:rPr>
              <a:t>21,284</a:t>
            </a:r>
            <a:endParaRPr sz="1200">
              <a:latin typeface="Microsoft Sans Serif"/>
              <a:cs typeface="Microsoft Sans Serif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2873310" y="3958844"/>
            <a:ext cx="41910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15" dirty="0">
                <a:solidFill>
                  <a:srgbClr val="535353"/>
                </a:solidFill>
                <a:latin typeface="Microsoft Sans Serif"/>
                <a:cs typeface="Microsoft Sans Serif"/>
              </a:rPr>
              <a:t>7,460</a:t>
            </a:r>
            <a:endParaRPr sz="1200">
              <a:latin typeface="Microsoft Sans Serif"/>
              <a:cs typeface="Microsoft Sans Serif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2594543" y="5269483"/>
            <a:ext cx="41910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15" dirty="0">
                <a:solidFill>
                  <a:srgbClr val="535353"/>
                </a:solidFill>
                <a:latin typeface="Microsoft Sans Serif"/>
                <a:cs typeface="Microsoft Sans Serif"/>
              </a:rPr>
              <a:t>5,278</a:t>
            </a:r>
            <a:endParaRPr sz="1200">
              <a:latin typeface="Microsoft Sans Serif"/>
              <a:cs typeface="Microsoft Sans Serif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2381443" y="2922523"/>
            <a:ext cx="41910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15" dirty="0">
                <a:solidFill>
                  <a:srgbClr val="535353"/>
                </a:solidFill>
                <a:latin typeface="Microsoft Sans Serif"/>
                <a:cs typeface="Microsoft Sans Serif"/>
              </a:rPr>
              <a:t>3,610</a:t>
            </a:r>
            <a:endParaRPr sz="1200">
              <a:latin typeface="Microsoft Sans Serif"/>
              <a:cs typeface="Microsoft Sans Serif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2123757" y="4233164"/>
            <a:ext cx="41910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15" dirty="0">
                <a:solidFill>
                  <a:srgbClr val="535353"/>
                </a:solidFill>
                <a:latin typeface="Microsoft Sans Serif"/>
                <a:cs typeface="Microsoft Sans Serif"/>
              </a:rPr>
              <a:t>1,593</a:t>
            </a:r>
            <a:endParaRPr sz="1200">
              <a:latin typeface="Microsoft Sans Serif"/>
              <a:cs typeface="Microsoft Sans Serif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2108553" y="5540755"/>
            <a:ext cx="41910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15" dirty="0">
                <a:solidFill>
                  <a:srgbClr val="535353"/>
                </a:solidFill>
                <a:latin typeface="Microsoft Sans Serif"/>
                <a:cs typeface="Microsoft Sans Serif"/>
              </a:rPr>
              <a:t>1,474</a:t>
            </a:r>
            <a:endParaRPr sz="1200">
              <a:latin typeface="Microsoft Sans Serif"/>
              <a:cs typeface="Microsoft Sans Serif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828800" y="2639059"/>
            <a:ext cx="845819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105" dirty="0">
                <a:solidFill>
                  <a:srgbClr val="535353"/>
                </a:solidFill>
                <a:latin typeface="Microsoft Sans Serif"/>
                <a:cs typeface="Microsoft Sans Serif"/>
              </a:rPr>
              <a:t>S</a:t>
            </a:r>
            <a:r>
              <a:rPr sz="1200" dirty="0">
                <a:solidFill>
                  <a:srgbClr val="535353"/>
                </a:solidFill>
                <a:latin typeface="Microsoft Sans Serif"/>
                <a:cs typeface="Microsoft Sans Serif"/>
              </a:rPr>
              <a:t>m</a:t>
            </a:r>
            <a:r>
              <a:rPr sz="1200" spc="25" dirty="0">
                <a:solidFill>
                  <a:srgbClr val="535353"/>
                </a:solidFill>
                <a:latin typeface="Microsoft Sans Serif"/>
                <a:cs typeface="Microsoft Sans Serif"/>
              </a:rPr>
              <a:t>a</a:t>
            </a:r>
            <a:r>
              <a:rPr sz="1200" spc="20" dirty="0">
                <a:solidFill>
                  <a:srgbClr val="535353"/>
                </a:solidFill>
                <a:latin typeface="Microsoft Sans Serif"/>
                <a:cs typeface="Microsoft Sans Serif"/>
              </a:rPr>
              <a:t>l</a:t>
            </a:r>
            <a:r>
              <a:rPr sz="1200" spc="25" dirty="0">
                <a:solidFill>
                  <a:srgbClr val="535353"/>
                </a:solidFill>
                <a:latin typeface="Microsoft Sans Serif"/>
                <a:cs typeface="Microsoft Sans Serif"/>
              </a:rPr>
              <a:t>l</a:t>
            </a:r>
            <a:r>
              <a:rPr sz="1200" spc="-25" dirty="0">
                <a:solidFill>
                  <a:srgbClr val="535353"/>
                </a:solidFill>
                <a:latin typeface="Microsoft Sans Serif"/>
                <a:cs typeface="Microsoft Sans Serif"/>
              </a:rPr>
              <a:t> </a:t>
            </a:r>
            <a:r>
              <a:rPr sz="1200" spc="-100" dirty="0">
                <a:solidFill>
                  <a:srgbClr val="535353"/>
                </a:solidFill>
                <a:latin typeface="Microsoft Sans Serif"/>
                <a:cs typeface="Microsoft Sans Serif"/>
              </a:rPr>
              <a:t>(</a:t>
            </a:r>
            <a:r>
              <a:rPr sz="1200" spc="25" dirty="0">
                <a:solidFill>
                  <a:srgbClr val="535353"/>
                </a:solidFill>
                <a:latin typeface="Microsoft Sans Serif"/>
                <a:cs typeface="Microsoft Sans Serif"/>
              </a:rPr>
              <a:t>1</a:t>
            </a:r>
            <a:r>
              <a:rPr sz="1200" spc="-5" dirty="0">
                <a:solidFill>
                  <a:srgbClr val="535353"/>
                </a:solidFill>
                <a:latin typeface="Microsoft Sans Serif"/>
                <a:cs typeface="Microsoft Sans Serif"/>
              </a:rPr>
              <a:t>-</a:t>
            </a:r>
            <a:r>
              <a:rPr sz="1200" spc="25" dirty="0">
                <a:solidFill>
                  <a:srgbClr val="535353"/>
                </a:solidFill>
                <a:latin typeface="Microsoft Sans Serif"/>
                <a:cs typeface="Microsoft Sans Serif"/>
              </a:rPr>
              <a:t>99</a:t>
            </a:r>
            <a:r>
              <a:rPr sz="1200" spc="-40" dirty="0">
                <a:solidFill>
                  <a:srgbClr val="535353"/>
                </a:solidFill>
                <a:latin typeface="Microsoft Sans Serif"/>
                <a:cs typeface="Microsoft Sans Serif"/>
              </a:rPr>
              <a:t>)</a:t>
            </a:r>
            <a:endParaRPr sz="1200">
              <a:latin typeface="Microsoft Sans Serif"/>
              <a:cs typeface="Microsoft Sans Serif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361948" y="3949700"/>
            <a:ext cx="131572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45" dirty="0">
                <a:solidFill>
                  <a:srgbClr val="535353"/>
                </a:solidFill>
                <a:latin typeface="Microsoft Sans Serif"/>
                <a:cs typeface="Microsoft Sans Serif"/>
              </a:rPr>
              <a:t>Medium</a:t>
            </a:r>
            <a:r>
              <a:rPr sz="1200" spc="-25" dirty="0">
                <a:solidFill>
                  <a:srgbClr val="535353"/>
                </a:solidFill>
                <a:latin typeface="Microsoft Sans Serif"/>
                <a:cs typeface="Microsoft Sans Serif"/>
              </a:rPr>
              <a:t> </a:t>
            </a:r>
            <a:r>
              <a:rPr sz="1200" dirty="0">
                <a:solidFill>
                  <a:srgbClr val="535353"/>
                </a:solidFill>
                <a:latin typeface="Microsoft Sans Serif"/>
                <a:cs typeface="Microsoft Sans Serif"/>
              </a:rPr>
              <a:t>(100-999)</a:t>
            </a:r>
            <a:endParaRPr sz="1200">
              <a:latin typeface="Microsoft Sans Serif"/>
              <a:cs typeface="Microsoft Sans Serif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574483" y="5260340"/>
            <a:ext cx="109982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5" dirty="0">
                <a:solidFill>
                  <a:srgbClr val="535353"/>
                </a:solidFill>
                <a:latin typeface="Microsoft Sans Serif"/>
                <a:cs typeface="Microsoft Sans Serif"/>
              </a:rPr>
              <a:t>Larger</a:t>
            </a:r>
            <a:r>
              <a:rPr sz="1200" spc="10" dirty="0">
                <a:solidFill>
                  <a:srgbClr val="535353"/>
                </a:solidFill>
                <a:latin typeface="Microsoft Sans Serif"/>
                <a:cs typeface="Microsoft Sans Serif"/>
              </a:rPr>
              <a:t> </a:t>
            </a:r>
            <a:r>
              <a:rPr sz="1200" dirty="0">
                <a:solidFill>
                  <a:srgbClr val="535353"/>
                </a:solidFill>
                <a:latin typeface="Microsoft Sans Serif"/>
                <a:cs typeface="Microsoft Sans Serif"/>
              </a:rPr>
              <a:t>(1,000+)</a:t>
            </a:r>
            <a:endParaRPr sz="1200">
              <a:latin typeface="Microsoft Sans Serif"/>
              <a:cs typeface="Microsoft Sans Serif"/>
            </a:endParaRPr>
          </a:p>
        </p:txBody>
      </p:sp>
      <p:sp>
        <p:nvSpPr>
          <p:cNvPr id="26" name="object 26"/>
          <p:cNvSpPr/>
          <p:nvPr/>
        </p:nvSpPr>
        <p:spPr>
          <a:xfrm>
            <a:off x="4604899" y="6276331"/>
            <a:ext cx="93980" cy="93980"/>
          </a:xfrm>
          <a:custGeom>
            <a:avLst/>
            <a:gdLst/>
            <a:ahLst/>
            <a:cxnLst/>
            <a:rect l="l" t="t" r="r" b="b"/>
            <a:pathLst>
              <a:path w="93979" h="93979">
                <a:moveTo>
                  <a:pt x="93667" y="0"/>
                </a:moveTo>
                <a:lnTo>
                  <a:pt x="0" y="0"/>
                </a:lnTo>
                <a:lnTo>
                  <a:pt x="0" y="93667"/>
                </a:lnTo>
                <a:lnTo>
                  <a:pt x="93667" y="93667"/>
                </a:lnTo>
                <a:lnTo>
                  <a:pt x="93667" y="0"/>
                </a:lnTo>
                <a:close/>
              </a:path>
            </a:pathLst>
          </a:custGeom>
          <a:solidFill>
            <a:srgbClr val="914DA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5188386" y="6276331"/>
            <a:ext cx="93980" cy="93980"/>
          </a:xfrm>
          <a:custGeom>
            <a:avLst/>
            <a:gdLst/>
            <a:ahLst/>
            <a:cxnLst/>
            <a:rect l="l" t="t" r="r" b="b"/>
            <a:pathLst>
              <a:path w="93979" h="93979">
                <a:moveTo>
                  <a:pt x="93667" y="0"/>
                </a:moveTo>
                <a:lnTo>
                  <a:pt x="0" y="0"/>
                </a:lnTo>
                <a:lnTo>
                  <a:pt x="0" y="93667"/>
                </a:lnTo>
                <a:lnTo>
                  <a:pt x="93667" y="93667"/>
                </a:lnTo>
                <a:lnTo>
                  <a:pt x="93667" y="0"/>
                </a:lnTo>
                <a:close/>
              </a:path>
            </a:pathLst>
          </a:custGeom>
          <a:solidFill>
            <a:srgbClr val="4AAA8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28"/>
          <p:cNvSpPr/>
          <p:nvPr/>
        </p:nvSpPr>
        <p:spPr>
          <a:xfrm>
            <a:off x="5974377" y="6276331"/>
            <a:ext cx="93980" cy="93980"/>
          </a:xfrm>
          <a:custGeom>
            <a:avLst/>
            <a:gdLst/>
            <a:ahLst/>
            <a:cxnLst/>
            <a:rect l="l" t="t" r="r" b="b"/>
            <a:pathLst>
              <a:path w="93979" h="93979">
                <a:moveTo>
                  <a:pt x="93667" y="0"/>
                </a:moveTo>
                <a:lnTo>
                  <a:pt x="0" y="0"/>
                </a:lnTo>
                <a:lnTo>
                  <a:pt x="0" y="93667"/>
                </a:lnTo>
                <a:lnTo>
                  <a:pt x="93667" y="93667"/>
                </a:lnTo>
                <a:lnTo>
                  <a:pt x="93667" y="0"/>
                </a:lnTo>
                <a:close/>
              </a:path>
            </a:pathLst>
          </a:custGeom>
          <a:solidFill>
            <a:srgbClr val="F7B64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29"/>
          <p:cNvSpPr txBox="1"/>
          <p:nvPr/>
        </p:nvSpPr>
        <p:spPr>
          <a:xfrm>
            <a:off x="4727939" y="6196076"/>
            <a:ext cx="193865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595630" algn="l"/>
                <a:tab pos="1381760" algn="l"/>
              </a:tabLst>
            </a:pPr>
            <a:r>
              <a:rPr sz="1200" spc="-45" dirty="0">
                <a:solidFill>
                  <a:srgbClr val="535353"/>
                </a:solidFill>
                <a:latin typeface="Microsoft Sans Serif"/>
                <a:cs typeface="Microsoft Sans Serif"/>
              </a:rPr>
              <a:t>USA	</a:t>
            </a:r>
            <a:r>
              <a:rPr sz="1200" spc="15" dirty="0">
                <a:solidFill>
                  <a:srgbClr val="535353"/>
                </a:solidFill>
                <a:latin typeface="Microsoft Sans Serif"/>
                <a:cs typeface="Microsoft Sans Serif"/>
              </a:rPr>
              <a:t>Mexico	</a:t>
            </a:r>
            <a:r>
              <a:rPr sz="1200" spc="5" dirty="0">
                <a:solidFill>
                  <a:srgbClr val="535353"/>
                </a:solidFill>
                <a:latin typeface="Microsoft Sans Serif"/>
                <a:cs typeface="Microsoft Sans Serif"/>
              </a:rPr>
              <a:t>Canada</a:t>
            </a:r>
            <a:endParaRPr sz="120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25118" y="610107"/>
            <a:ext cx="4508500" cy="6350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085215" algn="l"/>
              </a:tabLst>
            </a:pPr>
            <a:r>
              <a:rPr spc="-5" dirty="0"/>
              <a:t>TOP	</a:t>
            </a:r>
            <a:r>
              <a:rPr dirty="0"/>
              <a:t>15</a:t>
            </a:r>
            <a:r>
              <a:rPr spc="-70" dirty="0"/>
              <a:t> </a:t>
            </a:r>
            <a:r>
              <a:rPr spc="-5" dirty="0"/>
              <a:t>INDUSTRIES</a:t>
            </a:r>
          </a:p>
        </p:txBody>
      </p:sp>
      <p:grpSp>
        <p:nvGrpSpPr>
          <p:cNvPr id="3" name="object 3"/>
          <p:cNvGrpSpPr/>
          <p:nvPr/>
        </p:nvGrpSpPr>
        <p:grpSpPr>
          <a:xfrm>
            <a:off x="2039103" y="2061306"/>
            <a:ext cx="1243965" cy="4485640"/>
            <a:chOff x="2039103" y="2061306"/>
            <a:chExt cx="1243965" cy="4485640"/>
          </a:xfrm>
        </p:grpSpPr>
        <p:sp>
          <p:nvSpPr>
            <p:cNvPr id="4" name="object 4"/>
            <p:cNvSpPr/>
            <p:nvPr/>
          </p:nvSpPr>
          <p:spPr>
            <a:xfrm>
              <a:off x="2043861" y="2157983"/>
              <a:ext cx="1238885" cy="4291965"/>
            </a:xfrm>
            <a:custGeom>
              <a:avLst/>
              <a:gdLst/>
              <a:ahLst/>
              <a:cxnLst/>
              <a:rect l="l" t="t" r="r" b="b"/>
              <a:pathLst>
                <a:path w="1238885" h="4291965">
                  <a:moveTo>
                    <a:pt x="144602" y="4184904"/>
                  </a:moveTo>
                  <a:lnTo>
                    <a:pt x="0" y="4184904"/>
                  </a:lnTo>
                  <a:lnTo>
                    <a:pt x="0" y="4291584"/>
                  </a:lnTo>
                  <a:lnTo>
                    <a:pt x="144602" y="4291584"/>
                  </a:lnTo>
                  <a:lnTo>
                    <a:pt x="144602" y="4184904"/>
                  </a:lnTo>
                  <a:close/>
                </a:path>
                <a:path w="1238885" h="4291965">
                  <a:moveTo>
                    <a:pt x="165938" y="3886200"/>
                  </a:moveTo>
                  <a:lnTo>
                    <a:pt x="0" y="3886200"/>
                  </a:lnTo>
                  <a:lnTo>
                    <a:pt x="0" y="3992880"/>
                  </a:lnTo>
                  <a:lnTo>
                    <a:pt x="165938" y="3992880"/>
                  </a:lnTo>
                  <a:lnTo>
                    <a:pt x="165938" y="3886200"/>
                  </a:lnTo>
                  <a:close/>
                </a:path>
                <a:path w="1238885" h="4291965">
                  <a:moveTo>
                    <a:pt x="190322" y="3587496"/>
                  </a:moveTo>
                  <a:lnTo>
                    <a:pt x="0" y="3587496"/>
                  </a:lnTo>
                  <a:lnTo>
                    <a:pt x="0" y="3694176"/>
                  </a:lnTo>
                  <a:lnTo>
                    <a:pt x="190322" y="3694176"/>
                  </a:lnTo>
                  <a:lnTo>
                    <a:pt x="190322" y="3587496"/>
                  </a:lnTo>
                  <a:close/>
                </a:path>
                <a:path w="1238885" h="4291965">
                  <a:moveTo>
                    <a:pt x="205562" y="3288792"/>
                  </a:moveTo>
                  <a:lnTo>
                    <a:pt x="0" y="3288792"/>
                  </a:lnTo>
                  <a:lnTo>
                    <a:pt x="0" y="3395472"/>
                  </a:lnTo>
                  <a:lnTo>
                    <a:pt x="205562" y="3395472"/>
                  </a:lnTo>
                  <a:lnTo>
                    <a:pt x="205562" y="3288792"/>
                  </a:lnTo>
                  <a:close/>
                </a:path>
                <a:path w="1238885" h="4291965">
                  <a:moveTo>
                    <a:pt x="232994" y="2990088"/>
                  </a:moveTo>
                  <a:lnTo>
                    <a:pt x="0" y="2990088"/>
                  </a:lnTo>
                  <a:lnTo>
                    <a:pt x="0" y="3096768"/>
                  </a:lnTo>
                  <a:lnTo>
                    <a:pt x="232994" y="3096768"/>
                  </a:lnTo>
                  <a:lnTo>
                    <a:pt x="232994" y="2990088"/>
                  </a:lnTo>
                  <a:close/>
                </a:path>
                <a:path w="1238885" h="4291965">
                  <a:moveTo>
                    <a:pt x="266522" y="2691384"/>
                  </a:moveTo>
                  <a:lnTo>
                    <a:pt x="0" y="2691384"/>
                  </a:lnTo>
                  <a:lnTo>
                    <a:pt x="0" y="2798064"/>
                  </a:lnTo>
                  <a:lnTo>
                    <a:pt x="266522" y="2798064"/>
                  </a:lnTo>
                  <a:lnTo>
                    <a:pt x="266522" y="2691384"/>
                  </a:lnTo>
                  <a:close/>
                </a:path>
                <a:path w="1238885" h="4291965">
                  <a:moveTo>
                    <a:pt x="297002" y="2392680"/>
                  </a:moveTo>
                  <a:lnTo>
                    <a:pt x="0" y="2392680"/>
                  </a:lnTo>
                  <a:lnTo>
                    <a:pt x="0" y="2499360"/>
                  </a:lnTo>
                  <a:lnTo>
                    <a:pt x="297002" y="2499360"/>
                  </a:lnTo>
                  <a:lnTo>
                    <a:pt x="297002" y="2392680"/>
                  </a:lnTo>
                  <a:close/>
                </a:path>
                <a:path w="1238885" h="4291965">
                  <a:moveTo>
                    <a:pt x="336626" y="2093976"/>
                  </a:moveTo>
                  <a:lnTo>
                    <a:pt x="0" y="2093976"/>
                  </a:lnTo>
                  <a:lnTo>
                    <a:pt x="0" y="2197608"/>
                  </a:lnTo>
                  <a:lnTo>
                    <a:pt x="336626" y="2197608"/>
                  </a:lnTo>
                  <a:lnTo>
                    <a:pt x="336626" y="2093976"/>
                  </a:lnTo>
                  <a:close/>
                </a:path>
                <a:path w="1238885" h="4291965">
                  <a:moveTo>
                    <a:pt x="354914" y="1795272"/>
                  </a:moveTo>
                  <a:lnTo>
                    <a:pt x="0" y="1795272"/>
                  </a:lnTo>
                  <a:lnTo>
                    <a:pt x="0" y="1898904"/>
                  </a:lnTo>
                  <a:lnTo>
                    <a:pt x="354914" y="1898904"/>
                  </a:lnTo>
                  <a:lnTo>
                    <a:pt x="354914" y="1795272"/>
                  </a:lnTo>
                  <a:close/>
                </a:path>
                <a:path w="1238885" h="4291965">
                  <a:moveTo>
                    <a:pt x="385394" y="1493520"/>
                  </a:moveTo>
                  <a:lnTo>
                    <a:pt x="0" y="1493520"/>
                  </a:lnTo>
                  <a:lnTo>
                    <a:pt x="0" y="1600200"/>
                  </a:lnTo>
                  <a:lnTo>
                    <a:pt x="385394" y="1600200"/>
                  </a:lnTo>
                  <a:lnTo>
                    <a:pt x="385394" y="1493520"/>
                  </a:lnTo>
                  <a:close/>
                </a:path>
                <a:path w="1238885" h="4291965">
                  <a:moveTo>
                    <a:pt x="449402" y="1194816"/>
                  </a:moveTo>
                  <a:lnTo>
                    <a:pt x="0" y="1194816"/>
                  </a:lnTo>
                  <a:lnTo>
                    <a:pt x="0" y="1301496"/>
                  </a:lnTo>
                  <a:lnTo>
                    <a:pt x="449402" y="1301496"/>
                  </a:lnTo>
                  <a:lnTo>
                    <a:pt x="449402" y="1194816"/>
                  </a:lnTo>
                  <a:close/>
                </a:path>
                <a:path w="1238885" h="4291965">
                  <a:moveTo>
                    <a:pt x="452450" y="896112"/>
                  </a:moveTo>
                  <a:lnTo>
                    <a:pt x="0" y="896112"/>
                  </a:lnTo>
                  <a:lnTo>
                    <a:pt x="0" y="1002792"/>
                  </a:lnTo>
                  <a:lnTo>
                    <a:pt x="452450" y="1002792"/>
                  </a:lnTo>
                  <a:lnTo>
                    <a:pt x="452450" y="896112"/>
                  </a:lnTo>
                  <a:close/>
                </a:path>
                <a:path w="1238885" h="4291965">
                  <a:moveTo>
                    <a:pt x="540842" y="597408"/>
                  </a:moveTo>
                  <a:lnTo>
                    <a:pt x="0" y="597408"/>
                  </a:lnTo>
                  <a:lnTo>
                    <a:pt x="0" y="704088"/>
                  </a:lnTo>
                  <a:lnTo>
                    <a:pt x="540842" y="704088"/>
                  </a:lnTo>
                  <a:lnTo>
                    <a:pt x="540842" y="597408"/>
                  </a:lnTo>
                  <a:close/>
                </a:path>
                <a:path w="1238885" h="4291965">
                  <a:moveTo>
                    <a:pt x="546938" y="298704"/>
                  </a:moveTo>
                  <a:lnTo>
                    <a:pt x="0" y="298704"/>
                  </a:lnTo>
                  <a:lnTo>
                    <a:pt x="0" y="405384"/>
                  </a:lnTo>
                  <a:lnTo>
                    <a:pt x="546938" y="405384"/>
                  </a:lnTo>
                  <a:lnTo>
                    <a:pt x="546938" y="298704"/>
                  </a:lnTo>
                  <a:close/>
                </a:path>
                <a:path w="1238885" h="4291965">
                  <a:moveTo>
                    <a:pt x="1238834" y="0"/>
                  </a:moveTo>
                  <a:lnTo>
                    <a:pt x="0" y="0"/>
                  </a:lnTo>
                  <a:lnTo>
                    <a:pt x="0" y="106680"/>
                  </a:lnTo>
                  <a:lnTo>
                    <a:pt x="1238834" y="106680"/>
                  </a:lnTo>
                  <a:lnTo>
                    <a:pt x="1238834" y="0"/>
                  </a:lnTo>
                  <a:close/>
                </a:path>
              </a:pathLst>
            </a:custGeom>
            <a:solidFill>
              <a:srgbClr val="914DA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2043865" y="2061306"/>
              <a:ext cx="0" cy="4485640"/>
            </a:xfrm>
            <a:custGeom>
              <a:avLst/>
              <a:gdLst/>
              <a:ahLst/>
              <a:cxnLst/>
              <a:rect l="l" t="t" r="r" b="b"/>
              <a:pathLst>
                <a:path h="4485640">
                  <a:moveTo>
                    <a:pt x="0" y="0"/>
                  </a:moveTo>
                  <a:lnTo>
                    <a:pt x="1" y="4485543"/>
                  </a:lnTo>
                </a:path>
              </a:pathLst>
            </a:custGeom>
            <a:ln w="9525">
              <a:solidFill>
                <a:srgbClr val="E2E2E2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 txBox="1"/>
          <p:nvPr/>
        </p:nvSpPr>
        <p:spPr>
          <a:xfrm>
            <a:off x="3365372" y="2103120"/>
            <a:ext cx="467359" cy="193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spc="15" dirty="0">
                <a:solidFill>
                  <a:srgbClr val="6F6F6F"/>
                </a:solidFill>
                <a:latin typeface="Microsoft Sans Serif"/>
                <a:cs typeface="Microsoft Sans Serif"/>
              </a:rPr>
              <a:t>24,006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2591299" y="2401823"/>
            <a:ext cx="566420" cy="10896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11125">
              <a:lnSpc>
                <a:spcPct val="100000"/>
              </a:lnSpc>
              <a:spcBef>
                <a:spcPts val="100"/>
              </a:spcBef>
            </a:pPr>
            <a:r>
              <a:rPr sz="1100" spc="15" dirty="0">
                <a:solidFill>
                  <a:srgbClr val="6F6F6F"/>
                </a:solidFill>
                <a:latin typeface="Microsoft Sans Serif"/>
                <a:cs typeface="Microsoft Sans Serif"/>
              </a:rPr>
              <a:t>10,626</a:t>
            </a:r>
            <a:endParaRPr sz="1100">
              <a:latin typeface="Microsoft Sans Serif"/>
              <a:cs typeface="Microsoft Sans Serif"/>
            </a:endParaRPr>
          </a:p>
          <a:p>
            <a:pPr marL="104775">
              <a:lnSpc>
                <a:spcPct val="100000"/>
              </a:lnSpc>
              <a:spcBef>
                <a:spcPts val="1030"/>
              </a:spcBef>
            </a:pPr>
            <a:r>
              <a:rPr sz="1100" spc="15" dirty="0">
                <a:solidFill>
                  <a:srgbClr val="6F6F6F"/>
                </a:solidFill>
                <a:latin typeface="Microsoft Sans Serif"/>
                <a:cs typeface="Microsoft Sans Serif"/>
              </a:rPr>
              <a:t>10,503</a:t>
            </a:r>
            <a:endParaRPr sz="1100">
              <a:latin typeface="Microsoft Sans Serif"/>
              <a:cs typeface="Microsoft Sans Serif"/>
            </a:endParaRPr>
          </a:p>
          <a:p>
            <a:pPr marL="14604">
              <a:lnSpc>
                <a:spcPct val="100000"/>
              </a:lnSpc>
              <a:spcBef>
                <a:spcPts val="1035"/>
              </a:spcBef>
            </a:pPr>
            <a:r>
              <a:rPr sz="1100" spc="15" dirty="0">
                <a:solidFill>
                  <a:srgbClr val="6F6F6F"/>
                </a:solidFill>
                <a:latin typeface="Microsoft Sans Serif"/>
                <a:cs typeface="Microsoft Sans Serif"/>
              </a:rPr>
              <a:t>8,756</a:t>
            </a:r>
            <a:endParaRPr sz="1100">
              <a:latin typeface="Microsoft Sans Serif"/>
              <a:cs typeface="Microsoft Sans Serif"/>
            </a:endParaRPr>
          </a:p>
          <a:p>
            <a:pPr marL="12700">
              <a:lnSpc>
                <a:spcPct val="100000"/>
              </a:lnSpc>
              <a:spcBef>
                <a:spcPts val="1030"/>
              </a:spcBef>
            </a:pPr>
            <a:r>
              <a:rPr sz="1100" spc="15" dirty="0">
                <a:solidFill>
                  <a:srgbClr val="6F6F6F"/>
                </a:solidFill>
                <a:latin typeface="Microsoft Sans Serif"/>
                <a:cs typeface="Microsoft Sans Serif"/>
              </a:rPr>
              <a:t>8,707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2437831" y="3596640"/>
            <a:ext cx="477520" cy="1092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03505">
              <a:lnSpc>
                <a:spcPct val="100000"/>
              </a:lnSpc>
              <a:spcBef>
                <a:spcPts val="100"/>
              </a:spcBef>
            </a:pPr>
            <a:r>
              <a:rPr sz="1100" spc="15" dirty="0">
                <a:solidFill>
                  <a:srgbClr val="6F6F6F"/>
                </a:solidFill>
                <a:latin typeface="Microsoft Sans Serif"/>
                <a:cs typeface="Microsoft Sans Serif"/>
              </a:rPr>
              <a:t>7,502</a:t>
            </a:r>
            <a:endParaRPr sz="1100">
              <a:latin typeface="Microsoft Sans Serif"/>
              <a:cs typeface="Microsoft Sans Serif"/>
            </a:endParaRPr>
          </a:p>
          <a:p>
            <a:pPr marL="70485">
              <a:lnSpc>
                <a:spcPct val="100000"/>
              </a:lnSpc>
              <a:spcBef>
                <a:spcPts val="1055"/>
              </a:spcBef>
            </a:pPr>
            <a:r>
              <a:rPr sz="1100" spc="15" dirty="0">
                <a:solidFill>
                  <a:srgbClr val="6F6F6F"/>
                </a:solidFill>
                <a:latin typeface="Microsoft Sans Serif"/>
                <a:cs typeface="Microsoft Sans Serif"/>
              </a:rPr>
              <a:t>6,862</a:t>
            </a:r>
            <a:endParaRPr sz="1100">
              <a:latin typeface="Microsoft Sans Serif"/>
              <a:cs typeface="Microsoft Sans Serif"/>
            </a:endParaRPr>
          </a:p>
          <a:p>
            <a:pPr marL="52705">
              <a:lnSpc>
                <a:spcPct val="100000"/>
              </a:lnSpc>
              <a:spcBef>
                <a:spcPts val="1030"/>
              </a:spcBef>
            </a:pPr>
            <a:r>
              <a:rPr sz="1100" spc="15" dirty="0">
                <a:solidFill>
                  <a:srgbClr val="6F6F6F"/>
                </a:solidFill>
                <a:latin typeface="Microsoft Sans Serif"/>
                <a:cs typeface="Microsoft Sans Serif"/>
              </a:rPr>
              <a:t>6,518</a:t>
            </a:r>
            <a:endParaRPr sz="1100">
              <a:latin typeface="Microsoft Sans Serif"/>
              <a:cs typeface="Microsoft Sans Serif"/>
            </a:endParaRPr>
          </a:p>
          <a:p>
            <a:pPr marL="12700">
              <a:lnSpc>
                <a:spcPct val="100000"/>
              </a:lnSpc>
              <a:spcBef>
                <a:spcPts val="1035"/>
              </a:spcBef>
            </a:pPr>
            <a:r>
              <a:rPr sz="1100" spc="15" dirty="0">
                <a:solidFill>
                  <a:srgbClr val="6F6F6F"/>
                </a:solidFill>
                <a:latin typeface="Microsoft Sans Serif"/>
                <a:cs typeface="Microsoft Sans Serif"/>
              </a:rPr>
              <a:t>5,731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2349030" y="4794504"/>
            <a:ext cx="447040" cy="7905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73025">
              <a:lnSpc>
                <a:spcPct val="100000"/>
              </a:lnSpc>
              <a:spcBef>
                <a:spcPts val="100"/>
              </a:spcBef>
            </a:pPr>
            <a:r>
              <a:rPr sz="1100" spc="15" dirty="0">
                <a:solidFill>
                  <a:srgbClr val="6F6F6F"/>
                </a:solidFill>
                <a:latin typeface="Microsoft Sans Serif"/>
                <a:cs typeface="Microsoft Sans Serif"/>
              </a:rPr>
              <a:t>5,190</a:t>
            </a:r>
            <a:endParaRPr sz="1100">
              <a:latin typeface="Microsoft Sans Serif"/>
              <a:cs typeface="Microsoft Sans Serif"/>
            </a:endParaRPr>
          </a:p>
          <a:p>
            <a:pPr marL="37465">
              <a:lnSpc>
                <a:spcPct val="100000"/>
              </a:lnSpc>
              <a:spcBef>
                <a:spcPts val="1030"/>
              </a:spcBef>
            </a:pPr>
            <a:r>
              <a:rPr sz="1100" spc="15" dirty="0">
                <a:solidFill>
                  <a:srgbClr val="6F6F6F"/>
                </a:solidFill>
                <a:latin typeface="Microsoft Sans Serif"/>
                <a:cs typeface="Microsoft Sans Serif"/>
              </a:rPr>
              <a:t>4,501</a:t>
            </a:r>
            <a:endParaRPr sz="1100">
              <a:latin typeface="Microsoft Sans Serif"/>
              <a:cs typeface="Microsoft Sans Serif"/>
            </a:endParaRPr>
          </a:p>
          <a:p>
            <a:pPr marL="12700">
              <a:lnSpc>
                <a:spcPct val="100000"/>
              </a:lnSpc>
              <a:spcBef>
                <a:spcPts val="1030"/>
              </a:spcBef>
            </a:pPr>
            <a:r>
              <a:rPr sz="1100" spc="15" dirty="0">
                <a:solidFill>
                  <a:srgbClr val="6F6F6F"/>
                </a:solidFill>
                <a:latin typeface="Microsoft Sans Serif"/>
                <a:cs typeface="Microsoft Sans Serif"/>
              </a:rPr>
              <a:t>4,009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2288179" y="5690616"/>
            <a:ext cx="429259" cy="7905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55244">
              <a:lnSpc>
                <a:spcPct val="100000"/>
              </a:lnSpc>
              <a:spcBef>
                <a:spcPts val="100"/>
              </a:spcBef>
            </a:pPr>
            <a:r>
              <a:rPr sz="1100" spc="15" dirty="0">
                <a:solidFill>
                  <a:srgbClr val="6F6F6F"/>
                </a:solidFill>
                <a:latin typeface="Microsoft Sans Serif"/>
                <a:cs typeface="Microsoft Sans Serif"/>
              </a:rPr>
              <a:t>3,665</a:t>
            </a:r>
            <a:endParaRPr sz="1100">
              <a:latin typeface="Microsoft Sans Serif"/>
              <a:cs typeface="Microsoft Sans Serif"/>
            </a:endParaRPr>
          </a:p>
          <a:p>
            <a:pPr marL="33655">
              <a:lnSpc>
                <a:spcPct val="100000"/>
              </a:lnSpc>
              <a:spcBef>
                <a:spcPts val="1030"/>
              </a:spcBef>
            </a:pPr>
            <a:r>
              <a:rPr sz="1100" spc="15" dirty="0">
                <a:solidFill>
                  <a:srgbClr val="6F6F6F"/>
                </a:solidFill>
                <a:latin typeface="Microsoft Sans Serif"/>
                <a:cs typeface="Microsoft Sans Serif"/>
              </a:rPr>
              <a:t>3,247</a:t>
            </a:r>
            <a:endParaRPr sz="1100">
              <a:latin typeface="Microsoft Sans Serif"/>
              <a:cs typeface="Microsoft Sans Serif"/>
            </a:endParaRPr>
          </a:p>
          <a:p>
            <a:pPr marL="12700">
              <a:lnSpc>
                <a:spcPct val="100000"/>
              </a:lnSpc>
              <a:spcBef>
                <a:spcPts val="1030"/>
              </a:spcBef>
            </a:pPr>
            <a:r>
              <a:rPr sz="1100" spc="15" dirty="0">
                <a:solidFill>
                  <a:srgbClr val="6F6F6F"/>
                </a:solidFill>
                <a:latin typeface="Microsoft Sans Serif"/>
                <a:cs typeface="Microsoft Sans Serif"/>
              </a:rPr>
              <a:t>2,829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361950" y="2093976"/>
            <a:ext cx="1689100" cy="1686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R="139065" algn="r">
              <a:lnSpc>
                <a:spcPct val="100000"/>
              </a:lnSpc>
              <a:spcBef>
                <a:spcPts val="100"/>
              </a:spcBef>
            </a:pPr>
            <a:r>
              <a:rPr sz="1100" spc="10" dirty="0">
                <a:solidFill>
                  <a:srgbClr val="535353"/>
                </a:solidFill>
                <a:latin typeface="Microsoft Sans Serif"/>
                <a:cs typeface="Microsoft Sans Serif"/>
              </a:rPr>
              <a:t>I</a:t>
            </a:r>
            <a:r>
              <a:rPr sz="1100" spc="-35" dirty="0">
                <a:solidFill>
                  <a:srgbClr val="535353"/>
                </a:solidFill>
                <a:latin typeface="Microsoft Sans Serif"/>
                <a:cs typeface="Microsoft Sans Serif"/>
              </a:rPr>
              <a:t>n</a:t>
            </a:r>
            <a:r>
              <a:rPr sz="1100" spc="-10" dirty="0">
                <a:solidFill>
                  <a:srgbClr val="535353"/>
                </a:solidFill>
                <a:latin typeface="Microsoft Sans Serif"/>
                <a:cs typeface="Microsoft Sans Serif"/>
              </a:rPr>
              <a:t>f</a:t>
            </a:r>
            <a:r>
              <a:rPr sz="1100" spc="85" dirty="0">
                <a:solidFill>
                  <a:srgbClr val="535353"/>
                </a:solidFill>
                <a:latin typeface="Microsoft Sans Serif"/>
                <a:cs typeface="Microsoft Sans Serif"/>
              </a:rPr>
              <a:t>o</a:t>
            </a:r>
            <a:r>
              <a:rPr sz="1100" spc="25" dirty="0">
                <a:solidFill>
                  <a:srgbClr val="535353"/>
                </a:solidFill>
                <a:latin typeface="Microsoft Sans Serif"/>
                <a:cs typeface="Microsoft Sans Serif"/>
              </a:rPr>
              <a:t>r</a:t>
            </a:r>
            <a:r>
              <a:rPr sz="1100" spc="80" dirty="0">
                <a:solidFill>
                  <a:srgbClr val="535353"/>
                </a:solidFill>
                <a:latin typeface="Microsoft Sans Serif"/>
                <a:cs typeface="Microsoft Sans Serif"/>
              </a:rPr>
              <a:t>m</a:t>
            </a:r>
            <a:r>
              <a:rPr sz="1100" spc="-15" dirty="0">
                <a:solidFill>
                  <a:srgbClr val="535353"/>
                </a:solidFill>
                <a:latin typeface="Microsoft Sans Serif"/>
                <a:cs typeface="Microsoft Sans Serif"/>
              </a:rPr>
              <a:t>a</a:t>
            </a:r>
            <a:r>
              <a:rPr sz="1100" spc="-10" dirty="0">
                <a:solidFill>
                  <a:srgbClr val="535353"/>
                </a:solidFill>
                <a:latin typeface="Microsoft Sans Serif"/>
                <a:cs typeface="Microsoft Sans Serif"/>
              </a:rPr>
              <a:t>t</a:t>
            </a:r>
            <a:r>
              <a:rPr sz="1100" spc="45" dirty="0">
                <a:solidFill>
                  <a:srgbClr val="535353"/>
                </a:solidFill>
                <a:latin typeface="Microsoft Sans Serif"/>
                <a:cs typeface="Microsoft Sans Serif"/>
              </a:rPr>
              <a:t>i</a:t>
            </a:r>
            <a:r>
              <a:rPr sz="1100" spc="85" dirty="0">
                <a:solidFill>
                  <a:srgbClr val="535353"/>
                </a:solidFill>
                <a:latin typeface="Microsoft Sans Serif"/>
                <a:cs typeface="Microsoft Sans Serif"/>
              </a:rPr>
              <a:t>o</a:t>
            </a:r>
            <a:r>
              <a:rPr sz="1100" spc="25" dirty="0">
                <a:solidFill>
                  <a:srgbClr val="535353"/>
                </a:solidFill>
                <a:latin typeface="Microsoft Sans Serif"/>
                <a:cs typeface="Microsoft Sans Serif"/>
              </a:rPr>
              <a:t>n</a:t>
            </a:r>
            <a:r>
              <a:rPr sz="1100" spc="-35" dirty="0">
                <a:solidFill>
                  <a:srgbClr val="535353"/>
                </a:solidFill>
                <a:latin typeface="Microsoft Sans Serif"/>
                <a:cs typeface="Microsoft Sans Serif"/>
              </a:rPr>
              <a:t> </a:t>
            </a:r>
            <a:r>
              <a:rPr sz="1100" spc="-75" dirty="0">
                <a:solidFill>
                  <a:srgbClr val="535353"/>
                </a:solidFill>
                <a:latin typeface="Microsoft Sans Serif"/>
                <a:cs typeface="Microsoft Sans Serif"/>
              </a:rPr>
              <a:t>T</a:t>
            </a:r>
            <a:r>
              <a:rPr sz="1100" spc="-15" dirty="0">
                <a:solidFill>
                  <a:srgbClr val="535353"/>
                </a:solidFill>
                <a:latin typeface="Microsoft Sans Serif"/>
                <a:cs typeface="Microsoft Sans Serif"/>
              </a:rPr>
              <a:t>e</a:t>
            </a:r>
            <a:r>
              <a:rPr sz="1100" spc="50" dirty="0">
                <a:solidFill>
                  <a:srgbClr val="535353"/>
                </a:solidFill>
                <a:latin typeface="Microsoft Sans Serif"/>
                <a:cs typeface="Microsoft Sans Serif"/>
              </a:rPr>
              <a:t>c</a:t>
            </a:r>
            <a:r>
              <a:rPr sz="1100" spc="-20" dirty="0">
                <a:solidFill>
                  <a:srgbClr val="535353"/>
                </a:solidFill>
                <a:latin typeface="Microsoft Sans Serif"/>
                <a:cs typeface="Microsoft Sans Serif"/>
              </a:rPr>
              <a:t>h</a:t>
            </a:r>
            <a:r>
              <a:rPr sz="1100" spc="85" dirty="0">
                <a:solidFill>
                  <a:srgbClr val="535353"/>
                </a:solidFill>
                <a:latin typeface="Microsoft Sans Serif"/>
                <a:cs typeface="Microsoft Sans Serif"/>
              </a:rPr>
              <a:t>n</a:t>
            </a:r>
            <a:r>
              <a:rPr sz="1100" spc="-15" dirty="0">
                <a:solidFill>
                  <a:srgbClr val="535353"/>
                </a:solidFill>
                <a:latin typeface="Microsoft Sans Serif"/>
                <a:cs typeface="Microsoft Sans Serif"/>
              </a:rPr>
              <a:t>o</a:t>
            </a:r>
            <a:r>
              <a:rPr sz="1100" spc="45" dirty="0">
                <a:solidFill>
                  <a:srgbClr val="535353"/>
                </a:solidFill>
                <a:latin typeface="Microsoft Sans Serif"/>
                <a:cs typeface="Microsoft Sans Serif"/>
              </a:rPr>
              <a:t>l</a:t>
            </a:r>
            <a:r>
              <a:rPr sz="1100" spc="85" dirty="0">
                <a:solidFill>
                  <a:srgbClr val="535353"/>
                </a:solidFill>
                <a:latin typeface="Microsoft Sans Serif"/>
                <a:cs typeface="Microsoft Sans Serif"/>
              </a:rPr>
              <a:t>og</a:t>
            </a:r>
            <a:r>
              <a:rPr sz="1100" spc="-15" dirty="0">
                <a:solidFill>
                  <a:srgbClr val="535353"/>
                </a:solidFill>
                <a:latin typeface="Microsoft Sans Serif"/>
                <a:cs typeface="Microsoft Sans Serif"/>
              </a:rPr>
              <a:t>y</a:t>
            </a:r>
            <a:endParaRPr sz="1100">
              <a:latin typeface="Microsoft Sans Serif"/>
              <a:cs typeface="Microsoft Sans Serif"/>
            </a:endParaRPr>
          </a:p>
          <a:p>
            <a:pPr marL="719455" marR="142240" indent="129539" algn="r">
              <a:lnSpc>
                <a:spcPct val="178200"/>
              </a:lnSpc>
            </a:pPr>
            <a:r>
              <a:rPr sz="1100" spc="15" dirty="0">
                <a:solidFill>
                  <a:srgbClr val="535353"/>
                </a:solidFill>
                <a:latin typeface="Microsoft Sans Serif"/>
                <a:cs typeface="Microsoft Sans Serif"/>
              </a:rPr>
              <a:t>H</a:t>
            </a:r>
            <a:r>
              <a:rPr sz="1100" spc="-25" dirty="0">
                <a:solidFill>
                  <a:srgbClr val="535353"/>
                </a:solidFill>
                <a:latin typeface="Microsoft Sans Serif"/>
                <a:cs typeface="Microsoft Sans Serif"/>
              </a:rPr>
              <a:t>e</a:t>
            </a:r>
            <a:r>
              <a:rPr sz="1100" spc="-15" dirty="0">
                <a:solidFill>
                  <a:srgbClr val="535353"/>
                </a:solidFill>
                <a:latin typeface="Microsoft Sans Serif"/>
                <a:cs typeface="Microsoft Sans Serif"/>
              </a:rPr>
              <a:t>a</a:t>
            </a:r>
            <a:r>
              <a:rPr sz="1100" spc="45" dirty="0">
                <a:solidFill>
                  <a:srgbClr val="535353"/>
                </a:solidFill>
                <a:latin typeface="Microsoft Sans Serif"/>
                <a:cs typeface="Microsoft Sans Serif"/>
              </a:rPr>
              <a:t>l</a:t>
            </a:r>
            <a:r>
              <a:rPr sz="1100" spc="-10" dirty="0">
                <a:solidFill>
                  <a:srgbClr val="535353"/>
                </a:solidFill>
                <a:latin typeface="Microsoft Sans Serif"/>
                <a:cs typeface="Microsoft Sans Serif"/>
              </a:rPr>
              <a:t>t</a:t>
            </a:r>
            <a:r>
              <a:rPr sz="1100" spc="80" dirty="0">
                <a:solidFill>
                  <a:srgbClr val="535353"/>
                </a:solidFill>
                <a:latin typeface="Microsoft Sans Serif"/>
                <a:cs typeface="Microsoft Sans Serif"/>
              </a:rPr>
              <a:t>h</a:t>
            </a:r>
            <a:r>
              <a:rPr sz="1100" spc="-55" dirty="0">
                <a:solidFill>
                  <a:srgbClr val="535353"/>
                </a:solidFill>
                <a:latin typeface="Microsoft Sans Serif"/>
                <a:cs typeface="Microsoft Sans Serif"/>
              </a:rPr>
              <a:t>c</a:t>
            </a:r>
            <a:r>
              <a:rPr sz="1100" spc="-15" dirty="0">
                <a:solidFill>
                  <a:srgbClr val="535353"/>
                </a:solidFill>
                <a:latin typeface="Microsoft Sans Serif"/>
                <a:cs typeface="Microsoft Sans Serif"/>
              </a:rPr>
              <a:t>a</a:t>
            </a:r>
            <a:r>
              <a:rPr sz="1100" spc="25" dirty="0">
                <a:solidFill>
                  <a:srgbClr val="535353"/>
                </a:solidFill>
                <a:latin typeface="Microsoft Sans Serif"/>
                <a:cs typeface="Microsoft Sans Serif"/>
              </a:rPr>
              <a:t>r</a:t>
            </a:r>
            <a:r>
              <a:rPr sz="1100" spc="10" dirty="0">
                <a:solidFill>
                  <a:srgbClr val="535353"/>
                </a:solidFill>
                <a:latin typeface="Microsoft Sans Serif"/>
                <a:cs typeface="Microsoft Sans Serif"/>
              </a:rPr>
              <a:t>e  </a:t>
            </a:r>
            <a:r>
              <a:rPr sz="1100" spc="35" dirty="0">
                <a:solidFill>
                  <a:srgbClr val="535353"/>
                </a:solidFill>
                <a:latin typeface="Microsoft Sans Serif"/>
                <a:cs typeface="Microsoft Sans Serif"/>
              </a:rPr>
              <a:t>C</a:t>
            </a:r>
            <a:r>
              <a:rPr sz="1100" spc="50" dirty="0">
                <a:solidFill>
                  <a:srgbClr val="535353"/>
                </a:solidFill>
                <a:latin typeface="Microsoft Sans Serif"/>
                <a:cs typeface="Microsoft Sans Serif"/>
              </a:rPr>
              <a:t>o</a:t>
            </a:r>
            <a:r>
              <a:rPr sz="1100" spc="-15" dirty="0">
                <a:solidFill>
                  <a:srgbClr val="535353"/>
                </a:solidFill>
                <a:latin typeface="Microsoft Sans Serif"/>
                <a:cs typeface="Microsoft Sans Serif"/>
              </a:rPr>
              <a:t>n</a:t>
            </a:r>
            <a:r>
              <a:rPr sz="1100" spc="-55" dirty="0">
                <a:solidFill>
                  <a:srgbClr val="535353"/>
                </a:solidFill>
                <a:latin typeface="Microsoft Sans Serif"/>
                <a:cs typeface="Microsoft Sans Serif"/>
              </a:rPr>
              <a:t>s</a:t>
            </a:r>
            <a:r>
              <a:rPr sz="1100" spc="-10" dirty="0">
                <a:solidFill>
                  <a:srgbClr val="535353"/>
                </a:solidFill>
                <a:latin typeface="Microsoft Sans Serif"/>
                <a:cs typeface="Microsoft Sans Serif"/>
              </a:rPr>
              <a:t>t</a:t>
            </a:r>
            <a:r>
              <a:rPr sz="1100" spc="25" dirty="0">
                <a:solidFill>
                  <a:srgbClr val="535353"/>
                </a:solidFill>
                <a:latin typeface="Microsoft Sans Serif"/>
                <a:cs typeface="Microsoft Sans Serif"/>
              </a:rPr>
              <a:t>r</a:t>
            </a:r>
            <a:r>
              <a:rPr sz="1100" spc="85" dirty="0">
                <a:solidFill>
                  <a:srgbClr val="535353"/>
                </a:solidFill>
                <a:latin typeface="Microsoft Sans Serif"/>
                <a:cs typeface="Microsoft Sans Serif"/>
              </a:rPr>
              <a:t>u</a:t>
            </a:r>
            <a:r>
              <a:rPr sz="1100" spc="-55" dirty="0">
                <a:solidFill>
                  <a:srgbClr val="535353"/>
                </a:solidFill>
                <a:latin typeface="Microsoft Sans Serif"/>
                <a:cs typeface="Microsoft Sans Serif"/>
              </a:rPr>
              <a:t>c</a:t>
            </a:r>
            <a:r>
              <a:rPr sz="1100" spc="90" dirty="0">
                <a:solidFill>
                  <a:srgbClr val="535353"/>
                </a:solidFill>
                <a:latin typeface="Microsoft Sans Serif"/>
                <a:cs typeface="Microsoft Sans Serif"/>
              </a:rPr>
              <a:t>t</a:t>
            </a:r>
            <a:r>
              <a:rPr sz="1100" spc="-60" dirty="0">
                <a:solidFill>
                  <a:srgbClr val="535353"/>
                </a:solidFill>
                <a:latin typeface="Microsoft Sans Serif"/>
                <a:cs typeface="Microsoft Sans Serif"/>
              </a:rPr>
              <a:t>i</a:t>
            </a:r>
            <a:r>
              <a:rPr sz="1100" spc="85" dirty="0">
                <a:solidFill>
                  <a:srgbClr val="535353"/>
                </a:solidFill>
                <a:latin typeface="Microsoft Sans Serif"/>
                <a:cs typeface="Microsoft Sans Serif"/>
              </a:rPr>
              <a:t>o</a:t>
            </a:r>
            <a:r>
              <a:rPr sz="1100" spc="25" dirty="0">
                <a:solidFill>
                  <a:srgbClr val="535353"/>
                </a:solidFill>
                <a:latin typeface="Microsoft Sans Serif"/>
                <a:cs typeface="Microsoft Sans Serif"/>
              </a:rPr>
              <a:t>n</a:t>
            </a:r>
            <a:endParaRPr sz="1100">
              <a:latin typeface="Microsoft Sans Serif"/>
              <a:cs typeface="Microsoft Sans Serif"/>
            </a:endParaRPr>
          </a:p>
          <a:p>
            <a:pPr marR="5080" algn="r">
              <a:lnSpc>
                <a:spcPct val="100000"/>
              </a:lnSpc>
              <a:spcBef>
                <a:spcPts val="1030"/>
              </a:spcBef>
            </a:pPr>
            <a:r>
              <a:rPr sz="1100" spc="25" dirty="0">
                <a:solidFill>
                  <a:srgbClr val="535353"/>
                </a:solidFill>
                <a:latin typeface="Microsoft Sans Serif"/>
                <a:cs typeface="Microsoft Sans Serif"/>
              </a:rPr>
              <a:t>Banking/</a:t>
            </a:r>
            <a:r>
              <a:rPr sz="1100" spc="-35" dirty="0">
                <a:solidFill>
                  <a:srgbClr val="535353"/>
                </a:solidFill>
                <a:latin typeface="Microsoft Sans Serif"/>
                <a:cs typeface="Microsoft Sans Serif"/>
              </a:rPr>
              <a:t> </a:t>
            </a:r>
            <a:r>
              <a:rPr sz="1100" spc="40" dirty="0">
                <a:solidFill>
                  <a:srgbClr val="535353"/>
                </a:solidFill>
                <a:latin typeface="Microsoft Sans Serif"/>
                <a:cs typeface="Microsoft Sans Serif"/>
              </a:rPr>
              <a:t>Financial…</a:t>
            </a:r>
            <a:endParaRPr sz="1100">
              <a:latin typeface="Microsoft Sans Serif"/>
              <a:cs typeface="Microsoft Sans Serif"/>
            </a:endParaRPr>
          </a:p>
          <a:p>
            <a:pPr marR="140970" algn="r">
              <a:lnSpc>
                <a:spcPct val="100000"/>
              </a:lnSpc>
              <a:spcBef>
                <a:spcPts val="1030"/>
              </a:spcBef>
            </a:pPr>
            <a:r>
              <a:rPr sz="1100" spc="-10" dirty="0">
                <a:solidFill>
                  <a:srgbClr val="535353"/>
                </a:solidFill>
                <a:latin typeface="Microsoft Sans Serif"/>
                <a:cs typeface="Microsoft Sans Serif"/>
              </a:rPr>
              <a:t>Retail</a:t>
            </a:r>
            <a:endParaRPr sz="1100">
              <a:latin typeface="Microsoft Sans Serif"/>
              <a:cs typeface="Microsoft Sans Serif"/>
            </a:endParaRPr>
          </a:p>
          <a:p>
            <a:pPr marR="6985" algn="r">
              <a:lnSpc>
                <a:spcPct val="100000"/>
              </a:lnSpc>
              <a:spcBef>
                <a:spcPts val="1035"/>
              </a:spcBef>
            </a:pPr>
            <a:r>
              <a:rPr sz="1100" spc="45" dirty="0">
                <a:solidFill>
                  <a:srgbClr val="535353"/>
                </a:solidFill>
                <a:latin typeface="Microsoft Sans Serif"/>
                <a:cs typeface="Microsoft Sans Serif"/>
              </a:rPr>
              <a:t>E</a:t>
            </a:r>
            <a:r>
              <a:rPr sz="1100" spc="-5" dirty="0">
                <a:solidFill>
                  <a:srgbClr val="535353"/>
                </a:solidFill>
                <a:latin typeface="Microsoft Sans Serif"/>
                <a:cs typeface="Microsoft Sans Serif"/>
              </a:rPr>
              <a:t>d</a:t>
            </a:r>
            <a:r>
              <a:rPr sz="1100" spc="-15" dirty="0">
                <a:solidFill>
                  <a:srgbClr val="535353"/>
                </a:solidFill>
                <a:latin typeface="Microsoft Sans Serif"/>
                <a:cs typeface="Microsoft Sans Serif"/>
              </a:rPr>
              <a:t>u</a:t>
            </a:r>
            <a:r>
              <a:rPr sz="1100" spc="-55" dirty="0">
                <a:solidFill>
                  <a:srgbClr val="535353"/>
                </a:solidFill>
                <a:latin typeface="Microsoft Sans Serif"/>
                <a:cs typeface="Microsoft Sans Serif"/>
              </a:rPr>
              <a:t>c</a:t>
            </a:r>
            <a:r>
              <a:rPr sz="1100" spc="-15" dirty="0">
                <a:solidFill>
                  <a:srgbClr val="535353"/>
                </a:solidFill>
                <a:latin typeface="Microsoft Sans Serif"/>
                <a:cs typeface="Microsoft Sans Serif"/>
              </a:rPr>
              <a:t>a</a:t>
            </a:r>
            <a:r>
              <a:rPr sz="1100" spc="90" dirty="0">
                <a:solidFill>
                  <a:srgbClr val="535353"/>
                </a:solidFill>
                <a:latin typeface="Microsoft Sans Serif"/>
                <a:cs typeface="Microsoft Sans Serif"/>
              </a:rPr>
              <a:t>t</a:t>
            </a:r>
            <a:r>
              <a:rPr sz="1100" spc="40" dirty="0">
                <a:solidFill>
                  <a:srgbClr val="535353"/>
                </a:solidFill>
                <a:latin typeface="Microsoft Sans Serif"/>
                <a:cs typeface="Microsoft Sans Serif"/>
              </a:rPr>
              <a:t>i</a:t>
            </a:r>
            <a:r>
              <a:rPr sz="1100" spc="-15" dirty="0">
                <a:solidFill>
                  <a:srgbClr val="535353"/>
                </a:solidFill>
                <a:latin typeface="Microsoft Sans Serif"/>
                <a:cs typeface="Microsoft Sans Serif"/>
              </a:rPr>
              <a:t>o</a:t>
            </a:r>
            <a:r>
              <a:rPr sz="1100" spc="85" dirty="0">
                <a:solidFill>
                  <a:srgbClr val="535353"/>
                </a:solidFill>
                <a:latin typeface="Microsoft Sans Serif"/>
                <a:cs typeface="Microsoft Sans Serif"/>
              </a:rPr>
              <a:t>n</a:t>
            </a:r>
            <a:r>
              <a:rPr sz="1100" spc="-20" dirty="0">
                <a:solidFill>
                  <a:srgbClr val="535353"/>
                </a:solidFill>
                <a:latin typeface="Microsoft Sans Serif"/>
                <a:cs typeface="Microsoft Sans Serif"/>
              </a:rPr>
              <a:t>,</a:t>
            </a:r>
            <a:r>
              <a:rPr sz="1100" spc="-80" dirty="0">
                <a:solidFill>
                  <a:srgbClr val="535353"/>
                </a:solidFill>
                <a:latin typeface="Microsoft Sans Serif"/>
                <a:cs typeface="Microsoft Sans Serif"/>
              </a:rPr>
              <a:t> </a:t>
            </a:r>
            <a:r>
              <a:rPr sz="1100" spc="25" dirty="0">
                <a:solidFill>
                  <a:srgbClr val="535353"/>
                </a:solidFill>
                <a:latin typeface="Microsoft Sans Serif"/>
                <a:cs typeface="Microsoft Sans Serif"/>
              </a:rPr>
              <a:t>T</a:t>
            </a:r>
            <a:r>
              <a:rPr sz="1100" spc="-75" dirty="0">
                <a:solidFill>
                  <a:srgbClr val="535353"/>
                </a:solidFill>
                <a:latin typeface="Microsoft Sans Serif"/>
                <a:cs typeface="Microsoft Sans Serif"/>
              </a:rPr>
              <a:t>r</a:t>
            </a:r>
            <a:r>
              <a:rPr sz="1100" spc="-15" dirty="0">
                <a:solidFill>
                  <a:srgbClr val="535353"/>
                </a:solidFill>
                <a:latin typeface="Microsoft Sans Serif"/>
                <a:cs typeface="Microsoft Sans Serif"/>
              </a:rPr>
              <a:t>a</a:t>
            </a:r>
            <a:r>
              <a:rPr sz="1100" spc="40" dirty="0">
                <a:solidFill>
                  <a:srgbClr val="535353"/>
                </a:solidFill>
                <a:latin typeface="Microsoft Sans Serif"/>
                <a:cs typeface="Microsoft Sans Serif"/>
              </a:rPr>
              <a:t>i</a:t>
            </a:r>
            <a:r>
              <a:rPr sz="1100" spc="-15" dirty="0">
                <a:solidFill>
                  <a:srgbClr val="535353"/>
                </a:solidFill>
                <a:latin typeface="Microsoft Sans Serif"/>
                <a:cs typeface="Microsoft Sans Serif"/>
              </a:rPr>
              <a:t>n</a:t>
            </a:r>
            <a:r>
              <a:rPr sz="1100" spc="40" dirty="0">
                <a:solidFill>
                  <a:srgbClr val="535353"/>
                </a:solidFill>
                <a:latin typeface="Microsoft Sans Serif"/>
                <a:cs typeface="Microsoft Sans Serif"/>
              </a:rPr>
              <a:t>i</a:t>
            </a:r>
            <a:r>
              <a:rPr sz="1100" spc="85" dirty="0">
                <a:solidFill>
                  <a:srgbClr val="535353"/>
                </a:solidFill>
                <a:latin typeface="Microsoft Sans Serif"/>
                <a:cs typeface="Microsoft Sans Serif"/>
              </a:rPr>
              <a:t>n</a:t>
            </a:r>
            <a:r>
              <a:rPr sz="1100" spc="80" dirty="0">
                <a:solidFill>
                  <a:srgbClr val="535353"/>
                </a:solidFill>
                <a:latin typeface="Microsoft Sans Serif"/>
                <a:cs typeface="Microsoft Sans Serif"/>
              </a:rPr>
              <a:t>g</a:t>
            </a:r>
            <a:r>
              <a:rPr sz="1100" spc="-110" dirty="0">
                <a:solidFill>
                  <a:srgbClr val="535353"/>
                </a:solidFill>
                <a:latin typeface="Microsoft Sans Serif"/>
                <a:cs typeface="Microsoft Sans Serif"/>
              </a:rPr>
              <a:t>,</a:t>
            </a:r>
            <a:r>
              <a:rPr sz="1100" spc="475" dirty="0">
                <a:solidFill>
                  <a:srgbClr val="535353"/>
                </a:solidFill>
                <a:latin typeface="Microsoft Sans Serif"/>
                <a:cs typeface="Microsoft Sans Serif"/>
              </a:rPr>
              <a:t>…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674623" y="3886200"/>
            <a:ext cx="1384935" cy="193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spc="-20" dirty="0">
                <a:solidFill>
                  <a:srgbClr val="535353"/>
                </a:solidFill>
                <a:latin typeface="Microsoft Sans Serif"/>
                <a:cs typeface="Microsoft Sans Serif"/>
              </a:rPr>
              <a:t>F</a:t>
            </a:r>
            <a:r>
              <a:rPr sz="1100" spc="25" dirty="0">
                <a:solidFill>
                  <a:srgbClr val="535353"/>
                </a:solidFill>
                <a:latin typeface="Microsoft Sans Serif"/>
                <a:cs typeface="Microsoft Sans Serif"/>
              </a:rPr>
              <a:t>o</a:t>
            </a:r>
            <a:r>
              <a:rPr sz="1100" spc="85" dirty="0">
                <a:solidFill>
                  <a:srgbClr val="535353"/>
                </a:solidFill>
                <a:latin typeface="Microsoft Sans Serif"/>
                <a:cs typeface="Microsoft Sans Serif"/>
              </a:rPr>
              <a:t>o</a:t>
            </a:r>
            <a:r>
              <a:rPr sz="1100" spc="80" dirty="0">
                <a:solidFill>
                  <a:srgbClr val="535353"/>
                </a:solidFill>
                <a:latin typeface="Microsoft Sans Serif"/>
                <a:cs typeface="Microsoft Sans Serif"/>
              </a:rPr>
              <a:t>d</a:t>
            </a:r>
            <a:r>
              <a:rPr sz="1100" spc="-20" dirty="0">
                <a:solidFill>
                  <a:srgbClr val="535353"/>
                </a:solidFill>
                <a:latin typeface="Microsoft Sans Serif"/>
                <a:cs typeface="Microsoft Sans Serif"/>
              </a:rPr>
              <a:t>,</a:t>
            </a:r>
            <a:r>
              <a:rPr sz="1100" spc="-80" dirty="0">
                <a:solidFill>
                  <a:srgbClr val="535353"/>
                </a:solidFill>
                <a:latin typeface="Microsoft Sans Serif"/>
                <a:cs typeface="Microsoft Sans Serif"/>
              </a:rPr>
              <a:t> </a:t>
            </a:r>
            <a:r>
              <a:rPr sz="1100" spc="-35" dirty="0">
                <a:solidFill>
                  <a:srgbClr val="535353"/>
                </a:solidFill>
                <a:latin typeface="Microsoft Sans Serif"/>
                <a:cs typeface="Microsoft Sans Serif"/>
              </a:rPr>
              <a:t>B</a:t>
            </a:r>
            <a:r>
              <a:rPr sz="1100" spc="85" dirty="0">
                <a:solidFill>
                  <a:srgbClr val="535353"/>
                </a:solidFill>
                <a:latin typeface="Microsoft Sans Serif"/>
                <a:cs typeface="Microsoft Sans Serif"/>
              </a:rPr>
              <a:t>e</a:t>
            </a:r>
            <a:r>
              <a:rPr sz="1100" spc="-55" dirty="0">
                <a:solidFill>
                  <a:srgbClr val="535353"/>
                </a:solidFill>
                <a:latin typeface="Microsoft Sans Serif"/>
                <a:cs typeface="Microsoft Sans Serif"/>
              </a:rPr>
              <a:t>v</a:t>
            </a:r>
            <a:r>
              <a:rPr sz="1100" spc="-15" dirty="0">
                <a:solidFill>
                  <a:srgbClr val="535353"/>
                </a:solidFill>
                <a:latin typeface="Microsoft Sans Serif"/>
                <a:cs typeface="Microsoft Sans Serif"/>
              </a:rPr>
              <a:t>e</a:t>
            </a:r>
            <a:r>
              <a:rPr sz="1100" spc="25" dirty="0">
                <a:solidFill>
                  <a:srgbClr val="535353"/>
                </a:solidFill>
                <a:latin typeface="Microsoft Sans Serif"/>
                <a:cs typeface="Microsoft Sans Serif"/>
              </a:rPr>
              <a:t>r</a:t>
            </a:r>
            <a:r>
              <a:rPr sz="1100" spc="-15" dirty="0">
                <a:solidFill>
                  <a:srgbClr val="535353"/>
                </a:solidFill>
                <a:latin typeface="Microsoft Sans Serif"/>
                <a:cs typeface="Microsoft Sans Serif"/>
              </a:rPr>
              <a:t>a</a:t>
            </a:r>
            <a:r>
              <a:rPr sz="1100" spc="80" dirty="0">
                <a:solidFill>
                  <a:srgbClr val="535353"/>
                </a:solidFill>
                <a:latin typeface="Microsoft Sans Serif"/>
                <a:cs typeface="Microsoft Sans Serif"/>
              </a:rPr>
              <a:t>g</a:t>
            </a:r>
            <a:r>
              <a:rPr sz="1100" spc="-15" dirty="0">
                <a:solidFill>
                  <a:srgbClr val="535353"/>
                </a:solidFill>
                <a:latin typeface="Microsoft Sans Serif"/>
                <a:cs typeface="Microsoft Sans Serif"/>
              </a:rPr>
              <a:t>e</a:t>
            </a:r>
            <a:r>
              <a:rPr sz="1100" spc="-65" dirty="0">
                <a:solidFill>
                  <a:srgbClr val="535353"/>
                </a:solidFill>
                <a:latin typeface="Microsoft Sans Serif"/>
                <a:cs typeface="Microsoft Sans Serif"/>
              </a:rPr>
              <a:t>s</a:t>
            </a:r>
            <a:r>
              <a:rPr sz="1100" spc="15" dirty="0">
                <a:solidFill>
                  <a:srgbClr val="535353"/>
                </a:solidFill>
                <a:latin typeface="Microsoft Sans Serif"/>
                <a:cs typeface="Microsoft Sans Serif"/>
              </a:rPr>
              <a:t> </a:t>
            </a:r>
            <a:r>
              <a:rPr sz="1100" spc="65" dirty="0">
                <a:solidFill>
                  <a:srgbClr val="535353"/>
                </a:solidFill>
                <a:latin typeface="Microsoft Sans Serif"/>
                <a:cs typeface="Microsoft Sans Serif"/>
              </a:rPr>
              <a:t>&amp;</a:t>
            </a:r>
            <a:r>
              <a:rPr sz="1100" spc="475" dirty="0">
                <a:solidFill>
                  <a:srgbClr val="535353"/>
                </a:solidFill>
                <a:latin typeface="Microsoft Sans Serif"/>
                <a:cs typeface="Microsoft Sans Serif"/>
              </a:rPr>
              <a:t>…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519620" y="4184904"/>
            <a:ext cx="1536065" cy="49212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R="6985" algn="r">
              <a:lnSpc>
                <a:spcPct val="100000"/>
              </a:lnSpc>
              <a:spcBef>
                <a:spcPts val="100"/>
              </a:spcBef>
            </a:pPr>
            <a:r>
              <a:rPr sz="1100" spc="55" dirty="0">
                <a:solidFill>
                  <a:srgbClr val="535353"/>
                </a:solidFill>
                <a:latin typeface="Microsoft Sans Serif"/>
                <a:cs typeface="Microsoft Sans Serif"/>
              </a:rPr>
              <a:t>Manufacturing/…</a:t>
            </a:r>
            <a:endParaRPr sz="1100">
              <a:latin typeface="Microsoft Sans Serif"/>
              <a:cs typeface="Microsoft Sans Serif"/>
            </a:endParaRPr>
          </a:p>
          <a:p>
            <a:pPr marR="5080" algn="r">
              <a:lnSpc>
                <a:spcPct val="100000"/>
              </a:lnSpc>
              <a:spcBef>
                <a:spcPts val="1030"/>
              </a:spcBef>
            </a:pPr>
            <a:r>
              <a:rPr sz="1100" spc="50" dirty="0">
                <a:solidFill>
                  <a:srgbClr val="535353"/>
                </a:solidFill>
                <a:latin typeface="Microsoft Sans Serif"/>
                <a:cs typeface="Microsoft Sans Serif"/>
              </a:rPr>
              <a:t>A</a:t>
            </a:r>
            <a:r>
              <a:rPr sz="1100" spc="-40" dirty="0">
                <a:solidFill>
                  <a:srgbClr val="535353"/>
                </a:solidFill>
                <a:latin typeface="Microsoft Sans Serif"/>
                <a:cs typeface="Microsoft Sans Serif"/>
              </a:rPr>
              <a:t>c</a:t>
            </a:r>
            <a:r>
              <a:rPr sz="1100" spc="45" dirty="0">
                <a:solidFill>
                  <a:srgbClr val="535353"/>
                </a:solidFill>
                <a:latin typeface="Microsoft Sans Serif"/>
                <a:cs typeface="Microsoft Sans Serif"/>
              </a:rPr>
              <a:t>c</a:t>
            </a:r>
            <a:r>
              <a:rPr sz="1100" spc="-15" dirty="0">
                <a:solidFill>
                  <a:srgbClr val="535353"/>
                </a:solidFill>
                <a:latin typeface="Microsoft Sans Serif"/>
                <a:cs typeface="Microsoft Sans Serif"/>
              </a:rPr>
              <a:t>o</a:t>
            </a:r>
            <a:r>
              <a:rPr sz="1100" spc="85" dirty="0">
                <a:solidFill>
                  <a:srgbClr val="535353"/>
                </a:solidFill>
                <a:latin typeface="Microsoft Sans Serif"/>
                <a:cs typeface="Microsoft Sans Serif"/>
              </a:rPr>
              <a:t>u</a:t>
            </a:r>
            <a:r>
              <a:rPr sz="1100" spc="-15" dirty="0">
                <a:solidFill>
                  <a:srgbClr val="535353"/>
                </a:solidFill>
                <a:latin typeface="Microsoft Sans Serif"/>
                <a:cs typeface="Microsoft Sans Serif"/>
              </a:rPr>
              <a:t>n</a:t>
            </a:r>
            <a:r>
              <a:rPr sz="1100" spc="90" dirty="0">
                <a:solidFill>
                  <a:srgbClr val="535353"/>
                </a:solidFill>
                <a:latin typeface="Microsoft Sans Serif"/>
                <a:cs typeface="Microsoft Sans Serif"/>
              </a:rPr>
              <a:t>t</a:t>
            </a:r>
            <a:r>
              <a:rPr sz="1100" spc="-60" dirty="0">
                <a:solidFill>
                  <a:srgbClr val="535353"/>
                </a:solidFill>
                <a:latin typeface="Microsoft Sans Serif"/>
                <a:cs typeface="Microsoft Sans Serif"/>
              </a:rPr>
              <a:t>i</a:t>
            </a:r>
            <a:r>
              <a:rPr sz="1100" spc="85" dirty="0">
                <a:solidFill>
                  <a:srgbClr val="535353"/>
                </a:solidFill>
                <a:latin typeface="Microsoft Sans Serif"/>
                <a:cs typeface="Microsoft Sans Serif"/>
              </a:rPr>
              <a:t>n</a:t>
            </a:r>
            <a:r>
              <a:rPr sz="1100" spc="80" dirty="0">
                <a:solidFill>
                  <a:srgbClr val="535353"/>
                </a:solidFill>
                <a:latin typeface="Microsoft Sans Serif"/>
                <a:cs typeface="Microsoft Sans Serif"/>
              </a:rPr>
              <a:t>g</a:t>
            </a:r>
            <a:r>
              <a:rPr sz="1100" spc="-20" dirty="0">
                <a:solidFill>
                  <a:srgbClr val="535353"/>
                </a:solidFill>
                <a:latin typeface="Microsoft Sans Serif"/>
                <a:cs typeface="Microsoft Sans Serif"/>
              </a:rPr>
              <a:t>,</a:t>
            </a:r>
            <a:r>
              <a:rPr sz="1100" spc="-80" dirty="0">
                <a:solidFill>
                  <a:srgbClr val="535353"/>
                </a:solidFill>
                <a:latin typeface="Microsoft Sans Serif"/>
                <a:cs typeface="Microsoft Sans Serif"/>
              </a:rPr>
              <a:t> </a:t>
            </a:r>
            <a:r>
              <a:rPr sz="1100" spc="-15" dirty="0">
                <a:solidFill>
                  <a:srgbClr val="535353"/>
                </a:solidFill>
                <a:latin typeface="Microsoft Sans Serif"/>
                <a:cs typeface="Microsoft Sans Serif"/>
              </a:rPr>
              <a:t>a</a:t>
            </a:r>
            <a:r>
              <a:rPr sz="1100" spc="85" dirty="0">
                <a:solidFill>
                  <a:srgbClr val="535353"/>
                </a:solidFill>
                <a:latin typeface="Microsoft Sans Serif"/>
                <a:cs typeface="Microsoft Sans Serif"/>
              </a:rPr>
              <a:t>u</a:t>
            </a:r>
            <a:r>
              <a:rPr sz="1100" spc="80" dirty="0">
                <a:solidFill>
                  <a:srgbClr val="535353"/>
                </a:solidFill>
                <a:latin typeface="Microsoft Sans Serif"/>
                <a:cs typeface="Microsoft Sans Serif"/>
              </a:rPr>
              <a:t>d</a:t>
            </a:r>
            <a:r>
              <a:rPr sz="1100" spc="-60" dirty="0">
                <a:solidFill>
                  <a:srgbClr val="535353"/>
                </a:solidFill>
                <a:latin typeface="Microsoft Sans Serif"/>
                <a:cs typeface="Microsoft Sans Serif"/>
              </a:rPr>
              <a:t>i</a:t>
            </a:r>
            <a:r>
              <a:rPr sz="1100" spc="90" dirty="0">
                <a:solidFill>
                  <a:srgbClr val="535353"/>
                </a:solidFill>
                <a:latin typeface="Microsoft Sans Serif"/>
                <a:cs typeface="Microsoft Sans Serif"/>
              </a:rPr>
              <a:t>t</a:t>
            </a:r>
            <a:r>
              <a:rPr sz="1100" spc="40" dirty="0">
                <a:solidFill>
                  <a:srgbClr val="535353"/>
                </a:solidFill>
                <a:latin typeface="Microsoft Sans Serif"/>
                <a:cs typeface="Microsoft Sans Serif"/>
              </a:rPr>
              <a:t>i</a:t>
            </a:r>
            <a:r>
              <a:rPr sz="1100" spc="-15" dirty="0">
                <a:solidFill>
                  <a:srgbClr val="535353"/>
                </a:solidFill>
                <a:latin typeface="Microsoft Sans Serif"/>
                <a:cs typeface="Microsoft Sans Serif"/>
              </a:rPr>
              <a:t>n</a:t>
            </a:r>
            <a:r>
              <a:rPr sz="1100" spc="80" dirty="0">
                <a:solidFill>
                  <a:srgbClr val="535353"/>
                </a:solidFill>
                <a:latin typeface="Microsoft Sans Serif"/>
                <a:cs typeface="Microsoft Sans Serif"/>
              </a:rPr>
              <a:t>g</a:t>
            </a:r>
            <a:r>
              <a:rPr sz="1100" spc="-10" dirty="0">
                <a:solidFill>
                  <a:srgbClr val="535353"/>
                </a:solidFill>
                <a:latin typeface="Microsoft Sans Serif"/>
                <a:cs typeface="Microsoft Sans Serif"/>
              </a:rPr>
              <a:t>,</a:t>
            </a:r>
            <a:r>
              <a:rPr sz="1100" spc="475" dirty="0">
                <a:solidFill>
                  <a:srgbClr val="535353"/>
                </a:solidFill>
                <a:latin typeface="Microsoft Sans Serif"/>
                <a:cs typeface="Microsoft Sans Serif"/>
              </a:rPr>
              <a:t>…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1106616" y="4785360"/>
            <a:ext cx="812165" cy="193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spc="10" dirty="0">
                <a:solidFill>
                  <a:srgbClr val="535353"/>
                </a:solidFill>
                <a:latin typeface="Microsoft Sans Serif"/>
                <a:cs typeface="Microsoft Sans Serif"/>
              </a:rPr>
              <a:t>E</a:t>
            </a:r>
            <a:r>
              <a:rPr sz="1100" spc="-70" dirty="0">
                <a:solidFill>
                  <a:srgbClr val="535353"/>
                </a:solidFill>
                <a:latin typeface="Microsoft Sans Serif"/>
                <a:cs typeface="Microsoft Sans Serif"/>
              </a:rPr>
              <a:t>n</a:t>
            </a:r>
            <a:r>
              <a:rPr sz="1100" spc="80" dirty="0">
                <a:solidFill>
                  <a:srgbClr val="535353"/>
                </a:solidFill>
                <a:latin typeface="Microsoft Sans Serif"/>
                <a:cs typeface="Microsoft Sans Serif"/>
              </a:rPr>
              <a:t>g</a:t>
            </a:r>
            <a:r>
              <a:rPr sz="1100" spc="40" dirty="0">
                <a:solidFill>
                  <a:srgbClr val="535353"/>
                </a:solidFill>
                <a:latin typeface="Microsoft Sans Serif"/>
                <a:cs typeface="Microsoft Sans Serif"/>
              </a:rPr>
              <a:t>i</a:t>
            </a:r>
            <a:r>
              <a:rPr sz="1100" spc="-15" dirty="0">
                <a:solidFill>
                  <a:srgbClr val="535353"/>
                </a:solidFill>
                <a:latin typeface="Microsoft Sans Serif"/>
                <a:cs typeface="Microsoft Sans Serif"/>
              </a:rPr>
              <a:t>ne</a:t>
            </a:r>
            <a:r>
              <a:rPr sz="1100" spc="85" dirty="0">
                <a:solidFill>
                  <a:srgbClr val="535353"/>
                </a:solidFill>
                <a:latin typeface="Microsoft Sans Serif"/>
                <a:cs typeface="Microsoft Sans Serif"/>
              </a:rPr>
              <a:t>e</a:t>
            </a:r>
            <a:r>
              <a:rPr sz="1100" spc="25" dirty="0">
                <a:solidFill>
                  <a:srgbClr val="535353"/>
                </a:solidFill>
                <a:latin typeface="Microsoft Sans Serif"/>
                <a:cs typeface="Microsoft Sans Serif"/>
              </a:rPr>
              <a:t>r</a:t>
            </a:r>
            <a:r>
              <a:rPr sz="1100" spc="-60" dirty="0">
                <a:solidFill>
                  <a:srgbClr val="535353"/>
                </a:solidFill>
                <a:latin typeface="Microsoft Sans Serif"/>
                <a:cs typeface="Microsoft Sans Serif"/>
              </a:rPr>
              <a:t>i</a:t>
            </a:r>
            <a:r>
              <a:rPr sz="1100" spc="85" dirty="0">
                <a:solidFill>
                  <a:srgbClr val="535353"/>
                </a:solidFill>
                <a:latin typeface="Microsoft Sans Serif"/>
                <a:cs typeface="Microsoft Sans Serif"/>
              </a:rPr>
              <a:t>n</a:t>
            </a:r>
            <a:r>
              <a:rPr sz="1100" spc="80" dirty="0">
                <a:solidFill>
                  <a:srgbClr val="535353"/>
                </a:solidFill>
                <a:latin typeface="Microsoft Sans Serif"/>
                <a:cs typeface="Microsoft Sans Serif"/>
              </a:rPr>
              <a:t>g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671066" y="5084064"/>
            <a:ext cx="1388745" cy="49212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spc="20" dirty="0">
                <a:solidFill>
                  <a:srgbClr val="535353"/>
                </a:solidFill>
                <a:latin typeface="Microsoft Sans Serif"/>
                <a:cs typeface="Microsoft Sans Serif"/>
              </a:rPr>
              <a:t>Hospitality/</a:t>
            </a:r>
            <a:r>
              <a:rPr sz="1100" spc="-25" dirty="0">
                <a:solidFill>
                  <a:srgbClr val="535353"/>
                </a:solidFill>
                <a:latin typeface="Microsoft Sans Serif"/>
                <a:cs typeface="Microsoft Sans Serif"/>
              </a:rPr>
              <a:t> </a:t>
            </a:r>
            <a:r>
              <a:rPr sz="1100" spc="75" dirty="0">
                <a:solidFill>
                  <a:srgbClr val="535353"/>
                </a:solidFill>
                <a:latin typeface="Microsoft Sans Serif"/>
                <a:cs typeface="Microsoft Sans Serif"/>
              </a:rPr>
              <a:t>Hotels/…</a:t>
            </a:r>
            <a:endParaRPr sz="1100">
              <a:latin typeface="Microsoft Sans Serif"/>
              <a:cs typeface="Microsoft Sans Serif"/>
            </a:endParaRPr>
          </a:p>
          <a:p>
            <a:pPr marL="67945">
              <a:lnSpc>
                <a:spcPct val="100000"/>
              </a:lnSpc>
              <a:spcBef>
                <a:spcPts val="1030"/>
              </a:spcBef>
            </a:pPr>
            <a:r>
              <a:rPr sz="1100" spc="-5" dirty="0">
                <a:solidFill>
                  <a:srgbClr val="535353"/>
                </a:solidFill>
                <a:latin typeface="Microsoft Sans Serif"/>
                <a:cs typeface="Microsoft Sans Serif"/>
              </a:rPr>
              <a:t>B</a:t>
            </a:r>
            <a:r>
              <a:rPr sz="1100" spc="-45" dirty="0">
                <a:solidFill>
                  <a:srgbClr val="535353"/>
                </a:solidFill>
                <a:latin typeface="Microsoft Sans Serif"/>
                <a:cs typeface="Microsoft Sans Serif"/>
              </a:rPr>
              <a:t>u</a:t>
            </a:r>
            <a:r>
              <a:rPr sz="1100" spc="-55" dirty="0">
                <a:solidFill>
                  <a:srgbClr val="535353"/>
                </a:solidFill>
                <a:latin typeface="Microsoft Sans Serif"/>
                <a:cs typeface="Microsoft Sans Serif"/>
              </a:rPr>
              <a:t>s</a:t>
            </a:r>
            <a:r>
              <a:rPr sz="1100" spc="40" dirty="0">
                <a:solidFill>
                  <a:srgbClr val="535353"/>
                </a:solidFill>
                <a:latin typeface="Microsoft Sans Serif"/>
                <a:cs typeface="Microsoft Sans Serif"/>
              </a:rPr>
              <a:t>i</a:t>
            </a:r>
            <a:r>
              <a:rPr sz="1100" spc="-15" dirty="0">
                <a:solidFill>
                  <a:srgbClr val="535353"/>
                </a:solidFill>
                <a:latin typeface="Microsoft Sans Serif"/>
                <a:cs typeface="Microsoft Sans Serif"/>
              </a:rPr>
              <a:t>n</a:t>
            </a:r>
            <a:r>
              <a:rPr sz="1100" spc="85" dirty="0">
                <a:solidFill>
                  <a:srgbClr val="535353"/>
                </a:solidFill>
                <a:latin typeface="Microsoft Sans Serif"/>
                <a:cs typeface="Microsoft Sans Serif"/>
              </a:rPr>
              <a:t>e</a:t>
            </a:r>
            <a:r>
              <a:rPr sz="1100" spc="-55" dirty="0">
                <a:solidFill>
                  <a:srgbClr val="535353"/>
                </a:solidFill>
                <a:latin typeface="Microsoft Sans Serif"/>
                <a:cs typeface="Microsoft Sans Serif"/>
              </a:rPr>
              <a:t>s</a:t>
            </a:r>
            <a:r>
              <a:rPr sz="1100" spc="-65" dirty="0">
                <a:solidFill>
                  <a:srgbClr val="535353"/>
                </a:solidFill>
                <a:latin typeface="Microsoft Sans Serif"/>
                <a:cs typeface="Microsoft Sans Serif"/>
              </a:rPr>
              <a:t>s</a:t>
            </a:r>
            <a:r>
              <a:rPr sz="1100" spc="-85" dirty="0">
                <a:solidFill>
                  <a:srgbClr val="535353"/>
                </a:solidFill>
                <a:latin typeface="Microsoft Sans Serif"/>
                <a:cs typeface="Microsoft Sans Serif"/>
              </a:rPr>
              <a:t> </a:t>
            </a:r>
            <a:r>
              <a:rPr sz="1100" spc="-140" dirty="0">
                <a:solidFill>
                  <a:srgbClr val="535353"/>
                </a:solidFill>
                <a:latin typeface="Microsoft Sans Serif"/>
                <a:cs typeface="Microsoft Sans Serif"/>
              </a:rPr>
              <a:t>S</a:t>
            </a:r>
            <a:r>
              <a:rPr sz="1100" spc="85" dirty="0">
                <a:solidFill>
                  <a:srgbClr val="535353"/>
                </a:solidFill>
                <a:latin typeface="Microsoft Sans Serif"/>
                <a:cs typeface="Microsoft Sans Serif"/>
              </a:rPr>
              <a:t>e</a:t>
            </a:r>
            <a:r>
              <a:rPr sz="1100" spc="25" dirty="0">
                <a:solidFill>
                  <a:srgbClr val="535353"/>
                </a:solidFill>
                <a:latin typeface="Microsoft Sans Serif"/>
                <a:cs typeface="Microsoft Sans Serif"/>
              </a:rPr>
              <a:t>r</a:t>
            </a:r>
            <a:r>
              <a:rPr sz="1100" spc="-55" dirty="0">
                <a:solidFill>
                  <a:srgbClr val="535353"/>
                </a:solidFill>
                <a:latin typeface="Microsoft Sans Serif"/>
                <a:cs typeface="Microsoft Sans Serif"/>
              </a:rPr>
              <a:t>v</a:t>
            </a:r>
            <a:r>
              <a:rPr sz="1100" spc="40" dirty="0">
                <a:solidFill>
                  <a:srgbClr val="535353"/>
                </a:solidFill>
                <a:latin typeface="Microsoft Sans Serif"/>
                <a:cs typeface="Microsoft Sans Serif"/>
              </a:rPr>
              <a:t>i</a:t>
            </a:r>
            <a:r>
              <a:rPr sz="1100" spc="-55" dirty="0">
                <a:solidFill>
                  <a:srgbClr val="535353"/>
                </a:solidFill>
                <a:latin typeface="Microsoft Sans Serif"/>
                <a:cs typeface="Microsoft Sans Serif"/>
              </a:rPr>
              <a:t>c</a:t>
            </a:r>
            <a:r>
              <a:rPr sz="1100" spc="85" dirty="0">
                <a:solidFill>
                  <a:srgbClr val="535353"/>
                </a:solidFill>
                <a:latin typeface="Microsoft Sans Serif"/>
                <a:cs typeface="Microsoft Sans Serif"/>
              </a:rPr>
              <a:t>e</a:t>
            </a:r>
            <a:r>
              <a:rPr sz="1100" spc="-155" dirty="0">
                <a:solidFill>
                  <a:srgbClr val="535353"/>
                </a:solidFill>
                <a:latin typeface="Microsoft Sans Serif"/>
                <a:cs typeface="Microsoft Sans Serif"/>
              </a:rPr>
              <a:t>s</a:t>
            </a:r>
            <a:r>
              <a:rPr sz="1100" spc="190" dirty="0">
                <a:solidFill>
                  <a:srgbClr val="535353"/>
                </a:solidFill>
                <a:latin typeface="Microsoft Sans Serif"/>
                <a:cs typeface="Microsoft Sans Serif"/>
              </a:rPr>
              <a:t>/</a:t>
            </a:r>
            <a:r>
              <a:rPr sz="1100" spc="475" dirty="0">
                <a:solidFill>
                  <a:srgbClr val="535353"/>
                </a:solidFill>
                <a:latin typeface="Microsoft Sans Serif"/>
                <a:cs typeface="Microsoft Sans Serif"/>
              </a:rPr>
              <a:t>…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1144651" y="5681472"/>
            <a:ext cx="771525" cy="49212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spc="25" dirty="0">
                <a:solidFill>
                  <a:srgbClr val="535353"/>
                </a:solidFill>
                <a:latin typeface="Microsoft Sans Serif"/>
                <a:cs typeface="Microsoft Sans Serif"/>
              </a:rPr>
              <a:t>Automotive</a:t>
            </a:r>
            <a:endParaRPr sz="1100">
              <a:latin typeface="Microsoft Sans Serif"/>
              <a:cs typeface="Microsoft Sans Serif"/>
            </a:endParaRPr>
          </a:p>
          <a:p>
            <a:pPr marL="61594">
              <a:lnSpc>
                <a:spcPct val="100000"/>
              </a:lnSpc>
              <a:spcBef>
                <a:spcPts val="1030"/>
              </a:spcBef>
            </a:pPr>
            <a:r>
              <a:rPr sz="1100" spc="-40" dirty="0">
                <a:solidFill>
                  <a:srgbClr val="535353"/>
                </a:solidFill>
                <a:latin typeface="Microsoft Sans Serif"/>
                <a:cs typeface="Microsoft Sans Serif"/>
              </a:rPr>
              <a:t>E</a:t>
            </a:r>
            <a:r>
              <a:rPr sz="1100" spc="-55" dirty="0">
                <a:solidFill>
                  <a:srgbClr val="535353"/>
                </a:solidFill>
                <a:latin typeface="Microsoft Sans Serif"/>
                <a:cs typeface="Microsoft Sans Serif"/>
              </a:rPr>
              <a:t>l</a:t>
            </a:r>
            <a:r>
              <a:rPr sz="1100" spc="85" dirty="0">
                <a:solidFill>
                  <a:srgbClr val="535353"/>
                </a:solidFill>
                <a:latin typeface="Microsoft Sans Serif"/>
                <a:cs typeface="Microsoft Sans Serif"/>
              </a:rPr>
              <a:t>e</a:t>
            </a:r>
            <a:r>
              <a:rPr sz="1100" spc="-55" dirty="0">
                <a:solidFill>
                  <a:srgbClr val="535353"/>
                </a:solidFill>
                <a:latin typeface="Microsoft Sans Serif"/>
                <a:cs typeface="Microsoft Sans Serif"/>
              </a:rPr>
              <a:t>c</a:t>
            </a:r>
            <a:r>
              <a:rPr sz="1100" spc="90" dirty="0">
                <a:solidFill>
                  <a:srgbClr val="535353"/>
                </a:solidFill>
                <a:latin typeface="Microsoft Sans Serif"/>
                <a:cs typeface="Microsoft Sans Serif"/>
              </a:rPr>
              <a:t>t</a:t>
            </a:r>
            <a:r>
              <a:rPr sz="1100" spc="25" dirty="0">
                <a:solidFill>
                  <a:srgbClr val="535353"/>
                </a:solidFill>
                <a:latin typeface="Microsoft Sans Serif"/>
                <a:cs typeface="Microsoft Sans Serif"/>
              </a:rPr>
              <a:t>r</a:t>
            </a:r>
            <a:r>
              <a:rPr sz="1100" spc="-15" dirty="0">
                <a:solidFill>
                  <a:srgbClr val="535353"/>
                </a:solidFill>
                <a:latin typeface="Microsoft Sans Serif"/>
                <a:cs typeface="Microsoft Sans Serif"/>
              </a:rPr>
              <a:t>o</a:t>
            </a:r>
            <a:r>
              <a:rPr sz="1100" spc="85" dirty="0">
                <a:solidFill>
                  <a:srgbClr val="535353"/>
                </a:solidFill>
                <a:latin typeface="Microsoft Sans Serif"/>
                <a:cs typeface="Microsoft Sans Serif"/>
              </a:rPr>
              <a:t>n</a:t>
            </a:r>
            <a:r>
              <a:rPr sz="1100" spc="-60" dirty="0">
                <a:solidFill>
                  <a:srgbClr val="535353"/>
                </a:solidFill>
                <a:latin typeface="Microsoft Sans Serif"/>
                <a:cs typeface="Microsoft Sans Serif"/>
              </a:rPr>
              <a:t>i</a:t>
            </a:r>
            <a:r>
              <a:rPr sz="1100" spc="45" dirty="0">
                <a:solidFill>
                  <a:srgbClr val="535353"/>
                </a:solidFill>
                <a:latin typeface="Microsoft Sans Serif"/>
                <a:cs typeface="Microsoft Sans Serif"/>
              </a:rPr>
              <a:t>c</a:t>
            </a:r>
            <a:r>
              <a:rPr sz="1100" spc="-65" dirty="0">
                <a:solidFill>
                  <a:srgbClr val="535353"/>
                </a:solidFill>
                <a:latin typeface="Microsoft Sans Serif"/>
                <a:cs typeface="Microsoft Sans Serif"/>
              </a:rPr>
              <a:t>s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519050" y="6278879"/>
            <a:ext cx="1536065" cy="193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spc="30" dirty="0">
                <a:solidFill>
                  <a:srgbClr val="535353"/>
                </a:solidFill>
                <a:latin typeface="Microsoft Sans Serif"/>
                <a:cs typeface="Microsoft Sans Serif"/>
              </a:rPr>
              <a:t>Agriculture/</a:t>
            </a:r>
            <a:r>
              <a:rPr sz="1100" spc="-30" dirty="0">
                <a:solidFill>
                  <a:srgbClr val="535353"/>
                </a:solidFill>
                <a:latin typeface="Microsoft Sans Serif"/>
                <a:cs typeface="Microsoft Sans Serif"/>
              </a:rPr>
              <a:t> </a:t>
            </a:r>
            <a:r>
              <a:rPr sz="1100" spc="60" dirty="0">
                <a:solidFill>
                  <a:srgbClr val="535353"/>
                </a:solidFill>
                <a:latin typeface="Microsoft Sans Serif"/>
                <a:cs typeface="Microsoft Sans Serif"/>
              </a:rPr>
              <a:t>Forestry/…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1879345" y="1674876"/>
            <a:ext cx="391160" cy="238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spc="-5" dirty="0">
                <a:solidFill>
                  <a:srgbClr val="828282"/>
                </a:solidFill>
                <a:latin typeface="Arial MT"/>
                <a:cs typeface="Arial MT"/>
              </a:rPr>
              <a:t>USA</a:t>
            </a:r>
            <a:endParaRPr sz="1400">
              <a:latin typeface="Arial MT"/>
              <a:cs typeface="Arial MT"/>
            </a:endParaRPr>
          </a:p>
        </p:txBody>
      </p:sp>
      <p:grpSp>
        <p:nvGrpSpPr>
          <p:cNvPr id="19" name="object 19"/>
          <p:cNvGrpSpPr/>
          <p:nvPr/>
        </p:nvGrpSpPr>
        <p:grpSpPr>
          <a:xfrm>
            <a:off x="5826307" y="2061306"/>
            <a:ext cx="1199515" cy="4485640"/>
            <a:chOff x="5826307" y="2061306"/>
            <a:chExt cx="1199515" cy="4485640"/>
          </a:xfrm>
        </p:grpSpPr>
        <p:sp>
          <p:nvSpPr>
            <p:cNvPr id="20" name="object 20"/>
            <p:cNvSpPr/>
            <p:nvPr/>
          </p:nvSpPr>
          <p:spPr>
            <a:xfrm>
              <a:off x="5831065" y="2157983"/>
              <a:ext cx="1195070" cy="4291965"/>
            </a:xfrm>
            <a:custGeom>
              <a:avLst/>
              <a:gdLst/>
              <a:ahLst/>
              <a:cxnLst/>
              <a:rect l="l" t="t" r="r" b="b"/>
              <a:pathLst>
                <a:path w="1195070" h="4291965">
                  <a:moveTo>
                    <a:pt x="386854" y="4184904"/>
                  </a:moveTo>
                  <a:lnTo>
                    <a:pt x="0" y="4184904"/>
                  </a:lnTo>
                  <a:lnTo>
                    <a:pt x="0" y="4291584"/>
                  </a:lnTo>
                  <a:lnTo>
                    <a:pt x="386854" y="4291584"/>
                  </a:lnTo>
                  <a:lnTo>
                    <a:pt x="386854" y="4184904"/>
                  </a:lnTo>
                  <a:close/>
                </a:path>
                <a:path w="1195070" h="4291965">
                  <a:moveTo>
                    <a:pt x="399046" y="3886200"/>
                  </a:moveTo>
                  <a:lnTo>
                    <a:pt x="0" y="3886200"/>
                  </a:lnTo>
                  <a:lnTo>
                    <a:pt x="0" y="3992880"/>
                  </a:lnTo>
                  <a:lnTo>
                    <a:pt x="399046" y="3992880"/>
                  </a:lnTo>
                  <a:lnTo>
                    <a:pt x="399046" y="3886200"/>
                  </a:lnTo>
                  <a:close/>
                </a:path>
                <a:path w="1195070" h="4291965">
                  <a:moveTo>
                    <a:pt x="466102" y="3587496"/>
                  </a:moveTo>
                  <a:lnTo>
                    <a:pt x="0" y="3587496"/>
                  </a:lnTo>
                  <a:lnTo>
                    <a:pt x="0" y="3694176"/>
                  </a:lnTo>
                  <a:lnTo>
                    <a:pt x="466102" y="3694176"/>
                  </a:lnTo>
                  <a:lnTo>
                    <a:pt x="466102" y="3587496"/>
                  </a:lnTo>
                  <a:close/>
                </a:path>
                <a:path w="1195070" h="4291965">
                  <a:moveTo>
                    <a:pt x="469150" y="3288792"/>
                  </a:moveTo>
                  <a:lnTo>
                    <a:pt x="0" y="3288792"/>
                  </a:lnTo>
                  <a:lnTo>
                    <a:pt x="0" y="3395472"/>
                  </a:lnTo>
                  <a:lnTo>
                    <a:pt x="469150" y="3395472"/>
                  </a:lnTo>
                  <a:lnTo>
                    <a:pt x="469150" y="3288792"/>
                  </a:lnTo>
                  <a:close/>
                </a:path>
                <a:path w="1195070" h="4291965">
                  <a:moveTo>
                    <a:pt x="594118" y="2990088"/>
                  </a:moveTo>
                  <a:lnTo>
                    <a:pt x="0" y="2990088"/>
                  </a:lnTo>
                  <a:lnTo>
                    <a:pt x="0" y="3096768"/>
                  </a:lnTo>
                  <a:lnTo>
                    <a:pt x="594118" y="3096768"/>
                  </a:lnTo>
                  <a:lnTo>
                    <a:pt x="594118" y="2990088"/>
                  </a:lnTo>
                  <a:close/>
                </a:path>
                <a:path w="1195070" h="4291965">
                  <a:moveTo>
                    <a:pt x="633742" y="2691384"/>
                  </a:moveTo>
                  <a:lnTo>
                    <a:pt x="0" y="2691384"/>
                  </a:lnTo>
                  <a:lnTo>
                    <a:pt x="0" y="2798064"/>
                  </a:lnTo>
                  <a:lnTo>
                    <a:pt x="633742" y="2798064"/>
                  </a:lnTo>
                  <a:lnTo>
                    <a:pt x="633742" y="2691384"/>
                  </a:lnTo>
                  <a:close/>
                </a:path>
                <a:path w="1195070" h="4291965">
                  <a:moveTo>
                    <a:pt x="645934" y="2392680"/>
                  </a:moveTo>
                  <a:lnTo>
                    <a:pt x="0" y="2392680"/>
                  </a:lnTo>
                  <a:lnTo>
                    <a:pt x="0" y="2499360"/>
                  </a:lnTo>
                  <a:lnTo>
                    <a:pt x="645934" y="2499360"/>
                  </a:lnTo>
                  <a:lnTo>
                    <a:pt x="645934" y="2392680"/>
                  </a:lnTo>
                  <a:close/>
                </a:path>
                <a:path w="1195070" h="4291965">
                  <a:moveTo>
                    <a:pt x="688606" y="2093976"/>
                  </a:moveTo>
                  <a:lnTo>
                    <a:pt x="0" y="2093976"/>
                  </a:lnTo>
                  <a:lnTo>
                    <a:pt x="0" y="2197608"/>
                  </a:lnTo>
                  <a:lnTo>
                    <a:pt x="688606" y="2197608"/>
                  </a:lnTo>
                  <a:lnTo>
                    <a:pt x="688606" y="2093976"/>
                  </a:lnTo>
                  <a:close/>
                </a:path>
                <a:path w="1195070" h="4291965">
                  <a:moveTo>
                    <a:pt x="688606" y="1795272"/>
                  </a:moveTo>
                  <a:lnTo>
                    <a:pt x="0" y="1795272"/>
                  </a:lnTo>
                  <a:lnTo>
                    <a:pt x="0" y="1898904"/>
                  </a:lnTo>
                  <a:lnTo>
                    <a:pt x="688606" y="1898904"/>
                  </a:lnTo>
                  <a:lnTo>
                    <a:pt x="688606" y="1795272"/>
                  </a:lnTo>
                  <a:close/>
                </a:path>
                <a:path w="1195070" h="4291965">
                  <a:moveTo>
                    <a:pt x="697750" y="1493520"/>
                  </a:moveTo>
                  <a:lnTo>
                    <a:pt x="0" y="1493520"/>
                  </a:lnTo>
                  <a:lnTo>
                    <a:pt x="0" y="1600200"/>
                  </a:lnTo>
                  <a:lnTo>
                    <a:pt x="697750" y="1600200"/>
                  </a:lnTo>
                  <a:lnTo>
                    <a:pt x="697750" y="1493520"/>
                  </a:lnTo>
                  <a:close/>
                </a:path>
                <a:path w="1195070" h="4291965">
                  <a:moveTo>
                    <a:pt x="725182" y="1194816"/>
                  </a:moveTo>
                  <a:lnTo>
                    <a:pt x="0" y="1194816"/>
                  </a:lnTo>
                  <a:lnTo>
                    <a:pt x="0" y="1301496"/>
                  </a:lnTo>
                  <a:lnTo>
                    <a:pt x="725182" y="1301496"/>
                  </a:lnTo>
                  <a:lnTo>
                    <a:pt x="725182" y="1194816"/>
                  </a:lnTo>
                  <a:close/>
                </a:path>
                <a:path w="1195070" h="4291965">
                  <a:moveTo>
                    <a:pt x="853198" y="896112"/>
                  </a:moveTo>
                  <a:lnTo>
                    <a:pt x="0" y="896112"/>
                  </a:lnTo>
                  <a:lnTo>
                    <a:pt x="0" y="1002792"/>
                  </a:lnTo>
                  <a:lnTo>
                    <a:pt x="853198" y="1002792"/>
                  </a:lnTo>
                  <a:lnTo>
                    <a:pt x="853198" y="896112"/>
                  </a:lnTo>
                  <a:close/>
                </a:path>
                <a:path w="1195070" h="4291965">
                  <a:moveTo>
                    <a:pt x="926350" y="597408"/>
                  </a:moveTo>
                  <a:lnTo>
                    <a:pt x="0" y="597408"/>
                  </a:lnTo>
                  <a:lnTo>
                    <a:pt x="0" y="704088"/>
                  </a:lnTo>
                  <a:lnTo>
                    <a:pt x="926350" y="704088"/>
                  </a:lnTo>
                  <a:lnTo>
                    <a:pt x="926350" y="597408"/>
                  </a:lnTo>
                  <a:close/>
                </a:path>
                <a:path w="1195070" h="4291965">
                  <a:moveTo>
                    <a:pt x="1115326" y="298704"/>
                  </a:moveTo>
                  <a:lnTo>
                    <a:pt x="0" y="298704"/>
                  </a:lnTo>
                  <a:lnTo>
                    <a:pt x="0" y="405384"/>
                  </a:lnTo>
                  <a:lnTo>
                    <a:pt x="1115326" y="405384"/>
                  </a:lnTo>
                  <a:lnTo>
                    <a:pt x="1115326" y="298704"/>
                  </a:lnTo>
                  <a:close/>
                </a:path>
                <a:path w="1195070" h="4291965">
                  <a:moveTo>
                    <a:pt x="1194574" y="0"/>
                  </a:moveTo>
                  <a:lnTo>
                    <a:pt x="0" y="0"/>
                  </a:lnTo>
                  <a:lnTo>
                    <a:pt x="0" y="106680"/>
                  </a:lnTo>
                  <a:lnTo>
                    <a:pt x="1194574" y="106680"/>
                  </a:lnTo>
                  <a:lnTo>
                    <a:pt x="1194574" y="0"/>
                  </a:lnTo>
                  <a:close/>
                </a:path>
              </a:pathLst>
            </a:custGeom>
            <a:solidFill>
              <a:srgbClr val="4AAA8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5831070" y="2061306"/>
              <a:ext cx="0" cy="4485640"/>
            </a:xfrm>
            <a:custGeom>
              <a:avLst/>
              <a:gdLst/>
              <a:ahLst/>
              <a:cxnLst/>
              <a:rect l="l" t="t" r="r" b="b"/>
              <a:pathLst>
                <a:path h="4485640">
                  <a:moveTo>
                    <a:pt x="0" y="0"/>
                  </a:moveTo>
                  <a:lnTo>
                    <a:pt x="1" y="4485543"/>
                  </a:lnTo>
                </a:path>
              </a:pathLst>
            </a:custGeom>
            <a:ln w="9525">
              <a:solidFill>
                <a:srgbClr val="E2E2E2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2" name="object 22"/>
          <p:cNvSpPr txBox="1"/>
          <p:nvPr/>
        </p:nvSpPr>
        <p:spPr>
          <a:xfrm>
            <a:off x="7046098" y="2103120"/>
            <a:ext cx="464820" cy="49212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90805">
              <a:lnSpc>
                <a:spcPct val="100000"/>
              </a:lnSpc>
              <a:spcBef>
                <a:spcPts val="100"/>
              </a:spcBef>
            </a:pPr>
            <a:r>
              <a:rPr sz="1100" spc="15" dirty="0">
                <a:solidFill>
                  <a:srgbClr val="6F6F6F"/>
                </a:solidFill>
                <a:latin typeface="Microsoft Sans Serif"/>
                <a:cs typeface="Microsoft Sans Serif"/>
              </a:rPr>
              <a:t>3,009</a:t>
            </a:r>
            <a:endParaRPr sz="1100">
              <a:latin typeface="Microsoft Sans Serif"/>
              <a:cs typeface="Microsoft Sans Serif"/>
            </a:endParaRPr>
          </a:p>
          <a:p>
            <a:pPr marL="12700">
              <a:lnSpc>
                <a:spcPct val="100000"/>
              </a:lnSpc>
              <a:spcBef>
                <a:spcPts val="1030"/>
              </a:spcBef>
            </a:pPr>
            <a:r>
              <a:rPr sz="1100" spc="15" dirty="0">
                <a:solidFill>
                  <a:srgbClr val="6F6F6F"/>
                </a:solidFill>
                <a:latin typeface="Microsoft Sans Serif"/>
                <a:cs typeface="Microsoft Sans Serif"/>
              </a:rPr>
              <a:t>2,811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6782339" y="2700528"/>
            <a:ext cx="460375" cy="49212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86360">
              <a:lnSpc>
                <a:spcPct val="100000"/>
              </a:lnSpc>
              <a:spcBef>
                <a:spcPts val="100"/>
              </a:spcBef>
            </a:pPr>
            <a:r>
              <a:rPr sz="1100" spc="15" dirty="0">
                <a:solidFill>
                  <a:srgbClr val="6F6F6F"/>
                </a:solidFill>
                <a:latin typeface="Microsoft Sans Serif"/>
                <a:cs typeface="Microsoft Sans Serif"/>
              </a:rPr>
              <a:t>2,334</a:t>
            </a:r>
            <a:endParaRPr sz="1100">
              <a:latin typeface="Microsoft Sans Serif"/>
              <a:cs typeface="Microsoft Sans Serif"/>
            </a:endParaRPr>
          </a:p>
          <a:p>
            <a:pPr marL="12700">
              <a:lnSpc>
                <a:spcPct val="100000"/>
              </a:lnSpc>
              <a:spcBef>
                <a:spcPts val="1030"/>
              </a:spcBef>
            </a:pPr>
            <a:r>
              <a:rPr sz="1100" spc="15" dirty="0">
                <a:solidFill>
                  <a:srgbClr val="6F6F6F"/>
                </a:solidFill>
                <a:latin typeface="Microsoft Sans Serif"/>
                <a:cs typeface="Microsoft Sans Serif"/>
              </a:rPr>
              <a:t>2,147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6627024" y="3297935"/>
            <a:ext cx="414655" cy="49212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40640">
              <a:lnSpc>
                <a:spcPct val="100000"/>
              </a:lnSpc>
              <a:spcBef>
                <a:spcPts val="100"/>
              </a:spcBef>
            </a:pPr>
            <a:r>
              <a:rPr sz="1100" spc="15" dirty="0">
                <a:solidFill>
                  <a:srgbClr val="6F6F6F"/>
                </a:solidFill>
                <a:latin typeface="Microsoft Sans Serif"/>
                <a:cs typeface="Microsoft Sans Serif"/>
              </a:rPr>
              <a:t>1,827</a:t>
            </a:r>
            <a:endParaRPr sz="1100">
              <a:latin typeface="Microsoft Sans Serif"/>
              <a:cs typeface="Microsoft Sans Serif"/>
            </a:endParaRPr>
          </a:p>
          <a:p>
            <a:pPr marL="12700">
              <a:lnSpc>
                <a:spcPct val="100000"/>
              </a:lnSpc>
              <a:spcBef>
                <a:spcPts val="1030"/>
              </a:spcBef>
            </a:pPr>
            <a:r>
              <a:rPr sz="1100" spc="15" dirty="0">
                <a:solidFill>
                  <a:srgbClr val="6F6F6F"/>
                </a:solidFill>
                <a:latin typeface="Microsoft Sans Serif"/>
                <a:cs typeface="Microsoft Sans Serif"/>
              </a:rPr>
              <a:t>1,756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6524142" y="3898392"/>
            <a:ext cx="479425" cy="138811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06045">
              <a:lnSpc>
                <a:spcPct val="100000"/>
              </a:lnSpc>
              <a:spcBef>
                <a:spcPts val="100"/>
              </a:spcBef>
            </a:pPr>
            <a:r>
              <a:rPr sz="1100" spc="15" dirty="0">
                <a:solidFill>
                  <a:srgbClr val="6F6F6F"/>
                </a:solidFill>
                <a:latin typeface="Microsoft Sans Serif"/>
                <a:cs typeface="Microsoft Sans Serif"/>
              </a:rPr>
              <a:t>1,732</a:t>
            </a:r>
            <a:endParaRPr sz="1100">
              <a:latin typeface="Microsoft Sans Serif"/>
              <a:cs typeface="Microsoft Sans Serif"/>
            </a:endParaRPr>
          </a:p>
          <a:p>
            <a:pPr marL="105410">
              <a:lnSpc>
                <a:spcPct val="100000"/>
              </a:lnSpc>
              <a:spcBef>
                <a:spcPts val="1030"/>
              </a:spcBef>
            </a:pPr>
            <a:r>
              <a:rPr sz="1100" spc="15" dirty="0">
                <a:solidFill>
                  <a:srgbClr val="6F6F6F"/>
                </a:solidFill>
                <a:latin typeface="Microsoft Sans Serif"/>
                <a:cs typeface="Microsoft Sans Serif"/>
              </a:rPr>
              <a:t>1,731</a:t>
            </a:r>
            <a:endParaRPr sz="1100">
              <a:latin typeface="Microsoft Sans Serif"/>
              <a:cs typeface="Microsoft Sans Serif"/>
            </a:endParaRPr>
          </a:p>
          <a:p>
            <a:pPr marL="64769">
              <a:lnSpc>
                <a:spcPct val="100000"/>
              </a:lnSpc>
              <a:spcBef>
                <a:spcPts val="1030"/>
              </a:spcBef>
            </a:pPr>
            <a:r>
              <a:rPr sz="1100" spc="15" dirty="0">
                <a:solidFill>
                  <a:srgbClr val="6F6F6F"/>
                </a:solidFill>
                <a:latin typeface="Microsoft Sans Serif"/>
                <a:cs typeface="Microsoft Sans Serif"/>
              </a:rPr>
              <a:t>1,629</a:t>
            </a:r>
            <a:endParaRPr sz="1100">
              <a:latin typeface="Microsoft Sans Serif"/>
              <a:cs typeface="Microsoft Sans Serif"/>
            </a:endParaRPr>
          </a:p>
          <a:p>
            <a:pPr marL="50800">
              <a:lnSpc>
                <a:spcPct val="100000"/>
              </a:lnSpc>
              <a:spcBef>
                <a:spcPts val="1035"/>
              </a:spcBef>
            </a:pPr>
            <a:r>
              <a:rPr sz="1100" spc="15" dirty="0">
                <a:solidFill>
                  <a:srgbClr val="6F6F6F"/>
                </a:solidFill>
                <a:latin typeface="Microsoft Sans Serif"/>
                <a:cs typeface="Microsoft Sans Serif"/>
              </a:rPr>
              <a:t>1,594</a:t>
            </a:r>
            <a:endParaRPr sz="1100">
              <a:latin typeface="Microsoft Sans Serif"/>
              <a:cs typeface="Microsoft Sans Serif"/>
            </a:endParaRPr>
          </a:p>
          <a:p>
            <a:pPr marL="12700">
              <a:lnSpc>
                <a:spcPct val="100000"/>
              </a:lnSpc>
              <a:spcBef>
                <a:spcPts val="1030"/>
              </a:spcBef>
            </a:pPr>
            <a:r>
              <a:rPr sz="1100" spc="15" dirty="0">
                <a:solidFill>
                  <a:srgbClr val="6F6F6F"/>
                </a:solidFill>
                <a:latin typeface="Microsoft Sans Serif"/>
                <a:cs typeface="Microsoft Sans Serif"/>
              </a:rPr>
              <a:t>1,497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6316393" y="5391911"/>
            <a:ext cx="468630" cy="10896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95250">
              <a:lnSpc>
                <a:spcPct val="100000"/>
              </a:lnSpc>
              <a:spcBef>
                <a:spcPts val="100"/>
              </a:spcBef>
            </a:pPr>
            <a:r>
              <a:rPr sz="1100" spc="15" dirty="0">
                <a:solidFill>
                  <a:srgbClr val="6F6F6F"/>
                </a:solidFill>
                <a:latin typeface="Microsoft Sans Serif"/>
                <a:cs typeface="Microsoft Sans Serif"/>
              </a:rPr>
              <a:t>1,182</a:t>
            </a:r>
            <a:endParaRPr sz="1100">
              <a:latin typeface="Microsoft Sans Serif"/>
              <a:cs typeface="Microsoft Sans Serif"/>
            </a:endParaRPr>
          </a:p>
          <a:p>
            <a:pPr marL="92710">
              <a:lnSpc>
                <a:spcPct val="100000"/>
              </a:lnSpc>
              <a:spcBef>
                <a:spcPts val="1030"/>
              </a:spcBef>
            </a:pPr>
            <a:r>
              <a:rPr sz="1100" spc="15" dirty="0">
                <a:solidFill>
                  <a:srgbClr val="6F6F6F"/>
                </a:solidFill>
                <a:latin typeface="Microsoft Sans Serif"/>
                <a:cs typeface="Microsoft Sans Serif"/>
              </a:rPr>
              <a:t>1,177</a:t>
            </a:r>
            <a:endParaRPr sz="1100">
              <a:latin typeface="Microsoft Sans Serif"/>
              <a:cs typeface="Microsoft Sans Serif"/>
            </a:endParaRPr>
          </a:p>
          <a:p>
            <a:pPr marL="24765">
              <a:lnSpc>
                <a:spcPct val="100000"/>
              </a:lnSpc>
              <a:spcBef>
                <a:spcPts val="1035"/>
              </a:spcBef>
            </a:pPr>
            <a:r>
              <a:rPr sz="1100" spc="15" dirty="0">
                <a:solidFill>
                  <a:srgbClr val="6F6F6F"/>
                </a:solidFill>
                <a:latin typeface="Microsoft Sans Serif"/>
                <a:cs typeface="Microsoft Sans Serif"/>
              </a:rPr>
              <a:t>1,005</a:t>
            </a:r>
            <a:endParaRPr sz="1100">
              <a:latin typeface="Microsoft Sans Serif"/>
              <a:cs typeface="Microsoft Sans Serif"/>
            </a:endParaRPr>
          </a:p>
          <a:p>
            <a:pPr marL="12700">
              <a:lnSpc>
                <a:spcPct val="100000"/>
              </a:lnSpc>
              <a:spcBef>
                <a:spcPts val="1030"/>
              </a:spcBef>
            </a:pPr>
            <a:r>
              <a:rPr sz="1100" spc="25" dirty="0">
                <a:solidFill>
                  <a:srgbClr val="6F6F6F"/>
                </a:solidFill>
                <a:latin typeface="Microsoft Sans Serif"/>
                <a:cs typeface="Microsoft Sans Serif"/>
              </a:rPr>
              <a:t>974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3927475" y="2093976"/>
            <a:ext cx="1776730" cy="49212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R="5080" algn="r">
              <a:lnSpc>
                <a:spcPct val="100000"/>
              </a:lnSpc>
              <a:spcBef>
                <a:spcPts val="100"/>
              </a:spcBef>
            </a:pPr>
            <a:r>
              <a:rPr sz="1100" spc="10" dirty="0">
                <a:solidFill>
                  <a:srgbClr val="535353"/>
                </a:solidFill>
                <a:latin typeface="Microsoft Sans Serif"/>
                <a:cs typeface="Microsoft Sans Serif"/>
              </a:rPr>
              <a:t>I</a:t>
            </a:r>
            <a:r>
              <a:rPr sz="1100" spc="-35" dirty="0">
                <a:solidFill>
                  <a:srgbClr val="535353"/>
                </a:solidFill>
                <a:latin typeface="Microsoft Sans Serif"/>
                <a:cs typeface="Microsoft Sans Serif"/>
              </a:rPr>
              <a:t>n</a:t>
            </a:r>
            <a:r>
              <a:rPr sz="1100" spc="-10" dirty="0">
                <a:solidFill>
                  <a:srgbClr val="535353"/>
                </a:solidFill>
                <a:latin typeface="Microsoft Sans Serif"/>
                <a:cs typeface="Microsoft Sans Serif"/>
              </a:rPr>
              <a:t>f</a:t>
            </a:r>
            <a:r>
              <a:rPr sz="1100" spc="85" dirty="0">
                <a:solidFill>
                  <a:srgbClr val="535353"/>
                </a:solidFill>
                <a:latin typeface="Microsoft Sans Serif"/>
                <a:cs typeface="Microsoft Sans Serif"/>
              </a:rPr>
              <a:t>o</a:t>
            </a:r>
            <a:r>
              <a:rPr sz="1100" spc="25" dirty="0">
                <a:solidFill>
                  <a:srgbClr val="535353"/>
                </a:solidFill>
                <a:latin typeface="Microsoft Sans Serif"/>
                <a:cs typeface="Microsoft Sans Serif"/>
              </a:rPr>
              <a:t>r</a:t>
            </a:r>
            <a:r>
              <a:rPr sz="1100" spc="80" dirty="0">
                <a:solidFill>
                  <a:srgbClr val="535353"/>
                </a:solidFill>
                <a:latin typeface="Microsoft Sans Serif"/>
                <a:cs typeface="Microsoft Sans Serif"/>
              </a:rPr>
              <a:t>m</a:t>
            </a:r>
            <a:r>
              <a:rPr sz="1100" spc="-15" dirty="0">
                <a:solidFill>
                  <a:srgbClr val="535353"/>
                </a:solidFill>
                <a:latin typeface="Microsoft Sans Serif"/>
                <a:cs typeface="Microsoft Sans Serif"/>
              </a:rPr>
              <a:t>a</a:t>
            </a:r>
            <a:r>
              <a:rPr sz="1100" spc="-10" dirty="0">
                <a:solidFill>
                  <a:srgbClr val="535353"/>
                </a:solidFill>
                <a:latin typeface="Microsoft Sans Serif"/>
                <a:cs typeface="Microsoft Sans Serif"/>
              </a:rPr>
              <a:t>t</a:t>
            </a:r>
            <a:r>
              <a:rPr sz="1100" spc="45" dirty="0">
                <a:solidFill>
                  <a:srgbClr val="535353"/>
                </a:solidFill>
                <a:latin typeface="Microsoft Sans Serif"/>
                <a:cs typeface="Microsoft Sans Serif"/>
              </a:rPr>
              <a:t>i</a:t>
            </a:r>
            <a:r>
              <a:rPr sz="1100" spc="85" dirty="0">
                <a:solidFill>
                  <a:srgbClr val="535353"/>
                </a:solidFill>
                <a:latin typeface="Microsoft Sans Serif"/>
                <a:cs typeface="Microsoft Sans Serif"/>
              </a:rPr>
              <a:t>o</a:t>
            </a:r>
            <a:r>
              <a:rPr sz="1100" spc="25" dirty="0">
                <a:solidFill>
                  <a:srgbClr val="535353"/>
                </a:solidFill>
                <a:latin typeface="Microsoft Sans Serif"/>
                <a:cs typeface="Microsoft Sans Serif"/>
              </a:rPr>
              <a:t>n</a:t>
            </a:r>
            <a:r>
              <a:rPr sz="1100" spc="-35" dirty="0">
                <a:solidFill>
                  <a:srgbClr val="535353"/>
                </a:solidFill>
                <a:latin typeface="Microsoft Sans Serif"/>
                <a:cs typeface="Microsoft Sans Serif"/>
              </a:rPr>
              <a:t> </a:t>
            </a:r>
            <a:r>
              <a:rPr sz="1100" spc="-75" dirty="0">
                <a:solidFill>
                  <a:srgbClr val="535353"/>
                </a:solidFill>
                <a:latin typeface="Microsoft Sans Serif"/>
                <a:cs typeface="Microsoft Sans Serif"/>
              </a:rPr>
              <a:t>T</a:t>
            </a:r>
            <a:r>
              <a:rPr sz="1100" spc="-15" dirty="0">
                <a:solidFill>
                  <a:srgbClr val="535353"/>
                </a:solidFill>
                <a:latin typeface="Microsoft Sans Serif"/>
                <a:cs typeface="Microsoft Sans Serif"/>
              </a:rPr>
              <a:t>e</a:t>
            </a:r>
            <a:r>
              <a:rPr sz="1100" spc="50" dirty="0">
                <a:solidFill>
                  <a:srgbClr val="535353"/>
                </a:solidFill>
                <a:latin typeface="Microsoft Sans Serif"/>
                <a:cs typeface="Microsoft Sans Serif"/>
              </a:rPr>
              <a:t>c</a:t>
            </a:r>
            <a:r>
              <a:rPr sz="1100" spc="-20" dirty="0">
                <a:solidFill>
                  <a:srgbClr val="535353"/>
                </a:solidFill>
                <a:latin typeface="Microsoft Sans Serif"/>
                <a:cs typeface="Microsoft Sans Serif"/>
              </a:rPr>
              <a:t>h</a:t>
            </a:r>
            <a:r>
              <a:rPr sz="1100" spc="85" dirty="0">
                <a:solidFill>
                  <a:srgbClr val="535353"/>
                </a:solidFill>
                <a:latin typeface="Microsoft Sans Serif"/>
                <a:cs typeface="Microsoft Sans Serif"/>
              </a:rPr>
              <a:t>n</a:t>
            </a:r>
            <a:r>
              <a:rPr sz="1100" spc="-15" dirty="0">
                <a:solidFill>
                  <a:srgbClr val="535353"/>
                </a:solidFill>
                <a:latin typeface="Microsoft Sans Serif"/>
                <a:cs typeface="Microsoft Sans Serif"/>
              </a:rPr>
              <a:t>o</a:t>
            </a:r>
            <a:r>
              <a:rPr sz="1100" spc="45" dirty="0">
                <a:solidFill>
                  <a:srgbClr val="535353"/>
                </a:solidFill>
                <a:latin typeface="Microsoft Sans Serif"/>
                <a:cs typeface="Microsoft Sans Serif"/>
              </a:rPr>
              <a:t>l</a:t>
            </a:r>
            <a:r>
              <a:rPr sz="1100" spc="85" dirty="0">
                <a:solidFill>
                  <a:srgbClr val="535353"/>
                </a:solidFill>
                <a:latin typeface="Microsoft Sans Serif"/>
                <a:cs typeface="Microsoft Sans Serif"/>
              </a:rPr>
              <a:t>og</a:t>
            </a:r>
            <a:r>
              <a:rPr sz="1100" spc="-15" dirty="0">
                <a:solidFill>
                  <a:srgbClr val="535353"/>
                </a:solidFill>
                <a:latin typeface="Microsoft Sans Serif"/>
                <a:cs typeface="Microsoft Sans Serif"/>
              </a:rPr>
              <a:t>y</a:t>
            </a:r>
            <a:endParaRPr sz="1100">
              <a:latin typeface="Microsoft Sans Serif"/>
              <a:cs typeface="Microsoft Sans Serif"/>
            </a:endParaRPr>
          </a:p>
          <a:p>
            <a:pPr marR="11430" algn="r">
              <a:lnSpc>
                <a:spcPct val="100000"/>
              </a:lnSpc>
              <a:spcBef>
                <a:spcPts val="1030"/>
              </a:spcBef>
            </a:pPr>
            <a:r>
              <a:rPr sz="1100" spc="45" dirty="0">
                <a:solidFill>
                  <a:srgbClr val="535353"/>
                </a:solidFill>
                <a:latin typeface="Microsoft Sans Serif"/>
                <a:cs typeface="Microsoft Sans Serif"/>
              </a:rPr>
              <a:t>E</a:t>
            </a:r>
            <a:r>
              <a:rPr sz="1100" spc="-5" dirty="0">
                <a:solidFill>
                  <a:srgbClr val="535353"/>
                </a:solidFill>
                <a:latin typeface="Microsoft Sans Serif"/>
                <a:cs typeface="Microsoft Sans Serif"/>
              </a:rPr>
              <a:t>d</a:t>
            </a:r>
            <a:r>
              <a:rPr sz="1100" spc="-15" dirty="0">
                <a:solidFill>
                  <a:srgbClr val="535353"/>
                </a:solidFill>
                <a:latin typeface="Microsoft Sans Serif"/>
                <a:cs typeface="Microsoft Sans Serif"/>
              </a:rPr>
              <a:t>u</a:t>
            </a:r>
            <a:r>
              <a:rPr sz="1100" spc="-55" dirty="0">
                <a:solidFill>
                  <a:srgbClr val="535353"/>
                </a:solidFill>
                <a:latin typeface="Microsoft Sans Serif"/>
                <a:cs typeface="Microsoft Sans Serif"/>
              </a:rPr>
              <a:t>c</a:t>
            </a:r>
            <a:r>
              <a:rPr sz="1100" spc="-15" dirty="0">
                <a:solidFill>
                  <a:srgbClr val="535353"/>
                </a:solidFill>
                <a:latin typeface="Microsoft Sans Serif"/>
                <a:cs typeface="Microsoft Sans Serif"/>
              </a:rPr>
              <a:t>a</a:t>
            </a:r>
            <a:r>
              <a:rPr sz="1100" spc="90" dirty="0">
                <a:solidFill>
                  <a:srgbClr val="535353"/>
                </a:solidFill>
                <a:latin typeface="Microsoft Sans Serif"/>
                <a:cs typeface="Microsoft Sans Serif"/>
              </a:rPr>
              <a:t>t</a:t>
            </a:r>
            <a:r>
              <a:rPr sz="1100" spc="40" dirty="0">
                <a:solidFill>
                  <a:srgbClr val="535353"/>
                </a:solidFill>
                <a:latin typeface="Microsoft Sans Serif"/>
                <a:cs typeface="Microsoft Sans Serif"/>
              </a:rPr>
              <a:t>i</a:t>
            </a:r>
            <a:r>
              <a:rPr sz="1100" spc="-15" dirty="0">
                <a:solidFill>
                  <a:srgbClr val="535353"/>
                </a:solidFill>
                <a:latin typeface="Microsoft Sans Serif"/>
                <a:cs typeface="Microsoft Sans Serif"/>
              </a:rPr>
              <a:t>o</a:t>
            </a:r>
            <a:r>
              <a:rPr sz="1100" spc="85" dirty="0">
                <a:solidFill>
                  <a:srgbClr val="535353"/>
                </a:solidFill>
                <a:latin typeface="Microsoft Sans Serif"/>
                <a:cs typeface="Microsoft Sans Serif"/>
              </a:rPr>
              <a:t>n</a:t>
            </a:r>
            <a:r>
              <a:rPr sz="1100" spc="-20" dirty="0">
                <a:solidFill>
                  <a:srgbClr val="535353"/>
                </a:solidFill>
                <a:latin typeface="Microsoft Sans Serif"/>
                <a:cs typeface="Microsoft Sans Serif"/>
              </a:rPr>
              <a:t>,</a:t>
            </a:r>
            <a:r>
              <a:rPr sz="1100" spc="-80" dirty="0">
                <a:solidFill>
                  <a:srgbClr val="535353"/>
                </a:solidFill>
                <a:latin typeface="Microsoft Sans Serif"/>
                <a:cs typeface="Microsoft Sans Serif"/>
              </a:rPr>
              <a:t> </a:t>
            </a:r>
            <a:r>
              <a:rPr sz="1100" spc="25" dirty="0">
                <a:solidFill>
                  <a:srgbClr val="535353"/>
                </a:solidFill>
                <a:latin typeface="Microsoft Sans Serif"/>
                <a:cs typeface="Microsoft Sans Serif"/>
              </a:rPr>
              <a:t>T</a:t>
            </a:r>
            <a:r>
              <a:rPr sz="1100" spc="-75" dirty="0">
                <a:solidFill>
                  <a:srgbClr val="535353"/>
                </a:solidFill>
                <a:latin typeface="Microsoft Sans Serif"/>
                <a:cs typeface="Microsoft Sans Serif"/>
              </a:rPr>
              <a:t>r</a:t>
            </a:r>
            <a:r>
              <a:rPr sz="1100" spc="-15" dirty="0">
                <a:solidFill>
                  <a:srgbClr val="535353"/>
                </a:solidFill>
                <a:latin typeface="Microsoft Sans Serif"/>
                <a:cs typeface="Microsoft Sans Serif"/>
              </a:rPr>
              <a:t>a</a:t>
            </a:r>
            <a:r>
              <a:rPr sz="1100" spc="40" dirty="0">
                <a:solidFill>
                  <a:srgbClr val="535353"/>
                </a:solidFill>
                <a:latin typeface="Microsoft Sans Serif"/>
                <a:cs typeface="Microsoft Sans Serif"/>
              </a:rPr>
              <a:t>i</a:t>
            </a:r>
            <a:r>
              <a:rPr sz="1100" spc="-15" dirty="0">
                <a:solidFill>
                  <a:srgbClr val="535353"/>
                </a:solidFill>
                <a:latin typeface="Microsoft Sans Serif"/>
                <a:cs typeface="Microsoft Sans Serif"/>
              </a:rPr>
              <a:t>n</a:t>
            </a:r>
            <a:r>
              <a:rPr sz="1100" spc="40" dirty="0">
                <a:solidFill>
                  <a:srgbClr val="535353"/>
                </a:solidFill>
                <a:latin typeface="Microsoft Sans Serif"/>
                <a:cs typeface="Microsoft Sans Serif"/>
              </a:rPr>
              <a:t>i</a:t>
            </a:r>
            <a:r>
              <a:rPr sz="1100" spc="85" dirty="0">
                <a:solidFill>
                  <a:srgbClr val="535353"/>
                </a:solidFill>
                <a:latin typeface="Microsoft Sans Serif"/>
                <a:cs typeface="Microsoft Sans Serif"/>
              </a:rPr>
              <a:t>n</a:t>
            </a:r>
            <a:r>
              <a:rPr sz="1100" spc="80" dirty="0">
                <a:solidFill>
                  <a:srgbClr val="535353"/>
                </a:solidFill>
                <a:latin typeface="Microsoft Sans Serif"/>
                <a:cs typeface="Microsoft Sans Serif"/>
              </a:rPr>
              <a:t>g</a:t>
            </a:r>
            <a:r>
              <a:rPr sz="1100" spc="-20" dirty="0">
                <a:solidFill>
                  <a:srgbClr val="535353"/>
                </a:solidFill>
                <a:latin typeface="Microsoft Sans Serif"/>
                <a:cs typeface="Microsoft Sans Serif"/>
              </a:rPr>
              <a:t>,</a:t>
            </a:r>
            <a:r>
              <a:rPr sz="1100" spc="-80" dirty="0">
                <a:solidFill>
                  <a:srgbClr val="535353"/>
                </a:solidFill>
                <a:latin typeface="Microsoft Sans Serif"/>
                <a:cs typeface="Microsoft Sans Serif"/>
              </a:rPr>
              <a:t> </a:t>
            </a:r>
            <a:r>
              <a:rPr sz="1100" spc="-20" dirty="0">
                <a:solidFill>
                  <a:srgbClr val="535353"/>
                </a:solidFill>
                <a:latin typeface="Microsoft Sans Serif"/>
                <a:cs typeface="Microsoft Sans Serif"/>
              </a:rPr>
              <a:t>L</a:t>
            </a:r>
            <a:r>
              <a:rPr sz="1100" spc="40" dirty="0">
                <a:solidFill>
                  <a:srgbClr val="535353"/>
                </a:solidFill>
                <a:latin typeface="Microsoft Sans Serif"/>
                <a:cs typeface="Microsoft Sans Serif"/>
              </a:rPr>
              <a:t>i</a:t>
            </a:r>
            <a:r>
              <a:rPr sz="1100" spc="80" dirty="0">
                <a:solidFill>
                  <a:srgbClr val="535353"/>
                </a:solidFill>
                <a:latin typeface="Microsoft Sans Serif"/>
                <a:cs typeface="Microsoft Sans Serif"/>
              </a:rPr>
              <a:t>b</a:t>
            </a:r>
            <a:r>
              <a:rPr sz="1100" spc="25" dirty="0">
                <a:solidFill>
                  <a:srgbClr val="535353"/>
                </a:solidFill>
                <a:latin typeface="Microsoft Sans Serif"/>
                <a:cs typeface="Microsoft Sans Serif"/>
              </a:rPr>
              <a:t>r</a:t>
            </a:r>
            <a:r>
              <a:rPr sz="1100" spc="-114" dirty="0">
                <a:solidFill>
                  <a:srgbClr val="535353"/>
                </a:solidFill>
                <a:latin typeface="Microsoft Sans Serif"/>
                <a:cs typeface="Microsoft Sans Serif"/>
              </a:rPr>
              <a:t>a</a:t>
            </a:r>
            <a:r>
              <a:rPr sz="1100" spc="25" dirty="0">
                <a:solidFill>
                  <a:srgbClr val="535353"/>
                </a:solidFill>
                <a:latin typeface="Microsoft Sans Serif"/>
                <a:cs typeface="Microsoft Sans Serif"/>
              </a:rPr>
              <a:t>r</a:t>
            </a:r>
            <a:r>
              <a:rPr sz="1100" spc="-15" dirty="0">
                <a:solidFill>
                  <a:srgbClr val="535353"/>
                </a:solidFill>
                <a:latin typeface="Microsoft Sans Serif"/>
                <a:cs typeface="Microsoft Sans Serif"/>
              </a:rPr>
              <a:t>y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4461827" y="2691384"/>
            <a:ext cx="1384935" cy="193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spc="-20" dirty="0">
                <a:solidFill>
                  <a:srgbClr val="535353"/>
                </a:solidFill>
                <a:latin typeface="Microsoft Sans Serif"/>
                <a:cs typeface="Microsoft Sans Serif"/>
              </a:rPr>
              <a:t>F</a:t>
            </a:r>
            <a:r>
              <a:rPr sz="1100" spc="25" dirty="0">
                <a:solidFill>
                  <a:srgbClr val="535353"/>
                </a:solidFill>
                <a:latin typeface="Microsoft Sans Serif"/>
                <a:cs typeface="Microsoft Sans Serif"/>
              </a:rPr>
              <a:t>o</a:t>
            </a:r>
            <a:r>
              <a:rPr sz="1100" spc="85" dirty="0">
                <a:solidFill>
                  <a:srgbClr val="535353"/>
                </a:solidFill>
                <a:latin typeface="Microsoft Sans Serif"/>
                <a:cs typeface="Microsoft Sans Serif"/>
              </a:rPr>
              <a:t>o</a:t>
            </a:r>
            <a:r>
              <a:rPr sz="1100" spc="80" dirty="0">
                <a:solidFill>
                  <a:srgbClr val="535353"/>
                </a:solidFill>
                <a:latin typeface="Microsoft Sans Serif"/>
                <a:cs typeface="Microsoft Sans Serif"/>
              </a:rPr>
              <a:t>d</a:t>
            </a:r>
            <a:r>
              <a:rPr sz="1100" spc="-20" dirty="0">
                <a:solidFill>
                  <a:srgbClr val="535353"/>
                </a:solidFill>
                <a:latin typeface="Microsoft Sans Serif"/>
                <a:cs typeface="Microsoft Sans Serif"/>
              </a:rPr>
              <a:t>,</a:t>
            </a:r>
            <a:r>
              <a:rPr sz="1100" spc="-80" dirty="0">
                <a:solidFill>
                  <a:srgbClr val="535353"/>
                </a:solidFill>
                <a:latin typeface="Microsoft Sans Serif"/>
                <a:cs typeface="Microsoft Sans Serif"/>
              </a:rPr>
              <a:t> </a:t>
            </a:r>
            <a:r>
              <a:rPr sz="1100" spc="-35" dirty="0">
                <a:solidFill>
                  <a:srgbClr val="535353"/>
                </a:solidFill>
                <a:latin typeface="Microsoft Sans Serif"/>
                <a:cs typeface="Microsoft Sans Serif"/>
              </a:rPr>
              <a:t>B</a:t>
            </a:r>
            <a:r>
              <a:rPr sz="1100" spc="85" dirty="0">
                <a:solidFill>
                  <a:srgbClr val="535353"/>
                </a:solidFill>
                <a:latin typeface="Microsoft Sans Serif"/>
                <a:cs typeface="Microsoft Sans Serif"/>
              </a:rPr>
              <a:t>e</a:t>
            </a:r>
            <a:r>
              <a:rPr sz="1100" spc="-55" dirty="0">
                <a:solidFill>
                  <a:srgbClr val="535353"/>
                </a:solidFill>
                <a:latin typeface="Microsoft Sans Serif"/>
                <a:cs typeface="Microsoft Sans Serif"/>
              </a:rPr>
              <a:t>v</a:t>
            </a:r>
            <a:r>
              <a:rPr sz="1100" spc="-15" dirty="0">
                <a:solidFill>
                  <a:srgbClr val="535353"/>
                </a:solidFill>
                <a:latin typeface="Microsoft Sans Serif"/>
                <a:cs typeface="Microsoft Sans Serif"/>
              </a:rPr>
              <a:t>e</a:t>
            </a:r>
            <a:r>
              <a:rPr sz="1100" spc="25" dirty="0">
                <a:solidFill>
                  <a:srgbClr val="535353"/>
                </a:solidFill>
                <a:latin typeface="Microsoft Sans Serif"/>
                <a:cs typeface="Microsoft Sans Serif"/>
              </a:rPr>
              <a:t>r</a:t>
            </a:r>
            <a:r>
              <a:rPr sz="1100" spc="-15" dirty="0">
                <a:solidFill>
                  <a:srgbClr val="535353"/>
                </a:solidFill>
                <a:latin typeface="Microsoft Sans Serif"/>
                <a:cs typeface="Microsoft Sans Serif"/>
              </a:rPr>
              <a:t>a</a:t>
            </a:r>
            <a:r>
              <a:rPr sz="1100" spc="80" dirty="0">
                <a:solidFill>
                  <a:srgbClr val="535353"/>
                </a:solidFill>
                <a:latin typeface="Microsoft Sans Serif"/>
                <a:cs typeface="Microsoft Sans Serif"/>
              </a:rPr>
              <a:t>g</a:t>
            </a:r>
            <a:r>
              <a:rPr sz="1100" spc="-15" dirty="0">
                <a:solidFill>
                  <a:srgbClr val="535353"/>
                </a:solidFill>
                <a:latin typeface="Microsoft Sans Serif"/>
                <a:cs typeface="Microsoft Sans Serif"/>
              </a:rPr>
              <a:t>e</a:t>
            </a:r>
            <a:r>
              <a:rPr sz="1100" spc="-65" dirty="0">
                <a:solidFill>
                  <a:srgbClr val="535353"/>
                </a:solidFill>
                <a:latin typeface="Microsoft Sans Serif"/>
                <a:cs typeface="Microsoft Sans Serif"/>
              </a:rPr>
              <a:t>s</a:t>
            </a:r>
            <a:r>
              <a:rPr sz="1100" spc="15" dirty="0">
                <a:solidFill>
                  <a:srgbClr val="535353"/>
                </a:solidFill>
                <a:latin typeface="Microsoft Sans Serif"/>
                <a:cs typeface="Microsoft Sans Serif"/>
              </a:rPr>
              <a:t> </a:t>
            </a:r>
            <a:r>
              <a:rPr sz="1100" spc="65" dirty="0">
                <a:solidFill>
                  <a:srgbClr val="535353"/>
                </a:solidFill>
                <a:latin typeface="Microsoft Sans Serif"/>
                <a:cs typeface="Microsoft Sans Serif"/>
              </a:rPr>
              <a:t>&amp;</a:t>
            </a:r>
            <a:r>
              <a:rPr sz="1100" spc="475" dirty="0">
                <a:solidFill>
                  <a:srgbClr val="535353"/>
                </a:solidFill>
                <a:latin typeface="Microsoft Sans Serif"/>
                <a:cs typeface="Microsoft Sans Serif"/>
              </a:rPr>
              <a:t>…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4306825" y="2990088"/>
            <a:ext cx="1536065" cy="193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spc="50" dirty="0">
                <a:solidFill>
                  <a:srgbClr val="535353"/>
                </a:solidFill>
                <a:latin typeface="Microsoft Sans Serif"/>
                <a:cs typeface="Microsoft Sans Serif"/>
              </a:rPr>
              <a:t>A</a:t>
            </a:r>
            <a:r>
              <a:rPr sz="1100" spc="-40" dirty="0">
                <a:solidFill>
                  <a:srgbClr val="535353"/>
                </a:solidFill>
                <a:latin typeface="Microsoft Sans Serif"/>
                <a:cs typeface="Microsoft Sans Serif"/>
              </a:rPr>
              <a:t>c</a:t>
            </a:r>
            <a:r>
              <a:rPr sz="1100" spc="45" dirty="0">
                <a:solidFill>
                  <a:srgbClr val="535353"/>
                </a:solidFill>
                <a:latin typeface="Microsoft Sans Serif"/>
                <a:cs typeface="Microsoft Sans Serif"/>
              </a:rPr>
              <a:t>c</a:t>
            </a:r>
            <a:r>
              <a:rPr sz="1100" spc="-15" dirty="0">
                <a:solidFill>
                  <a:srgbClr val="535353"/>
                </a:solidFill>
                <a:latin typeface="Microsoft Sans Serif"/>
                <a:cs typeface="Microsoft Sans Serif"/>
              </a:rPr>
              <a:t>o</a:t>
            </a:r>
            <a:r>
              <a:rPr sz="1100" spc="85" dirty="0">
                <a:solidFill>
                  <a:srgbClr val="535353"/>
                </a:solidFill>
                <a:latin typeface="Microsoft Sans Serif"/>
                <a:cs typeface="Microsoft Sans Serif"/>
              </a:rPr>
              <a:t>u</a:t>
            </a:r>
            <a:r>
              <a:rPr sz="1100" spc="-15" dirty="0">
                <a:solidFill>
                  <a:srgbClr val="535353"/>
                </a:solidFill>
                <a:latin typeface="Microsoft Sans Serif"/>
                <a:cs typeface="Microsoft Sans Serif"/>
              </a:rPr>
              <a:t>n</a:t>
            </a:r>
            <a:r>
              <a:rPr sz="1100" spc="90" dirty="0">
                <a:solidFill>
                  <a:srgbClr val="535353"/>
                </a:solidFill>
                <a:latin typeface="Microsoft Sans Serif"/>
                <a:cs typeface="Microsoft Sans Serif"/>
              </a:rPr>
              <a:t>t</a:t>
            </a:r>
            <a:r>
              <a:rPr sz="1100" spc="-60" dirty="0">
                <a:solidFill>
                  <a:srgbClr val="535353"/>
                </a:solidFill>
                <a:latin typeface="Microsoft Sans Serif"/>
                <a:cs typeface="Microsoft Sans Serif"/>
              </a:rPr>
              <a:t>i</a:t>
            </a:r>
            <a:r>
              <a:rPr sz="1100" spc="85" dirty="0">
                <a:solidFill>
                  <a:srgbClr val="535353"/>
                </a:solidFill>
                <a:latin typeface="Microsoft Sans Serif"/>
                <a:cs typeface="Microsoft Sans Serif"/>
              </a:rPr>
              <a:t>n</a:t>
            </a:r>
            <a:r>
              <a:rPr sz="1100" spc="80" dirty="0">
                <a:solidFill>
                  <a:srgbClr val="535353"/>
                </a:solidFill>
                <a:latin typeface="Microsoft Sans Serif"/>
                <a:cs typeface="Microsoft Sans Serif"/>
              </a:rPr>
              <a:t>g</a:t>
            </a:r>
            <a:r>
              <a:rPr sz="1100" spc="-20" dirty="0">
                <a:solidFill>
                  <a:srgbClr val="535353"/>
                </a:solidFill>
                <a:latin typeface="Microsoft Sans Serif"/>
                <a:cs typeface="Microsoft Sans Serif"/>
              </a:rPr>
              <a:t>,</a:t>
            </a:r>
            <a:r>
              <a:rPr sz="1100" spc="-80" dirty="0">
                <a:solidFill>
                  <a:srgbClr val="535353"/>
                </a:solidFill>
                <a:latin typeface="Microsoft Sans Serif"/>
                <a:cs typeface="Microsoft Sans Serif"/>
              </a:rPr>
              <a:t> </a:t>
            </a:r>
            <a:r>
              <a:rPr sz="1100" spc="-15" dirty="0">
                <a:solidFill>
                  <a:srgbClr val="535353"/>
                </a:solidFill>
                <a:latin typeface="Microsoft Sans Serif"/>
                <a:cs typeface="Microsoft Sans Serif"/>
              </a:rPr>
              <a:t>a</a:t>
            </a:r>
            <a:r>
              <a:rPr sz="1100" spc="85" dirty="0">
                <a:solidFill>
                  <a:srgbClr val="535353"/>
                </a:solidFill>
                <a:latin typeface="Microsoft Sans Serif"/>
                <a:cs typeface="Microsoft Sans Serif"/>
              </a:rPr>
              <a:t>u</a:t>
            </a:r>
            <a:r>
              <a:rPr sz="1100" spc="80" dirty="0">
                <a:solidFill>
                  <a:srgbClr val="535353"/>
                </a:solidFill>
                <a:latin typeface="Microsoft Sans Serif"/>
                <a:cs typeface="Microsoft Sans Serif"/>
              </a:rPr>
              <a:t>d</a:t>
            </a:r>
            <a:r>
              <a:rPr sz="1100" spc="-60" dirty="0">
                <a:solidFill>
                  <a:srgbClr val="535353"/>
                </a:solidFill>
                <a:latin typeface="Microsoft Sans Serif"/>
                <a:cs typeface="Microsoft Sans Serif"/>
              </a:rPr>
              <a:t>i</a:t>
            </a:r>
            <a:r>
              <a:rPr sz="1100" spc="90" dirty="0">
                <a:solidFill>
                  <a:srgbClr val="535353"/>
                </a:solidFill>
                <a:latin typeface="Microsoft Sans Serif"/>
                <a:cs typeface="Microsoft Sans Serif"/>
              </a:rPr>
              <a:t>t</a:t>
            </a:r>
            <a:r>
              <a:rPr sz="1100" spc="40" dirty="0">
                <a:solidFill>
                  <a:srgbClr val="535353"/>
                </a:solidFill>
                <a:latin typeface="Microsoft Sans Serif"/>
                <a:cs typeface="Microsoft Sans Serif"/>
              </a:rPr>
              <a:t>i</a:t>
            </a:r>
            <a:r>
              <a:rPr sz="1100" spc="-15" dirty="0">
                <a:solidFill>
                  <a:srgbClr val="535353"/>
                </a:solidFill>
                <a:latin typeface="Microsoft Sans Serif"/>
                <a:cs typeface="Microsoft Sans Serif"/>
              </a:rPr>
              <a:t>n</a:t>
            </a:r>
            <a:r>
              <a:rPr sz="1100" spc="80" dirty="0">
                <a:solidFill>
                  <a:srgbClr val="535353"/>
                </a:solidFill>
                <a:latin typeface="Microsoft Sans Serif"/>
                <a:cs typeface="Microsoft Sans Serif"/>
              </a:rPr>
              <a:t>g</a:t>
            </a:r>
            <a:r>
              <a:rPr sz="1100" spc="-10" dirty="0">
                <a:solidFill>
                  <a:srgbClr val="535353"/>
                </a:solidFill>
                <a:latin typeface="Microsoft Sans Serif"/>
                <a:cs typeface="Microsoft Sans Serif"/>
              </a:rPr>
              <a:t>,</a:t>
            </a:r>
            <a:r>
              <a:rPr sz="1100" spc="475" dirty="0">
                <a:solidFill>
                  <a:srgbClr val="535353"/>
                </a:solidFill>
                <a:latin typeface="Microsoft Sans Serif"/>
                <a:cs typeface="Microsoft Sans Serif"/>
              </a:rPr>
              <a:t>…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4986021" y="3288791"/>
            <a:ext cx="715010" cy="193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spc="5" dirty="0">
                <a:solidFill>
                  <a:srgbClr val="535353"/>
                </a:solidFill>
                <a:latin typeface="Microsoft Sans Serif"/>
                <a:cs typeface="Microsoft Sans Serif"/>
              </a:rPr>
              <a:t>Healthcare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4513834" y="3587496"/>
            <a:ext cx="1333500" cy="193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spc="-5" dirty="0">
                <a:solidFill>
                  <a:srgbClr val="535353"/>
                </a:solidFill>
                <a:latin typeface="Microsoft Sans Serif"/>
                <a:cs typeface="Microsoft Sans Serif"/>
              </a:rPr>
              <a:t>B</a:t>
            </a:r>
            <a:r>
              <a:rPr sz="1100" spc="-45" dirty="0">
                <a:solidFill>
                  <a:srgbClr val="535353"/>
                </a:solidFill>
                <a:latin typeface="Microsoft Sans Serif"/>
                <a:cs typeface="Microsoft Sans Serif"/>
              </a:rPr>
              <a:t>u</a:t>
            </a:r>
            <a:r>
              <a:rPr sz="1100" spc="-55" dirty="0">
                <a:solidFill>
                  <a:srgbClr val="535353"/>
                </a:solidFill>
                <a:latin typeface="Microsoft Sans Serif"/>
                <a:cs typeface="Microsoft Sans Serif"/>
              </a:rPr>
              <a:t>s</a:t>
            </a:r>
            <a:r>
              <a:rPr sz="1100" spc="40" dirty="0">
                <a:solidFill>
                  <a:srgbClr val="535353"/>
                </a:solidFill>
                <a:latin typeface="Microsoft Sans Serif"/>
                <a:cs typeface="Microsoft Sans Serif"/>
              </a:rPr>
              <a:t>i</a:t>
            </a:r>
            <a:r>
              <a:rPr sz="1100" spc="-15" dirty="0">
                <a:solidFill>
                  <a:srgbClr val="535353"/>
                </a:solidFill>
                <a:latin typeface="Microsoft Sans Serif"/>
                <a:cs typeface="Microsoft Sans Serif"/>
              </a:rPr>
              <a:t>n</a:t>
            </a:r>
            <a:r>
              <a:rPr sz="1100" spc="85" dirty="0">
                <a:solidFill>
                  <a:srgbClr val="535353"/>
                </a:solidFill>
                <a:latin typeface="Microsoft Sans Serif"/>
                <a:cs typeface="Microsoft Sans Serif"/>
              </a:rPr>
              <a:t>e</a:t>
            </a:r>
            <a:r>
              <a:rPr sz="1100" spc="-55" dirty="0">
                <a:solidFill>
                  <a:srgbClr val="535353"/>
                </a:solidFill>
                <a:latin typeface="Microsoft Sans Serif"/>
                <a:cs typeface="Microsoft Sans Serif"/>
              </a:rPr>
              <a:t>s</a:t>
            </a:r>
            <a:r>
              <a:rPr sz="1100" spc="-65" dirty="0">
                <a:solidFill>
                  <a:srgbClr val="535353"/>
                </a:solidFill>
                <a:latin typeface="Microsoft Sans Serif"/>
                <a:cs typeface="Microsoft Sans Serif"/>
              </a:rPr>
              <a:t>s</a:t>
            </a:r>
            <a:r>
              <a:rPr sz="1100" spc="-85" dirty="0">
                <a:solidFill>
                  <a:srgbClr val="535353"/>
                </a:solidFill>
                <a:latin typeface="Microsoft Sans Serif"/>
                <a:cs typeface="Microsoft Sans Serif"/>
              </a:rPr>
              <a:t> </a:t>
            </a:r>
            <a:r>
              <a:rPr sz="1100" spc="-140" dirty="0">
                <a:solidFill>
                  <a:srgbClr val="535353"/>
                </a:solidFill>
                <a:latin typeface="Microsoft Sans Serif"/>
                <a:cs typeface="Microsoft Sans Serif"/>
              </a:rPr>
              <a:t>S</a:t>
            </a:r>
            <a:r>
              <a:rPr sz="1100" spc="85" dirty="0">
                <a:solidFill>
                  <a:srgbClr val="535353"/>
                </a:solidFill>
                <a:latin typeface="Microsoft Sans Serif"/>
                <a:cs typeface="Microsoft Sans Serif"/>
              </a:rPr>
              <a:t>e</a:t>
            </a:r>
            <a:r>
              <a:rPr sz="1100" spc="25" dirty="0">
                <a:solidFill>
                  <a:srgbClr val="535353"/>
                </a:solidFill>
                <a:latin typeface="Microsoft Sans Serif"/>
                <a:cs typeface="Microsoft Sans Serif"/>
              </a:rPr>
              <a:t>r</a:t>
            </a:r>
            <a:r>
              <a:rPr sz="1100" spc="-55" dirty="0">
                <a:solidFill>
                  <a:srgbClr val="535353"/>
                </a:solidFill>
                <a:latin typeface="Microsoft Sans Serif"/>
                <a:cs typeface="Microsoft Sans Serif"/>
              </a:rPr>
              <a:t>v</a:t>
            </a:r>
            <a:r>
              <a:rPr sz="1100" spc="40" dirty="0">
                <a:solidFill>
                  <a:srgbClr val="535353"/>
                </a:solidFill>
                <a:latin typeface="Microsoft Sans Serif"/>
                <a:cs typeface="Microsoft Sans Serif"/>
              </a:rPr>
              <a:t>i</a:t>
            </a:r>
            <a:r>
              <a:rPr sz="1100" spc="-55" dirty="0">
                <a:solidFill>
                  <a:srgbClr val="535353"/>
                </a:solidFill>
                <a:latin typeface="Microsoft Sans Serif"/>
                <a:cs typeface="Microsoft Sans Serif"/>
              </a:rPr>
              <a:t>c</a:t>
            </a:r>
            <a:r>
              <a:rPr sz="1100" spc="85" dirty="0">
                <a:solidFill>
                  <a:srgbClr val="535353"/>
                </a:solidFill>
                <a:latin typeface="Microsoft Sans Serif"/>
                <a:cs typeface="Microsoft Sans Serif"/>
              </a:rPr>
              <a:t>e</a:t>
            </a:r>
            <a:r>
              <a:rPr sz="1100" spc="-155" dirty="0">
                <a:solidFill>
                  <a:srgbClr val="535353"/>
                </a:solidFill>
                <a:latin typeface="Microsoft Sans Serif"/>
                <a:cs typeface="Microsoft Sans Serif"/>
              </a:rPr>
              <a:t>s</a:t>
            </a:r>
            <a:r>
              <a:rPr sz="1100" spc="190" dirty="0">
                <a:solidFill>
                  <a:srgbClr val="535353"/>
                </a:solidFill>
                <a:latin typeface="Microsoft Sans Serif"/>
                <a:cs typeface="Microsoft Sans Serif"/>
              </a:rPr>
              <a:t>/</a:t>
            </a:r>
            <a:r>
              <a:rPr sz="1100" spc="475" dirty="0">
                <a:solidFill>
                  <a:srgbClr val="535353"/>
                </a:solidFill>
                <a:latin typeface="Microsoft Sans Serif"/>
                <a:cs typeface="Microsoft Sans Serif"/>
              </a:rPr>
              <a:t>…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3962653" y="3886200"/>
            <a:ext cx="1743710" cy="1092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R="10160" algn="r">
              <a:lnSpc>
                <a:spcPct val="100000"/>
              </a:lnSpc>
              <a:spcBef>
                <a:spcPts val="100"/>
              </a:spcBef>
            </a:pPr>
            <a:r>
              <a:rPr sz="1100" spc="25" dirty="0">
                <a:solidFill>
                  <a:srgbClr val="535353"/>
                </a:solidFill>
                <a:latin typeface="Microsoft Sans Serif"/>
                <a:cs typeface="Microsoft Sans Serif"/>
              </a:rPr>
              <a:t>Banking/</a:t>
            </a:r>
            <a:r>
              <a:rPr sz="1100" spc="-35" dirty="0">
                <a:solidFill>
                  <a:srgbClr val="535353"/>
                </a:solidFill>
                <a:latin typeface="Microsoft Sans Serif"/>
                <a:cs typeface="Microsoft Sans Serif"/>
              </a:rPr>
              <a:t> </a:t>
            </a:r>
            <a:r>
              <a:rPr sz="1100" spc="-10" dirty="0">
                <a:solidFill>
                  <a:srgbClr val="535353"/>
                </a:solidFill>
                <a:latin typeface="Microsoft Sans Serif"/>
                <a:cs typeface="Microsoft Sans Serif"/>
              </a:rPr>
              <a:t>Financial services</a:t>
            </a:r>
            <a:endParaRPr sz="1100">
              <a:latin typeface="Microsoft Sans Serif"/>
              <a:cs typeface="Microsoft Sans Serif"/>
            </a:endParaRPr>
          </a:p>
          <a:p>
            <a:pPr marL="905510" marR="5080" indent="37465" algn="r">
              <a:lnSpc>
                <a:spcPct val="178200"/>
              </a:lnSpc>
            </a:pPr>
            <a:r>
              <a:rPr sz="1100" spc="10" dirty="0">
                <a:solidFill>
                  <a:srgbClr val="535353"/>
                </a:solidFill>
                <a:latin typeface="Microsoft Sans Serif"/>
                <a:cs typeface="Microsoft Sans Serif"/>
              </a:rPr>
              <a:t>E</a:t>
            </a:r>
            <a:r>
              <a:rPr sz="1100" spc="-70" dirty="0">
                <a:solidFill>
                  <a:srgbClr val="535353"/>
                </a:solidFill>
                <a:latin typeface="Microsoft Sans Serif"/>
                <a:cs typeface="Microsoft Sans Serif"/>
              </a:rPr>
              <a:t>n</a:t>
            </a:r>
            <a:r>
              <a:rPr sz="1100" spc="80" dirty="0">
                <a:solidFill>
                  <a:srgbClr val="535353"/>
                </a:solidFill>
                <a:latin typeface="Microsoft Sans Serif"/>
                <a:cs typeface="Microsoft Sans Serif"/>
              </a:rPr>
              <a:t>g</a:t>
            </a:r>
            <a:r>
              <a:rPr sz="1100" spc="40" dirty="0">
                <a:solidFill>
                  <a:srgbClr val="535353"/>
                </a:solidFill>
                <a:latin typeface="Microsoft Sans Serif"/>
                <a:cs typeface="Microsoft Sans Serif"/>
              </a:rPr>
              <a:t>i</a:t>
            </a:r>
            <a:r>
              <a:rPr sz="1100" spc="-15" dirty="0">
                <a:solidFill>
                  <a:srgbClr val="535353"/>
                </a:solidFill>
                <a:latin typeface="Microsoft Sans Serif"/>
                <a:cs typeface="Microsoft Sans Serif"/>
              </a:rPr>
              <a:t>ne</a:t>
            </a:r>
            <a:r>
              <a:rPr sz="1100" spc="85" dirty="0">
                <a:solidFill>
                  <a:srgbClr val="535353"/>
                </a:solidFill>
                <a:latin typeface="Microsoft Sans Serif"/>
                <a:cs typeface="Microsoft Sans Serif"/>
              </a:rPr>
              <a:t>e</a:t>
            </a:r>
            <a:r>
              <a:rPr sz="1100" spc="25" dirty="0">
                <a:solidFill>
                  <a:srgbClr val="535353"/>
                </a:solidFill>
                <a:latin typeface="Microsoft Sans Serif"/>
                <a:cs typeface="Microsoft Sans Serif"/>
              </a:rPr>
              <a:t>r</a:t>
            </a:r>
            <a:r>
              <a:rPr sz="1100" spc="-60" dirty="0">
                <a:solidFill>
                  <a:srgbClr val="535353"/>
                </a:solidFill>
                <a:latin typeface="Microsoft Sans Serif"/>
                <a:cs typeface="Microsoft Sans Serif"/>
              </a:rPr>
              <a:t>i</a:t>
            </a:r>
            <a:r>
              <a:rPr sz="1100" spc="85" dirty="0">
                <a:solidFill>
                  <a:srgbClr val="535353"/>
                </a:solidFill>
                <a:latin typeface="Microsoft Sans Serif"/>
                <a:cs typeface="Microsoft Sans Serif"/>
              </a:rPr>
              <a:t>n</a:t>
            </a:r>
            <a:r>
              <a:rPr sz="1100" spc="50" dirty="0">
                <a:solidFill>
                  <a:srgbClr val="535353"/>
                </a:solidFill>
                <a:latin typeface="Microsoft Sans Serif"/>
                <a:cs typeface="Microsoft Sans Serif"/>
              </a:rPr>
              <a:t>g  </a:t>
            </a:r>
            <a:r>
              <a:rPr sz="1100" spc="15" dirty="0">
                <a:solidFill>
                  <a:srgbClr val="535353"/>
                </a:solidFill>
                <a:latin typeface="Microsoft Sans Serif"/>
                <a:cs typeface="Microsoft Sans Serif"/>
              </a:rPr>
              <a:t>Construction</a:t>
            </a:r>
            <a:endParaRPr sz="1100">
              <a:latin typeface="Microsoft Sans Serif"/>
              <a:cs typeface="Microsoft Sans Serif"/>
            </a:endParaRPr>
          </a:p>
          <a:p>
            <a:pPr marR="13335" algn="r">
              <a:lnSpc>
                <a:spcPct val="100000"/>
              </a:lnSpc>
              <a:spcBef>
                <a:spcPts val="1055"/>
              </a:spcBef>
            </a:pPr>
            <a:r>
              <a:rPr sz="1100" spc="25" dirty="0">
                <a:solidFill>
                  <a:srgbClr val="535353"/>
                </a:solidFill>
                <a:latin typeface="Microsoft Sans Serif"/>
                <a:cs typeface="Microsoft Sans Serif"/>
              </a:rPr>
              <a:t>Automotive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33" name="object 33"/>
          <p:cNvSpPr txBox="1"/>
          <p:nvPr/>
        </p:nvSpPr>
        <p:spPr>
          <a:xfrm>
            <a:off x="4458271" y="5084064"/>
            <a:ext cx="1383665" cy="193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spc="20" dirty="0">
                <a:solidFill>
                  <a:srgbClr val="535353"/>
                </a:solidFill>
                <a:latin typeface="Microsoft Sans Serif"/>
                <a:cs typeface="Microsoft Sans Serif"/>
              </a:rPr>
              <a:t>Hospitality/</a:t>
            </a:r>
            <a:r>
              <a:rPr sz="1100" spc="-20" dirty="0">
                <a:solidFill>
                  <a:srgbClr val="535353"/>
                </a:solidFill>
                <a:latin typeface="Microsoft Sans Serif"/>
                <a:cs typeface="Microsoft Sans Serif"/>
              </a:rPr>
              <a:t> </a:t>
            </a:r>
            <a:r>
              <a:rPr sz="1100" spc="75" dirty="0">
                <a:solidFill>
                  <a:srgbClr val="535353"/>
                </a:solidFill>
                <a:latin typeface="Microsoft Sans Serif"/>
                <a:cs typeface="Microsoft Sans Serif"/>
              </a:rPr>
              <a:t>Hotels/…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34" name="object 34"/>
          <p:cNvSpPr txBox="1"/>
          <p:nvPr/>
        </p:nvSpPr>
        <p:spPr>
          <a:xfrm>
            <a:off x="3961066" y="5382767"/>
            <a:ext cx="1744345" cy="193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spc="25" dirty="0">
                <a:solidFill>
                  <a:srgbClr val="535353"/>
                </a:solidFill>
                <a:latin typeface="Microsoft Sans Serif"/>
                <a:cs typeface="Microsoft Sans Serif"/>
              </a:rPr>
              <a:t>Manufacturing/</a:t>
            </a:r>
            <a:r>
              <a:rPr sz="1100" spc="-40" dirty="0">
                <a:solidFill>
                  <a:srgbClr val="535353"/>
                </a:solidFill>
                <a:latin typeface="Microsoft Sans Serif"/>
                <a:cs typeface="Microsoft Sans Serif"/>
              </a:rPr>
              <a:t> </a:t>
            </a:r>
            <a:r>
              <a:rPr sz="1100" spc="25" dirty="0">
                <a:solidFill>
                  <a:srgbClr val="535353"/>
                </a:solidFill>
                <a:latin typeface="Microsoft Sans Serif"/>
                <a:cs typeface="Microsoft Sans Serif"/>
              </a:rPr>
              <a:t>Production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35" name="object 35"/>
          <p:cNvSpPr txBox="1"/>
          <p:nvPr/>
        </p:nvSpPr>
        <p:spPr>
          <a:xfrm>
            <a:off x="4115814" y="5681472"/>
            <a:ext cx="1727200" cy="193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spc="10" dirty="0">
                <a:solidFill>
                  <a:srgbClr val="535353"/>
                </a:solidFill>
                <a:latin typeface="Microsoft Sans Serif"/>
                <a:cs typeface="Microsoft Sans Serif"/>
              </a:rPr>
              <a:t>E</a:t>
            </a:r>
            <a:r>
              <a:rPr sz="1100" spc="-70" dirty="0">
                <a:solidFill>
                  <a:srgbClr val="535353"/>
                </a:solidFill>
                <a:latin typeface="Microsoft Sans Serif"/>
                <a:cs typeface="Microsoft Sans Serif"/>
              </a:rPr>
              <a:t>n</a:t>
            </a:r>
            <a:r>
              <a:rPr sz="1100" spc="-10" dirty="0">
                <a:solidFill>
                  <a:srgbClr val="535353"/>
                </a:solidFill>
                <a:latin typeface="Microsoft Sans Serif"/>
                <a:cs typeface="Microsoft Sans Serif"/>
              </a:rPr>
              <a:t>t</a:t>
            </a:r>
            <a:r>
              <a:rPr sz="1100" spc="85" dirty="0">
                <a:solidFill>
                  <a:srgbClr val="535353"/>
                </a:solidFill>
                <a:latin typeface="Microsoft Sans Serif"/>
                <a:cs typeface="Microsoft Sans Serif"/>
              </a:rPr>
              <a:t>e</a:t>
            </a:r>
            <a:r>
              <a:rPr sz="1100" spc="25" dirty="0">
                <a:solidFill>
                  <a:srgbClr val="535353"/>
                </a:solidFill>
                <a:latin typeface="Microsoft Sans Serif"/>
                <a:cs typeface="Microsoft Sans Serif"/>
              </a:rPr>
              <a:t>r</a:t>
            </a:r>
            <a:r>
              <a:rPr sz="1100" spc="-10" dirty="0">
                <a:solidFill>
                  <a:srgbClr val="535353"/>
                </a:solidFill>
                <a:latin typeface="Microsoft Sans Serif"/>
                <a:cs typeface="Microsoft Sans Serif"/>
              </a:rPr>
              <a:t>t</a:t>
            </a:r>
            <a:r>
              <a:rPr sz="1100" spc="-15" dirty="0">
                <a:solidFill>
                  <a:srgbClr val="535353"/>
                </a:solidFill>
                <a:latin typeface="Microsoft Sans Serif"/>
                <a:cs typeface="Microsoft Sans Serif"/>
              </a:rPr>
              <a:t>a</a:t>
            </a:r>
            <a:r>
              <a:rPr sz="1100" spc="40" dirty="0">
                <a:solidFill>
                  <a:srgbClr val="535353"/>
                </a:solidFill>
                <a:latin typeface="Microsoft Sans Serif"/>
                <a:cs typeface="Microsoft Sans Serif"/>
              </a:rPr>
              <a:t>i</a:t>
            </a:r>
            <a:r>
              <a:rPr sz="1100" spc="-15" dirty="0">
                <a:solidFill>
                  <a:srgbClr val="535353"/>
                </a:solidFill>
                <a:latin typeface="Microsoft Sans Serif"/>
                <a:cs typeface="Microsoft Sans Serif"/>
              </a:rPr>
              <a:t>n</a:t>
            </a:r>
            <a:r>
              <a:rPr sz="1100" spc="80" dirty="0">
                <a:solidFill>
                  <a:srgbClr val="535353"/>
                </a:solidFill>
                <a:latin typeface="Microsoft Sans Serif"/>
                <a:cs typeface="Microsoft Sans Serif"/>
              </a:rPr>
              <a:t>m</a:t>
            </a:r>
            <a:r>
              <a:rPr sz="1100" spc="-15" dirty="0">
                <a:solidFill>
                  <a:srgbClr val="535353"/>
                </a:solidFill>
                <a:latin typeface="Microsoft Sans Serif"/>
                <a:cs typeface="Microsoft Sans Serif"/>
              </a:rPr>
              <a:t>e</a:t>
            </a:r>
            <a:r>
              <a:rPr sz="1100" spc="85" dirty="0">
                <a:solidFill>
                  <a:srgbClr val="535353"/>
                </a:solidFill>
                <a:latin typeface="Microsoft Sans Serif"/>
                <a:cs typeface="Microsoft Sans Serif"/>
              </a:rPr>
              <a:t>n</a:t>
            </a:r>
            <a:r>
              <a:rPr sz="1100" spc="-10" dirty="0">
                <a:solidFill>
                  <a:srgbClr val="535353"/>
                </a:solidFill>
                <a:latin typeface="Microsoft Sans Serif"/>
                <a:cs typeface="Microsoft Sans Serif"/>
              </a:rPr>
              <a:t>t</a:t>
            </a:r>
            <a:r>
              <a:rPr sz="1100" spc="-20" dirty="0">
                <a:solidFill>
                  <a:srgbClr val="535353"/>
                </a:solidFill>
                <a:latin typeface="Microsoft Sans Serif"/>
                <a:cs typeface="Microsoft Sans Serif"/>
              </a:rPr>
              <a:t>,</a:t>
            </a:r>
            <a:r>
              <a:rPr sz="1100" spc="20" dirty="0">
                <a:solidFill>
                  <a:srgbClr val="535353"/>
                </a:solidFill>
                <a:latin typeface="Microsoft Sans Serif"/>
                <a:cs typeface="Microsoft Sans Serif"/>
              </a:rPr>
              <a:t> </a:t>
            </a:r>
            <a:r>
              <a:rPr sz="1100" spc="-20" dirty="0">
                <a:solidFill>
                  <a:srgbClr val="535353"/>
                </a:solidFill>
                <a:latin typeface="Microsoft Sans Serif"/>
                <a:cs typeface="Microsoft Sans Serif"/>
              </a:rPr>
              <a:t>M</a:t>
            </a:r>
            <a:r>
              <a:rPr sz="1100" spc="85" dirty="0">
                <a:solidFill>
                  <a:srgbClr val="535353"/>
                </a:solidFill>
                <a:latin typeface="Microsoft Sans Serif"/>
                <a:cs typeface="Microsoft Sans Serif"/>
              </a:rPr>
              <a:t>o</a:t>
            </a:r>
            <a:r>
              <a:rPr sz="1100" spc="-55" dirty="0">
                <a:solidFill>
                  <a:srgbClr val="535353"/>
                </a:solidFill>
                <a:latin typeface="Microsoft Sans Serif"/>
                <a:cs typeface="Microsoft Sans Serif"/>
              </a:rPr>
              <a:t>v</a:t>
            </a:r>
            <a:r>
              <a:rPr sz="1100" spc="40" dirty="0">
                <a:solidFill>
                  <a:srgbClr val="535353"/>
                </a:solidFill>
                <a:latin typeface="Microsoft Sans Serif"/>
                <a:cs typeface="Microsoft Sans Serif"/>
              </a:rPr>
              <a:t>i</a:t>
            </a:r>
            <a:r>
              <a:rPr sz="1100" spc="85" dirty="0">
                <a:solidFill>
                  <a:srgbClr val="535353"/>
                </a:solidFill>
                <a:latin typeface="Microsoft Sans Serif"/>
                <a:cs typeface="Microsoft Sans Serif"/>
              </a:rPr>
              <a:t>e</a:t>
            </a:r>
            <a:r>
              <a:rPr sz="1100" spc="-65" dirty="0">
                <a:solidFill>
                  <a:srgbClr val="535353"/>
                </a:solidFill>
                <a:latin typeface="Microsoft Sans Serif"/>
                <a:cs typeface="Microsoft Sans Serif"/>
              </a:rPr>
              <a:t>s</a:t>
            </a:r>
            <a:r>
              <a:rPr sz="1100" spc="-85" dirty="0">
                <a:solidFill>
                  <a:srgbClr val="535353"/>
                </a:solidFill>
                <a:latin typeface="Microsoft Sans Serif"/>
                <a:cs typeface="Microsoft Sans Serif"/>
              </a:rPr>
              <a:t> </a:t>
            </a:r>
            <a:r>
              <a:rPr sz="1100" spc="65" dirty="0">
                <a:solidFill>
                  <a:srgbClr val="535353"/>
                </a:solidFill>
                <a:latin typeface="Microsoft Sans Serif"/>
                <a:cs typeface="Microsoft Sans Serif"/>
              </a:rPr>
              <a:t>&amp;</a:t>
            </a:r>
            <a:r>
              <a:rPr sz="1100" spc="475" dirty="0">
                <a:solidFill>
                  <a:srgbClr val="535353"/>
                </a:solidFill>
                <a:latin typeface="Microsoft Sans Serif"/>
                <a:cs typeface="Microsoft Sans Serif"/>
              </a:rPr>
              <a:t>…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36" name="object 36"/>
          <p:cNvSpPr txBox="1"/>
          <p:nvPr/>
        </p:nvSpPr>
        <p:spPr>
          <a:xfrm>
            <a:off x="4210684" y="5980176"/>
            <a:ext cx="1492885" cy="49212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R="12700" algn="r">
              <a:lnSpc>
                <a:spcPct val="100000"/>
              </a:lnSpc>
              <a:spcBef>
                <a:spcPts val="100"/>
              </a:spcBef>
            </a:pPr>
            <a:r>
              <a:rPr sz="1100" spc="30" dirty="0">
                <a:solidFill>
                  <a:srgbClr val="535353"/>
                </a:solidFill>
                <a:latin typeface="Microsoft Sans Serif"/>
                <a:cs typeface="Microsoft Sans Serif"/>
              </a:rPr>
              <a:t>Marketing/</a:t>
            </a:r>
            <a:r>
              <a:rPr sz="1100" spc="-55" dirty="0">
                <a:solidFill>
                  <a:srgbClr val="535353"/>
                </a:solidFill>
                <a:latin typeface="Microsoft Sans Serif"/>
                <a:cs typeface="Microsoft Sans Serif"/>
              </a:rPr>
              <a:t> </a:t>
            </a:r>
            <a:r>
              <a:rPr sz="1100" spc="20" dirty="0">
                <a:solidFill>
                  <a:srgbClr val="535353"/>
                </a:solidFill>
                <a:latin typeface="Microsoft Sans Serif"/>
                <a:cs typeface="Microsoft Sans Serif"/>
              </a:rPr>
              <a:t>Advertising</a:t>
            </a:r>
            <a:endParaRPr sz="1100">
              <a:latin typeface="Microsoft Sans Serif"/>
              <a:cs typeface="Microsoft Sans Serif"/>
            </a:endParaRPr>
          </a:p>
          <a:p>
            <a:pPr marR="5080" algn="r">
              <a:lnSpc>
                <a:spcPct val="100000"/>
              </a:lnSpc>
              <a:spcBef>
                <a:spcPts val="1030"/>
              </a:spcBef>
            </a:pPr>
            <a:r>
              <a:rPr sz="1100" spc="5" dirty="0">
                <a:solidFill>
                  <a:srgbClr val="535353"/>
                </a:solidFill>
                <a:latin typeface="Microsoft Sans Serif"/>
                <a:cs typeface="Microsoft Sans Serif"/>
              </a:rPr>
              <a:t>Electronics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37" name="object 37"/>
          <p:cNvSpPr txBox="1"/>
          <p:nvPr/>
        </p:nvSpPr>
        <p:spPr>
          <a:xfrm>
            <a:off x="5650800" y="1674876"/>
            <a:ext cx="292100" cy="238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spc="-5" dirty="0">
                <a:solidFill>
                  <a:srgbClr val="828282"/>
                </a:solidFill>
                <a:latin typeface="Arial MT"/>
                <a:cs typeface="Arial MT"/>
              </a:rPr>
              <a:t>MX</a:t>
            </a:r>
            <a:endParaRPr sz="1400">
              <a:latin typeface="Arial MT"/>
              <a:cs typeface="Arial MT"/>
            </a:endParaRPr>
          </a:p>
        </p:txBody>
      </p:sp>
      <p:grpSp>
        <p:nvGrpSpPr>
          <p:cNvPr id="38" name="object 38"/>
          <p:cNvGrpSpPr/>
          <p:nvPr/>
        </p:nvGrpSpPr>
        <p:grpSpPr>
          <a:xfrm>
            <a:off x="9344841" y="2113608"/>
            <a:ext cx="921385" cy="4432300"/>
            <a:chOff x="9344841" y="2113608"/>
            <a:chExt cx="921385" cy="4432300"/>
          </a:xfrm>
        </p:grpSpPr>
        <p:sp>
          <p:nvSpPr>
            <p:cNvPr id="39" name="object 39"/>
            <p:cNvSpPr/>
            <p:nvPr/>
          </p:nvSpPr>
          <p:spPr>
            <a:xfrm>
              <a:off x="9349600" y="2209799"/>
              <a:ext cx="916305" cy="4239895"/>
            </a:xfrm>
            <a:custGeom>
              <a:avLst/>
              <a:gdLst/>
              <a:ahLst/>
              <a:cxnLst/>
              <a:rect l="l" t="t" r="r" b="b"/>
              <a:pathLst>
                <a:path w="916304" h="4239895">
                  <a:moveTo>
                    <a:pt x="193687" y="4136136"/>
                  </a:moveTo>
                  <a:lnTo>
                    <a:pt x="0" y="4136136"/>
                  </a:lnTo>
                  <a:lnTo>
                    <a:pt x="0" y="4239768"/>
                  </a:lnTo>
                  <a:lnTo>
                    <a:pt x="193687" y="4239768"/>
                  </a:lnTo>
                  <a:lnTo>
                    <a:pt x="193687" y="4136136"/>
                  </a:lnTo>
                  <a:close/>
                </a:path>
                <a:path w="916304" h="4239895">
                  <a:moveTo>
                    <a:pt x="193687" y="3840480"/>
                  </a:moveTo>
                  <a:lnTo>
                    <a:pt x="0" y="3840480"/>
                  </a:lnTo>
                  <a:lnTo>
                    <a:pt x="0" y="3944112"/>
                  </a:lnTo>
                  <a:lnTo>
                    <a:pt x="193687" y="3944112"/>
                  </a:lnTo>
                  <a:lnTo>
                    <a:pt x="193687" y="3840480"/>
                  </a:lnTo>
                  <a:close/>
                </a:path>
                <a:path w="916304" h="4239895">
                  <a:moveTo>
                    <a:pt x="193687" y="3544824"/>
                  </a:moveTo>
                  <a:lnTo>
                    <a:pt x="0" y="3544824"/>
                  </a:lnTo>
                  <a:lnTo>
                    <a:pt x="0" y="3648456"/>
                  </a:lnTo>
                  <a:lnTo>
                    <a:pt x="193687" y="3648456"/>
                  </a:lnTo>
                  <a:lnTo>
                    <a:pt x="193687" y="3544824"/>
                  </a:lnTo>
                  <a:close/>
                </a:path>
                <a:path w="916304" h="4239895">
                  <a:moveTo>
                    <a:pt x="208927" y="3249168"/>
                  </a:moveTo>
                  <a:lnTo>
                    <a:pt x="0" y="3249168"/>
                  </a:lnTo>
                  <a:lnTo>
                    <a:pt x="0" y="3352800"/>
                  </a:lnTo>
                  <a:lnTo>
                    <a:pt x="208927" y="3352800"/>
                  </a:lnTo>
                  <a:lnTo>
                    <a:pt x="208927" y="3249168"/>
                  </a:lnTo>
                  <a:close/>
                </a:path>
                <a:path w="916304" h="4239895">
                  <a:moveTo>
                    <a:pt x="208927" y="2953512"/>
                  </a:moveTo>
                  <a:lnTo>
                    <a:pt x="0" y="2953512"/>
                  </a:lnTo>
                  <a:lnTo>
                    <a:pt x="0" y="3060192"/>
                  </a:lnTo>
                  <a:lnTo>
                    <a:pt x="208927" y="3060192"/>
                  </a:lnTo>
                  <a:lnTo>
                    <a:pt x="208927" y="2953512"/>
                  </a:lnTo>
                  <a:close/>
                </a:path>
                <a:path w="916304" h="4239895">
                  <a:moveTo>
                    <a:pt x="239407" y="2657856"/>
                  </a:moveTo>
                  <a:lnTo>
                    <a:pt x="0" y="2657856"/>
                  </a:lnTo>
                  <a:lnTo>
                    <a:pt x="0" y="2764536"/>
                  </a:lnTo>
                  <a:lnTo>
                    <a:pt x="239407" y="2764536"/>
                  </a:lnTo>
                  <a:lnTo>
                    <a:pt x="239407" y="2657856"/>
                  </a:lnTo>
                  <a:close/>
                </a:path>
                <a:path w="916304" h="4239895">
                  <a:moveTo>
                    <a:pt x="272935" y="2362200"/>
                  </a:moveTo>
                  <a:lnTo>
                    <a:pt x="0" y="2362200"/>
                  </a:lnTo>
                  <a:lnTo>
                    <a:pt x="0" y="2468880"/>
                  </a:lnTo>
                  <a:lnTo>
                    <a:pt x="272935" y="2468880"/>
                  </a:lnTo>
                  <a:lnTo>
                    <a:pt x="272935" y="2362200"/>
                  </a:lnTo>
                  <a:close/>
                </a:path>
                <a:path w="916304" h="4239895">
                  <a:moveTo>
                    <a:pt x="272935" y="2066544"/>
                  </a:moveTo>
                  <a:lnTo>
                    <a:pt x="0" y="2066544"/>
                  </a:lnTo>
                  <a:lnTo>
                    <a:pt x="0" y="2173224"/>
                  </a:lnTo>
                  <a:lnTo>
                    <a:pt x="272935" y="2173224"/>
                  </a:lnTo>
                  <a:lnTo>
                    <a:pt x="272935" y="2066544"/>
                  </a:lnTo>
                  <a:close/>
                </a:path>
                <a:path w="916304" h="4239895">
                  <a:moveTo>
                    <a:pt x="288175" y="1770888"/>
                  </a:moveTo>
                  <a:lnTo>
                    <a:pt x="0" y="1770888"/>
                  </a:lnTo>
                  <a:lnTo>
                    <a:pt x="0" y="1877568"/>
                  </a:lnTo>
                  <a:lnTo>
                    <a:pt x="288175" y="1877568"/>
                  </a:lnTo>
                  <a:lnTo>
                    <a:pt x="288175" y="1770888"/>
                  </a:lnTo>
                  <a:close/>
                </a:path>
                <a:path w="916304" h="4239895">
                  <a:moveTo>
                    <a:pt x="306463" y="1475232"/>
                  </a:moveTo>
                  <a:lnTo>
                    <a:pt x="0" y="1475232"/>
                  </a:lnTo>
                  <a:lnTo>
                    <a:pt x="0" y="1581912"/>
                  </a:lnTo>
                  <a:lnTo>
                    <a:pt x="306463" y="1581912"/>
                  </a:lnTo>
                  <a:lnTo>
                    <a:pt x="306463" y="1475232"/>
                  </a:lnTo>
                  <a:close/>
                </a:path>
                <a:path w="916304" h="4239895">
                  <a:moveTo>
                    <a:pt x="321703" y="1179576"/>
                  </a:moveTo>
                  <a:lnTo>
                    <a:pt x="0" y="1179576"/>
                  </a:lnTo>
                  <a:lnTo>
                    <a:pt x="0" y="1286256"/>
                  </a:lnTo>
                  <a:lnTo>
                    <a:pt x="321703" y="1286256"/>
                  </a:lnTo>
                  <a:lnTo>
                    <a:pt x="321703" y="1179576"/>
                  </a:lnTo>
                  <a:close/>
                </a:path>
                <a:path w="916304" h="4239895">
                  <a:moveTo>
                    <a:pt x="352183" y="886968"/>
                  </a:moveTo>
                  <a:lnTo>
                    <a:pt x="0" y="886968"/>
                  </a:lnTo>
                  <a:lnTo>
                    <a:pt x="0" y="990600"/>
                  </a:lnTo>
                  <a:lnTo>
                    <a:pt x="352183" y="990600"/>
                  </a:lnTo>
                  <a:lnTo>
                    <a:pt x="352183" y="886968"/>
                  </a:lnTo>
                  <a:close/>
                </a:path>
                <a:path w="916304" h="4239895">
                  <a:moveTo>
                    <a:pt x="449719" y="591312"/>
                  </a:moveTo>
                  <a:lnTo>
                    <a:pt x="0" y="591312"/>
                  </a:lnTo>
                  <a:lnTo>
                    <a:pt x="0" y="694944"/>
                  </a:lnTo>
                  <a:lnTo>
                    <a:pt x="449719" y="694944"/>
                  </a:lnTo>
                  <a:lnTo>
                    <a:pt x="449719" y="591312"/>
                  </a:lnTo>
                  <a:close/>
                </a:path>
                <a:path w="916304" h="4239895">
                  <a:moveTo>
                    <a:pt x="660031" y="295656"/>
                  </a:moveTo>
                  <a:lnTo>
                    <a:pt x="0" y="295656"/>
                  </a:lnTo>
                  <a:lnTo>
                    <a:pt x="0" y="399288"/>
                  </a:lnTo>
                  <a:lnTo>
                    <a:pt x="660031" y="399288"/>
                  </a:lnTo>
                  <a:lnTo>
                    <a:pt x="660031" y="295656"/>
                  </a:lnTo>
                  <a:close/>
                </a:path>
                <a:path w="916304" h="4239895">
                  <a:moveTo>
                    <a:pt x="916063" y="0"/>
                  </a:moveTo>
                  <a:lnTo>
                    <a:pt x="0" y="0"/>
                  </a:lnTo>
                  <a:lnTo>
                    <a:pt x="0" y="103632"/>
                  </a:lnTo>
                  <a:lnTo>
                    <a:pt x="916063" y="103632"/>
                  </a:lnTo>
                  <a:lnTo>
                    <a:pt x="916063" y="0"/>
                  </a:lnTo>
                  <a:close/>
                </a:path>
              </a:pathLst>
            </a:custGeom>
            <a:solidFill>
              <a:srgbClr val="F7B64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0" name="object 40"/>
            <p:cNvSpPr/>
            <p:nvPr/>
          </p:nvSpPr>
          <p:spPr>
            <a:xfrm>
              <a:off x="9349603" y="2113608"/>
              <a:ext cx="0" cy="4432300"/>
            </a:xfrm>
            <a:custGeom>
              <a:avLst/>
              <a:gdLst/>
              <a:ahLst/>
              <a:cxnLst/>
              <a:rect l="l" t="t" r="r" b="b"/>
              <a:pathLst>
                <a:path h="4432300">
                  <a:moveTo>
                    <a:pt x="0" y="0"/>
                  </a:moveTo>
                  <a:lnTo>
                    <a:pt x="1" y="4432181"/>
                  </a:lnTo>
                </a:path>
              </a:pathLst>
            </a:custGeom>
            <a:ln w="9525">
              <a:solidFill>
                <a:srgbClr val="E2E2E2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41" name="object 41"/>
          <p:cNvSpPr txBox="1"/>
          <p:nvPr/>
        </p:nvSpPr>
        <p:spPr>
          <a:xfrm>
            <a:off x="10363528" y="2151888"/>
            <a:ext cx="268605" cy="193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spc="25" dirty="0">
                <a:solidFill>
                  <a:srgbClr val="535353"/>
                </a:solidFill>
                <a:latin typeface="Microsoft Sans Serif"/>
                <a:cs typeface="Microsoft Sans Serif"/>
              </a:rPr>
              <a:t>966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42" name="object 42"/>
          <p:cNvSpPr txBox="1"/>
          <p:nvPr/>
        </p:nvSpPr>
        <p:spPr>
          <a:xfrm>
            <a:off x="10106697" y="2447544"/>
            <a:ext cx="268605" cy="193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spc="25" dirty="0">
                <a:solidFill>
                  <a:srgbClr val="535353"/>
                </a:solidFill>
                <a:latin typeface="Microsoft Sans Serif"/>
                <a:cs typeface="Microsoft Sans Serif"/>
              </a:rPr>
              <a:t>695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43" name="object 43"/>
          <p:cNvSpPr txBox="1"/>
          <p:nvPr/>
        </p:nvSpPr>
        <p:spPr>
          <a:xfrm>
            <a:off x="9801529" y="2743200"/>
            <a:ext cx="364490" cy="48895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07950">
              <a:lnSpc>
                <a:spcPct val="100000"/>
              </a:lnSpc>
              <a:spcBef>
                <a:spcPts val="100"/>
              </a:spcBef>
            </a:pPr>
            <a:r>
              <a:rPr sz="1100" spc="25" dirty="0">
                <a:solidFill>
                  <a:srgbClr val="535353"/>
                </a:solidFill>
                <a:latin typeface="Microsoft Sans Serif"/>
                <a:cs typeface="Microsoft Sans Serif"/>
              </a:rPr>
              <a:t>474</a:t>
            </a:r>
            <a:endParaRPr sz="1100">
              <a:latin typeface="Microsoft Sans Serif"/>
              <a:cs typeface="Microsoft Sans Serif"/>
            </a:endParaRPr>
          </a:p>
          <a:p>
            <a:pPr marL="12700">
              <a:lnSpc>
                <a:spcPct val="100000"/>
              </a:lnSpc>
              <a:spcBef>
                <a:spcPts val="1005"/>
              </a:spcBef>
            </a:pPr>
            <a:r>
              <a:rPr sz="1100" spc="25" dirty="0">
                <a:solidFill>
                  <a:srgbClr val="535353"/>
                </a:solidFill>
                <a:latin typeface="Microsoft Sans Serif"/>
                <a:cs typeface="Microsoft Sans Serif"/>
              </a:rPr>
              <a:t>373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44" name="object 44"/>
          <p:cNvSpPr txBox="1"/>
          <p:nvPr/>
        </p:nvSpPr>
        <p:spPr>
          <a:xfrm>
            <a:off x="9688751" y="3334511"/>
            <a:ext cx="349250" cy="16713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92710">
              <a:lnSpc>
                <a:spcPct val="100000"/>
              </a:lnSpc>
              <a:spcBef>
                <a:spcPts val="100"/>
              </a:spcBef>
            </a:pPr>
            <a:r>
              <a:rPr sz="1100" spc="25" dirty="0">
                <a:solidFill>
                  <a:srgbClr val="535353"/>
                </a:solidFill>
                <a:latin typeface="Microsoft Sans Serif"/>
                <a:cs typeface="Microsoft Sans Serif"/>
              </a:rPr>
              <a:t>339</a:t>
            </a:r>
            <a:endParaRPr sz="1100">
              <a:latin typeface="Microsoft Sans Serif"/>
              <a:cs typeface="Microsoft Sans Serif"/>
            </a:endParaRPr>
          </a:p>
          <a:p>
            <a:pPr marL="76835">
              <a:lnSpc>
                <a:spcPct val="100000"/>
              </a:lnSpc>
              <a:spcBef>
                <a:spcPts val="1005"/>
              </a:spcBef>
            </a:pPr>
            <a:r>
              <a:rPr sz="1100" spc="25" dirty="0">
                <a:solidFill>
                  <a:srgbClr val="535353"/>
                </a:solidFill>
                <a:latin typeface="Microsoft Sans Serif"/>
                <a:cs typeface="Microsoft Sans Serif"/>
              </a:rPr>
              <a:t>322</a:t>
            </a:r>
            <a:endParaRPr sz="1100">
              <a:latin typeface="Microsoft Sans Serif"/>
              <a:cs typeface="Microsoft Sans Serif"/>
            </a:endParaRPr>
          </a:p>
          <a:p>
            <a:pPr marL="60960">
              <a:lnSpc>
                <a:spcPct val="100000"/>
              </a:lnSpc>
              <a:spcBef>
                <a:spcPts val="1010"/>
              </a:spcBef>
            </a:pPr>
            <a:r>
              <a:rPr sz="1100" spc="25" dirty="0">
                <a:solidFill>
                  <a:srgbClr val="535353"/>
                </a:solidFill>
                <a:latin typeface="Microsoft Sans Serif"/>
                <a:cs typeface="Microsoft Sans Serif"/>
              </a:rPr>
              <a:t>305</a:t>
            </a:r>
            <a:endParaRPr sz="1100">
              <a:latin typeface="Microsoft Sans Serif"/>
              <a:cs typeface="Microsoft Sans Serif"/>
            </a:endParaRPr>
          </a:p>
          <a:p>
            <a:pPr marL="45720">
              <a:lnSpc>
                <a:spcPct val="100000"/>
              </a:lnSpc>
              <a:spcBef>
                <a:spcPts val="1005"/>
              </a:spcBef>
            </a:pPr>
            <a:r>
              <a:rPr sz="1100" spc="25" dirty="0">
                <a:solidFill>
                  <a:srgbClr val="535353"/>
                </a:solidFill>
                <a:latin typeface="Microsoft Sans Serif"/>
                <a:cs typeface="Microsoft Sans Serif"/>
              </a:rPr>
              <a:t>289</a:t>
            </a:r>
            <a:endParaRPr sz="1100">
              <a:latin typeface="Microsoft Sans Serif"/>
              <a:cs typeface="Microsoft Sans Serif"/>
            </a:endParaRPr>
          </a:p>
          <a:p>
            <a:pPr marL="44450">
              <a:lnSpc>
                <a:spcPct val="100000"/>
              </a:lnSpc>
              <a:spcBef>
                <a:spcPts val="1010"/>
              </a:spcBef>
            </a:pPr>
            <a:r>
              <a:rPr sz="1100" spc="25" dirty="0">
                <a:solidFill>
                  <a:srgbClr val="535353"/>
                </a:solidFill>
                <a:latin typeface="Microsoft Sans Serif"/>
                <a:cs typeface="Microsoft Sans Serif"/>
              </a:rPr>
              <a:t>288</a:t>
            </a:r>
            <a:endParaRPr sz="1100">
              <a:latin typeface="Microsoft Sans Serif"/>
              <a:cs typeface="Microsoft Sans Serif"/>
            </a:endParaRPr>
          </a:p>
          <a:p>
            <a:pPr marL="12700">
              <a:lnSpc>
                <a:spcPct val="100000"/>
              </a:lnSpc>
              <a:spcBef>
                <a:spcPts val="1010"/>
              </a:spcBef>
            </a:pPr>
            <a:r>
              <a:rPr sz="1100" spc="25" dirty="0">
                <a:solidFill>
                  <a:srgbClr val="535353"/>
                </a:solidFill>
                <a:latin typeface="Microsoft Sans Serif"/>
                <a:cs typeface="Microsoft Sans Serif"/>
              </a:rPr>
              <a:t>254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45" name="object 45"/>
          <p:cNvSpPr txBox="1"/>
          <p:nvPr/>
        </p:nvSpPr>
        <p:spPr>
          <a:xfrm>
            <a:off x="9640417" y="5108447"/>
            <a:ext cx="285750" cy="137604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9209">
              <a:lnSpc>
                <a:spcPct val="100000"/>
              </a:lnSpc>
              <a:spcBef>
                <a:spcPts val="100"/>
              </a:spcBef>
            </a:pPr>
            <a:r>
              <a:rPr sz="1100" spc="25" dirty="0">
                <a:solidFill>
                  <a:srgbClr val="535353"/>
                </a:solidFill>
                <a:latin typeface="Microsoft Sans Serif"/>
                <a:cs typeface="Microsoft Sans Serif"/>
              </a:rPr>
              <a:t>221</a:t>
            </a:r>
            <a:endParaRPr sz="1100">
              <a:latin typeface="Microsoft Sans Serif"/>
              <a:cs typeface="Microsoft Sans Serif"/>
            </a:endParaRPr>
          </a:p>
          <a:p>
            <a:pPr marL="28575">
              <a:lnSpc>
                <a:spcPct val="100000"/>
              </a:lnSpc>
              <a:spcBef>
                <a:spcPts val="1005"/>
              </a:spcBef>
            </a:pPr>
            <a:r>
              <a:rPr sz="1100" spc="25" dirty="0">
                <a:solidFill>
                  <a:srgbClr val="535353"/>
                </a:solidFill>
                <a:latin typeface="Microsoft Sans Serif"/>
                <a:cs typeface="Microsoft Sans Serif"/>
              </a:rPr>
              <a:t>220</a:t>
            </a:r>
            <a:endParaRPr sz="1100">
              <a:latin typeface="Microsoft Sans Serif"/>
              <a:cs typeface="Microsoft Sans Serif"/>
            </a:endParaRPr>
          </a:p>
          <a:p>
            <a:pPr marL="13970">
              <a:lnSpc>
                <a:spcPct val="100000"/>
              </a:lnSpc>
              <a:spcBef>
                <a:spcPts val="1010"/>
              </a:spcBef>
            </a:pPr>
            <a:r>
              <a:rPr sz="1100" spc="25" dirty="0">
                <a:solidFill>
                  <a:srgbClr val="535353"/>
                </a:solidFill>
                <a:latin typeface="Microsoft Sans Serif"/>
                <a:cs typeface="Microsoft Sans Serif"/>
              </a:rPr>
              <a:t>205</a:t>
            </a:r>
            <a:endParaRPr sz="1100">
              <a:latin typeface="Microsoft Sans Serif"/>
              <a:cs typeface="Microsoft Sans Serif"/>
            </a:endParaRPr>
          </a:p>
          <a:p>
            <a:pPr marL="13335">
              <a:lnSpc>
                <a:spcPct val="100000"/>
              </a:lnSpc>
              <a:spcBef>
                <a:spcPts val="1010"/>
              </a:spcBef>
            </a:pPr>
            <a:r>
              <a:rPr sz="1100" spc="25" dirty="0">
                <a:solidFill>
                  <a:srgbClr val="535353"/>
                </a:solidFill>
                <a:latin typeface="Microsoft Sans Serif"/>
                <a:cs typeface="Microsoft Sans Serif"/>
              </a:rPr>
              <a:t>204</a:t>
            </a:r>
            <a:endParaRPr sz="1100">
              <a:latin typeface="Microsoft Sans Serif"/>
              <a:cs typeface="Microsoft Sans Serif"/>
            </a:endParaRPr>
          </a:p>
          <a:p>
            <a:pPr marL="12700">
              <a:lnSpc>
                <a:spcPct val="100000"/>
              </a:lnSpc>
              <a:spcBef>
                <a:spcPts val="1005"/>
              </a:spcBef>
            </a:pPr>
            <a:r>
              <a:rPr sz="1100" spc="25" dirty="0">
                <a:solidFill>
                  <a:srgbClr val="535353"/>
                </a:solidFill>
                <a:latin typeface="Microsoft Sans Serif"/>
                <a:cs typeface="Microsoft Sans Serif"/>
              </a:rPr>
              <a:t>203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46" name="object 46"/>
          <p:cNvSpPr txBox="1"/>
          <p:nvPr/>
        </p:nvSpPr>
        <p:spPr>
          <a:xfrm>
            <a:off x="8456930" y="2142744"/>
            <a:ext cx="902335" cy="193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spc="60" dirty="0">
                <a:solidFill>
                  <a:srgbClr val="535353"/>
                </a:solidFill>
                <a:latin typeface="Microsoft Sans Serif"/>
                <a:cs typeface="Microsoft Sans Serif"/>
              </a:rPr>
              <a:t>Information…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47" name="object 47"/>
          <p:cNvSpPr txBox="1"/>
          <p:nvPr/>
        </p:nvSpPr>
        <p:spPr>
          <a:xfrm>
            <a:off x="8023225" y="2438400"/>
            <a:ext cx="1333500" cy="137604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R="143510" algn="r">
              <a:lnSpc>
                <a:spcPct val="100000"/>
              </a:lnSpc>
              <a:spcBef>
                <a:spcPts val="100"/>
              </a:spcBef>
            </a:pPr>
            <a:r>
              <a:rPr sz="1100" spc="15" dirty="0">
                <a:solidFill>
                  <a:srgbClr val="535353"/>
                </a:solidFill>
                <a:latin typeface="Microsoft Sans Serif"/>
                <a:cs typeface="Microsoft Sans Serif"/>
              </a:rPr>
              <a:t>Construction</a:t>
            </a:r>
            <a:endParaRPr sz="1100">
              <a:latin typeface="Microsoft Sans Serif"/>
              <a:cs typeface="Microsoft Sans Serif"/>
            </a:endParaRPr>
          </a:p>
          <a:p>
            <a:pPr marL="12700">
              <a:lnSpc>
                <a:spcPct val="100000"/>
              </a:lnSpc>
              <a:spcBef>
                <a:spcPts val="1005"/>
              </a:spcBef>
            </a:pPr>
            <a:r>
              <a:rPr sz="1100" spc="25" dirty="0">
                <a:solidFill>
                  <a:srgbClr val="535353"/>
                </a:solidFill>
                <a:latin typeface="Microsoft Sans Serif"/>
                <a:cs typeface="Microsoft Sans Serif"/>
              </a:rPr>
              <a:t>Banking/</a:t>
            </a:r>
            <a:r>
              <a:rPr sz="1100" spc="-50" dirty="0">
                <a:solidFill>
                  <a:srgbClr val="535353"/>
                </a:solidFill>
                <a:latin typeface="Microsoft Sans Serif"/>
                <a:cs typeface="Microsoft Sans Serif"/>
              </a:rPr>
              <a:t> </a:t>
            </a:r>
            <a:r>
              <a:rPr sz="1100" spc="40" dirty="0">
                <a:solidFill>
                  <a:srgbClr val="535353"/>
                </a:solidFill>
                <a:latin typeface="Microsoft Sans Serif"/>
                <a:cs typeface="Microsoft Sans Serif"/>
              </a:rPr>
              <a:t>Financial…</a:t>
            </a:r>
            <a:endParaRPr sz="1100">
              <a:latin typeface="Microsoft Sans Serif"/>
              <a:cs typeface="Microsoft Sans Serif"/>
            </a:endParaRPr>
          </a:p>
          <a:p>
            <a:pPr marL="401320" marR="136525" indent="92075" algn="r">
              <a:lnSpc>
                <a:spcPct val="176400"/>
              </a:lnSpc>
            </a:pPr>
            <a:r>
              <a:rPr sz="1100" spc="15" dirty="0">
                <a:solidFill>
                  <a:srgbClr val="535353"/>
                </a:solidFill>
                <a:latin typeface="Microsoft Sans Serif"/>
                <a:cs typeface="Microsoft Sans Serif"/>
              </a:rPr>
              <a:t>H</a:t>
            </a:r>
            <a:r>
              <a:rPr sz="1100" spc="-25" dirty="0">
                <a:solidFill>
                  <a:srgbClr val="535353"/>
                </a:solidFill>
                <a:latin typeface="Microsoft Sans Serif"/>
                <a:cs typeface="Microsoft Sans Serif"/>
              </a:rPr>
              <a:t>e</a:t>
            </a:r>
            <a:r>
              <a:rPr sz="1100" spc="-15" dirty="0">
                <a:solidFill>
                  <a:srgbClr val="535353"/>
                </a:solidFill>
                <a:latin typeface="Microsoft Sans Serif"/>
                <a:cs typeface="Microsoft Sans Serif"/>
              </a:rPr>
              <a:t>a</a:t>
            </a:r>
            <a:r>
              <a:rPr sz="1100" spc="45" dirty="0">
                <a:solidFill>
                  <a:srgbClr val="535353"/>
                </a:solidFill>
                <a:latin typeface="Microsoft Sans Serif"/>
                <a:cs typeface="Microsoft Sans Serif"/>
              </a:rPr>
              <a:t>l</a:t>
            </a:r>
            <a:r>
              <a:rPr sz="1100" spc="-10" dirty="0">
                <a:solidFill>
                  <a:srgbClr val="535353"/>
                </a:solidFill>
                <a:latin typeface="Microsoft Sans Serif"/>
                <a:cs typeface="Microsoft Sans Serif"/>
              </a:rPr>
              <a:t>t</a:t>
            </a:r>
            <a:r>
              <a:rPr sz="1100" spc="80" dirty="0">
                <a:solidFill>
                  <a:srgbClr val="535353"/>
                </a:solidFill>
                <a:latin typeface="Microsoft Sans Serif"/>
                <a:cs typeface="Microsoft Sans Serif"/>
              </a:rPr>
              <a:t>h</a:t>
            </a:r>
            <a:r>
              <a:rPr sz="1100" spc="-55" dirty="0">
                <a:solidFill>
                  <a:srgbClr val="535353"/>
                </a:solidFill>
                <a:latin typeface="Microsoft Sans Serif"/>
                <a:cs typeface="Microsoft Sans Serif"/>
              </a:rPr>
              <a:t>c</a:t>
            </a:r>
            <a:r>
              <a:rPr sz="1100" spc="-15" dirty="0">
                <a:solidFill>
                  <a:srgbClr val="535353"/>
                </a:solidFill>
                <a:latin typeface="Microsoft Sans Serif"/>
                <a:cs typeface="Microsoft Sans Serif"/>
              </a:rPr>
              <a:t>a</a:t>
            </a:r>
            <a:r>
              <a:rPr sz="1100" spc="25" dirty="0">
                <a:solidFill>
                  <a:srgbClr val="535353"/>
                </a:solidFill>
                <a:latin typeface="Microsoft Sans Serif"/>
                <a:cs typeface="Microsoft Sans Serif"/>
              </a:rPr>
              <a:t>r</a:t>
            </a:r>
            <a:r>
              <a:rPr sz="1100" spc="10" dirty="0">
                <a:solidFill>
                  <a:srgbClr val="535353"/>
                </a:solidFill>
                <a:latin typeface="Microsoft Sans Serif"/>
                <a:cs typeface="Microsoft Sans Serif"/>
              </a:rPr>
              <a:t>e  E</a:t>
            </a:r>
            <a:r>
              <a:rPr sz="1100" spc="-70" dirty="0">
                <a:solidFill>
                  <a:srgbClr val="535353"/>
                </a:solidFill>
                <a:latin typeface="Microsoft Sans Serif"/>
                <a:cs typeface="Microsoft Sans Serif"/>
              </a:rPr>
              <a:t>n</a:t>
            </a:r>
            <a:r>
              <a:rPr sz="1100" spc="80" dirty="0">
                <a:solidFill>
                  <a:srgbClr val="535353"/>
                </a:solidFill>
                <a:latin typeface="Microsoft Sans Serif"/>
                <a:cs typeface="Microsoft Sans Serif"/>
              </a:rPr>
              <a:t>g</a:t>
            </a:r>
            <a:r>
              <a:rPr sz="1100" spc="40" dirty="0">
                <a:solidFill>
                  <a:srgbClr val="535353"/>
                </a:solidFill>
                <a:latin typeface="Microsoft Sans Serif"/>
                <a:cs typeface="Microsoft Sans Serif"/>
              </a:rPr>
              <a:t>i</a:t>
            </a:r>
            <a:r>
              <a:rPr sz="1100" spc="-15" dirty="0">
                <a:solidFill>
                  <a:srgbClr val="535353"/>
                </a:solidFill>
                <a:latin typeface="Microsoft Sans Serif"/>
                <a:cs typeface="Microsoft Sans Serif"/>
              </a:rPr>
              <a:t>ne</a:t>
            </a:r>
            <a:r>
              <a:rPr sz="1100" spc="85" dirty="0">
                <a:solidFill>
                  <a:srgbClr val="535353"/>
                </a:solidFill>
                <a:latin typeface="Microsoft Sans Serif"/>
                <a:cs typeface="Microsoft Sans Serif"/>
              </a:rPr>
              <a:t>e</a:t>
            </a:r>
            <a:r>
              <a:rPr sz="1100" spc="25" dirty="0">
                <a:solidFill>
                  <a:srgbClr val="535353"/>
                </a:solidFill>
                <a:latin typeface="Microsoft Sans Serif"/>
                <a:cs typeface="Microsoft Sans Serif"/>
              </a:rPr>
              <a:t>r</a:t>
            </a:r>
            <a:r>
              <a:rPr sz="1100" spc="-60" dirty="0">
                <a:solidFill>
                  <a:srgbClr val="535353"/>
                </a:solidFill>
                <a:latin typeface="Microsoft Sans Serif"/>
                <a:cs typeface="Microsoft Sans Serif"/>
              </a:rPr>
              <a:t>i</a:t>
            </a:r>
            <a:r>
              <a:rPr sz="1100" spc="85" dirty="0">
                <a:solidFill>
                  <a:srgbClr val="535353"/>
                </a:solidFill>
                <a:latin typeface="Microsoft Sans Serif"/>
                <a:cs typeface="Microsoft Sans Serif"/>
              </a:rPr>
              <a:t>n</a:t>
            </a:r>
            <a:r>
              <a:rPr sz="1100" spc="80" dirty="0">
                <a:solidFill>
                  <a:srgbClr val="535353"/>
                </a:solidFill>
                <a:latin typeface="Microsoft Sans Serif"/>
                <a:cs typeface="Microsoft Sans Serif"/>
              </a:rPr>
              <a:t>g</a:t>
            </a:r>
            <a:endParaRPr sz="1100">
              <a:latin typeface="Microsoft Sans Serif"/>
              <a:cs typeface="Microsoft Sans Serif"/>
            </a:endParaRPr>
          </a:p>
          <a:p>
            <a:pPr marR="140970" algn="r">
              <a:lnSpc>
                <a:spcPct val="100000"/>
              </a:lnSpc>
              <a:spcBef>
                <a:spcPts val="1010"/>
              </a:spcBef>
            </a:pPr>
            <a:r>
              <a:rPr sz="1100" spc="-10" dirty="0">
                <a:solidFill>
                  <a:srgbClr val="535353"/>
                </a:solidFill>
                <a:latin typeface="Microsoft Sans Serif"/>
                <a:cs typeface="Microsoft Sans Serif"/>
              </a:rPr>
              <a:t>Retail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48" name="object 48"/>
          <p:cNvSpPr txBox="1"/>
          <p:nvPr/>
        </p:nvSpPr>
        <p:spPr>
          <a:xfrm>
            <a:off x="8424864" y="3916679"/>
            <a:ext cx="939800" cy="193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spc="50" dirty="0">
                <a:solidFill>
                  <a:srgbClr val="535353"/>
                </a:solidFill>
                <a:latin typeface="Microsoft Sans Serif"/>
                <a:cs typeface="Microsoft Sans Serif"/>
              </a:rPr>
              <a:t>A</a:t>
            </a:r>
            <a:r>
              <a:rPr sz="1100" spc="-40" dirty="0">
                <a:solidFill>
                  <a:srgbClr val="535353"/>
                </a:solidFill>
                <a:latin typeface="Microsoft Sans Serif"/>
                <a:cs typeface="Microsoft Sans Serif"/>
              </a:rPr>
              <a:t>c</a:t>
            </a:r>
            <a:r>
              <a:rPr sz="1100" spc="45" dirty="0">
                <a:solidFill>
                  <a:srgbClr val="535353"/>
                </a:solidFill>
                <a:latin typeface="Microsoft Sans Serif"/>
                <a:cs typeface="Microsoft Sans Serif"/>
              </a:rPr>
              <a:t>c</a:t>
            </a:r>
            <a:r>
              <a:rPr sz="1100" spc="-15" dirty="0">
                <a:solidFill>
                  <a:srgbClr val="535353"/>
                </a:solidFill>
                <a:latin typeface="Microsoft Sans Serif"/>
                <a:cs typeface="Microsoft Sans Serif"/>
              </a:rPr>
              <a:t>o</a:t>
            </a:r>
            <a:r>
              <a:rPr sz="1100" spc="85" dirty="0">
                <a:solidFill>
                  <a:srgbClr val="535353"/>
                </a:solidFill>
                <a:latin typeface="Microsoft Sans Serif"/>
                <a:cs typeface="Microsoft Sans Serif"/>
              </a:rPr>
              <a:t>u</a:t>
            </a:r>
            <a:r>
              <a:rPr sz="1100" spc="-15" dirty="0">
                <a:solidFill>
                  <a:srgbClr val="535353"/>
                </a:solidFill>
                <a:latin typeface="Microsoft Sans Serif"/>
                <a:cs typeface="Microsoft Sans Serif"/>
              </a:rPr>
              <a:t>n</a:t>
            </a:r>
            <a:r>
              <a:rPr sz="1100" spc="90" dirty="0">
                <a:solidFill>
                  <a:srgbClr val="535353"/>
                </a:solidFill>
                <a:latin typeface="Microsoft Sans Serif"/>
                <a:cs typeface="Microsoft Sans Serif"/>
              </a:rPr>
              <a:t>t</a:t>
            </a:r>
            <a:r>
              <a:rPr sz="1100" spc="-60" dirty="0">
                <a:solidFill>
                  <a:srgbClr val="535353"/>
                </a:solidFill>
                <a:latin typeface="Microsoft Sans Serif"/>
                <a:cs typeface="Microsoft Sans Serif"/>
              </a:rPr>
              <a:t>i</a:t>
            </a:r>
            <a:r>
              <a:rPr sz="1100" spc="85" dirty="0">
                <a:solidFill>
                  <a:srgbClr val="535353"/>
                </a:solidFill>
                <a:latin typeface="Microsoft Sans Serif"/>
                <a:cs typeface="Microsoft Sans Serif"/>
              </a:rPr>
              <a:t>n</a:t>
            </a:r>
            <a:r>
              <a:rPr sz="1100" spc="80" dirty="0">
                <a:solidFill>
                  <a:srgbClr val="535353"/>
                </a:solidFill>
                <a:latin typeface="Microsoft Sans Serif"/>
                <a:cs typeface="Microsoft Sans Serif"/>
              </a:rPr>
              <a:t>g</a:t>
            </a:r>
            <a:r>
              <a:rPr sz="1100" spc="-10" dirty="0">
                <a:solidFill>
                  <a:srgbClr val="535353"/>
                </a:solidFill>
                <a:latin typeface="Microsoft Sans Serif"/>
                <a:cs typeface="Microsoft Sans Serif"/>
              </a:rPr>
              <a:t>,</a:t>
            </a:r>
            <a:r>
              <a:rPr sz="1100" spc="475" dirty="0">
                <a:solidFill>
                  <a:srgbClr val="535353"/>
                </a:solidFill>
                <a:latin typeface="Microsoft Sans Serif"/>
                <a:cs typeface="Microsoft Sans Serif"/>
              </a:rPr>
              <a:t>…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49" name="object 49"/>
          <p:cNvSpPr txBox="1"/>
          <p:nvPr/>
        </p:nvSpPr>
        <p:spPr>
          <a:xfrm>
            <a:off x="8256713" y="4212335"/>
            <a:ext cx="1104900" cy="193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spc="10" dirty="0">
                <a:solidFill>
                  <a:srgbClr val="535353"/>
                </a:solidFill>
                <a:latin typeface="Microsoft Sans Serif"/>
                <a:cs typeface="Microsoft Sans Serif"/>
              </a:rPr>
              <a:t>E</a:t>
            </a:r>
            <a:r>
              <a:rPr sz="1100" spc="-70" dirty="0">
                <a:solidFill>
                  <a:srgbClr val="535353"/>
                </a:solidFill>
                <a:latin typeface="Microsoft Sans Serif"/>
                <a:cs typeface="Microsoft Sans Serif"/>
              </a:rPr>
              <a:t>n</a:t>
            </a:r>
            <a:r>
              <a:rPr sz="1100" spc="-10" dirty="0">
                <a:solidFill>
                  <a:srgbClr val="535353"/>
                </a:solidFill>
                <a:latin typeface="Microsoft Sans Serif"/>
                <a:cs typeface="Microsoft Sans Serif"/>
              </a:rPr>
              <a:t>t</a:t>
            </a:r>
            <a:r>
              <a:rPr sz="1100" spc="85" dirty="0">
                <a:solidFill>
                  <a:srgbClr val="535353"/>
                </a:solidFill>
                <a:latin typeface="Microsoft Sans Serif"/>
                <a:cs typeface="Microsoft Sans Serif"/>
              </a:rPr>
              <a:t>e</a:t>
            </a:r>
            <a:r>
              <a:rPr sz="1100" spc="25" dirty="0">
                <a:solidFill>
                  <a:srgbClr val="535353"/>
                </a:solidFill>
                <a:latin typeface="Microsoft Sans Serif"/>
                <a:cs typeface="Microsoft Sans Serif"/>
              </a:rPr>
              <a:t>r</a:t>
            </a:r>
            <a:r>
              <a:rPr sz="1100" spc="-10" dirty="0">
                <a:solidFill>
                  <a:srgbClr val="535353"/>
                </a:solidFill>
                <a:latin typeface="Microsoft Sans Serif"/>
                <a:cs typeface="Microsoft Sans Serif"/>
              </a:rPr>
              <a:t>t</a:t>
            </a:r>
            <a:r>
              <a:rPr sz="1100" spc="-15" dirty="0">
                <a:solidFill>
                  <a:srgbClr val="535353"/>
                </a:solidFill>
                <a:latin typeface="Microsoft Sans Serif"/>
                <a:cs typeface="Microsoft Sans Serif"/>
              </a:rPr>
              <a:t>a</a:t>
            </a:r>
            <a:r>
              <a:rPr sz="1100" spc="40" dirty="0">
                <a:solidFill>
                  <a:srgbClr val="535353"/>
                </a:solidFill>
                <a:latin typeface="Microsoft Sans Serif"/>
                <a:cs typeface="Microsoft Sans Serif"/>
              </a:rPr>
              <a:t>i</a:t>
            </a:r>
            <a:r>
              <a:rPr sz="1100" spc="-15" dirty="0">
                <a:solidFill>
                  <a:srgbClr val="535353"/>
                </a:solidFill>
                <a:latin typeface="Microsoft Sans Serif"/>
                <a:cs typeface="Microsoft Sans Serif"/>
              </a:rPr>
              <a:t>n</a:t>
            </a:r>
            <a:r>
              <a:rPr sz="1100" spc="80" dirty="0">
                <a:solidFill>
                  <a:srgbClr val="535353"/>
                </a:solidFill>
                <a:latin typeface="Microsoft Sans Serif"/>
                <a:cs typeface="Microsoft Sans Serif"/>
              </a:rPr>
              <a:t>m</a:t>
            </a:r>
            <a:r>
              <a:rPr sz="1100" spc="-15" dirty="0">
                <a:solidFill>
                  <a:srgbClr val="535353"/>
                </a:solidFill>
                <a:latin typeface="Microsoft Sans Serif"/>
                <a:cs typeface="Microsoft Sans Serif"/>
              </a:rPr>
              <a:t>e</a:t>
            </a:r>
            <a:r>
              <a:rPr sz="1100" spc="85" dirty="0">
                <a:solidFill>
                  <a:srgbClr val="535353"/>
                </a:solidFill>
                <a:latin typeface="Microsoft Sans Serif"/>
                <a:cs typeface="Microsoft Sans Serif"/>
              </a:rPr>
              <a:t>n</a:t>
            </a:r>
            <a:r>
              <a:rPr sz="1100" spc="-10" dirty="0">
                <a:solidFill>
                  <a:srgbClr val="535353"/>
                </a:solidFill>
                <a:latin typeface="Microsoft Sans Serif"/>
                <a:cs typeface="Microsoft Sans Serif"/>
              </a:rPr>
              <a:t>t,</a:t>
            </a:r>
            <a:r>
              <a:rPr sz="1100" spc="475" dirty="0">
                <a:solidFill>
                  <a:srgbClr val="535353"/>
                </a:solidFill>
                <a:latin typeface="Microsoft Sans Serif"/>
                <a:cs typeface="Microsoft Sans Serif"/>
              </a:rPr>
              <a:t>…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50" name="object 50"/>
          <p:cNvSpPr txBox="1"/>
          <p:nvPr/>
        </p:nvSpPr>
        <p:spPr>
          <a:xfrm>
            <a:off x="8430197" y="4507992"/>
            <a:ext cx="927100" cy="10769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97790">
              <a:lnSpc>
                <a:spcPct val="100000"/>
              </a:lnSpc>
              <a:spcBef>
                <a:spcPts val="100"/>
              </a:spcBef>
            </a:pPr>
            <a:r>
              <a:rPr sz="1100" spc="45" dirty="0">
                <a:solidFill>
                  <a:srgbClr val="535353"/>
                </a:solidFill>
                <a:latin typeface="Microsoft Sans Serif"/>
                <a:cs typeface="Microsoft Sans Serif"/>
              </a:rPr>
              <a:t>Education,…</a:t>
            </a:r>
            <a:endParaRPr sz="1100">
              <a:latin typeface="Microsoft Sans Serif"/>
              <a:cs typeface="Microsoft Sans Serif"/>
            </a:endParaRPr>
          </a:p>
          <a:p>
            <a:pPr marL="32384" marR="5080" indent="-20320">
              <a:lnSpc>
                <a:spcPct val="176400"/>
              </a:lnSpc>
            </a:pPr>
            <a:r>
              <a:rPr sz="1100" spc="95" dirty="0">
                <a:solidFill>
                  <a:srgbClr val="535353"/>
                </a:solidFill>
                <a:latin typeface="Microsoft Sans Serif"/>
                <a:cs typeface="Microsoft Sans Serif"/>
              </a:rPr>
              <a:t>A</a:t>
            </a:r>
            <a:r>
              <a:rPr sz="1100" spc="50" dirty="0">
                <a:solidFill>
                  <a:srgbClr val="535353"/>
                </a:solidFill>
                <a:latin typeface="Microsoft Sans Serif"/>
                <a:cs typeface="Microsoft Sans Serif"/>
              </a:rPr>
              <a:t>g</a:t>
            </a:r>
            <a:r>
              <a:rPr sz="1100" spc="25" dirty="0">
                <a:solidFill>
                  <a:srgbClr val="535353"/>
                </a:solidFill>
                <a:latin typeface="Microsoft Sans Serif"/>
                <a:cs typeface="Microsoft Sans Serif"/>
              </a:rPr>
              <a:t>r</a:t>
            </a:r>
            <a:r>
              <a:rPr sz="1100" spc="-60" dirty="0">
                <a:solidFill>
                  <a:srgbClr val="535353"/>
                </a:solidFill>
                <a:latin typeface="Microsoft Sans Serif"/>
                <a:cs typeface="Microsoft Sans Serif"/>
              </a:rPr>
              <a:t>i</a:t>
            </a:r>
            <a:r>
              <a:rPr sz="1100" spc="45" dirty="0">
                <a:solidFill>
                  <a:srgbClr val="535353"/>
                </a:solidFill>
                <a:latin typeface="Microsoft Sans Serif"/>
                <a:cs typeface="Microsoft Sans Serif"/>
              </a:rPr>
              <a:t>c</a:t>
            </a:r>
            <a:r>
              <a:rPr sz="1100" spc="-15" dirty="0">
                <a:solidFill>
                  <a:srgbClr val="535353"/>
                </a:solidFill>
                <a:latin typeface="Microsoft Sans Serif"/>
                <a:cs typeface="Microsoft Sans Serif"/>
              </a:rPr>
              <a:t>u</a:t>
            </a:r>
            <a:r>
              <a:rPr sz="1100" spc="45" dirty="0">
                <a:solidFill>
                  <a:srgbClr val="535353"/>
                </a:solidFill>
                <a:latin typeface="Microsoft Sans Serif"/>
                <a:cs typeface="Microsoft Sans Serif"/>
              </a:rPr>
              <a:t>l</a:t>
            </a:r>
            <a:r>
              <a:rPr sz="1100" spc="90" dirty="0">
                <a:solidFill>
                  <a:srgbClr val="535353"/>
                </a:solidFill>
                <a:latin typeface="Microsoft Sans Serif"/>
                <a:cs typeface="Microsoft Sans Serif"/>
              </a:rPr>
              <a:t>t</a:t>
            </a:r>
            <a:r>
              <a:rPr sz="1100" spc="-15" dirty="0">
                <a:solidFill>
                  <a:srgbClr val="535353"/>
                </a:solidFill>
                <a:latin typeface="Microsoft Sans Serif"/>
                <a:cs typeface="Microsoft Sans Serif"/>
              </a:rPr>
              <a:t>u</a:t>
            </a:r>
            <a:r>
              <a:rPr sz="1100" spc="25" dirty="0">
                <a:solidFill>
                  <a:srgbClr val="535353"/>
                </a:solidFill>
                <a:latin typeface="Microsoft Sans Serif"/>
                <a:cs typeface="Microsoft Sans Serif"/>
              </a:rPr>
              <a:t>r</a:t>
            </a:r>
            <a:r>
              <a:rPr sz="1100" spc="-15" dirty="0">
                <a:solidFill>
                  <a:srgbClr val="535353"/>
                </a:solidFill>
                <a:latin typeface="Microsoft Sans Serif"/>
                <a:cs typeface="Microsoft Sans Serif"/>
              </a:rPr>
              <a:t>e</a:t>
            </a:r>
            <a:r>
              <a:rPr sz="1100" spc="90" dirty="0">
                <a:solidFill>
                  <a:srgbClr val="535353"/>
                </a:solidFill>
                <a:latin typeface="Microsoft Sans Serif"/>
                <a:cs typeface="Microsoft Sans Serif"/>
              </a:rPr>
              <a:t>/</a:t>
            </a:r>
            <a:r>
              <a:rPr sz="1100" spc="305" dirty="0">
                <a:solidFill>
                  <a:srgbClr val="535353"/>
                </a:solidFill>
                <a:latin typeface="Microsoft Sans Serif"/>
                <a:cs typeface="Microsoft Sans Serif"/>
              </a:rPr>
              <a:t>…  </a:t>
            </a:r>
            <a:r>
              <a:rPr sz="1100" spc="25" dirty="0">
                <a:solidFill>
                  <a:srgbClr val="535353"/>
                </a:solidFill>
                <a:latin typeface="Microsoft Sans Serif"/>
                <a:cs typeface="Microsoft Sans Serif"/>
              </a:rPr>
              <a:t>Automotive</a:t>
            </a:r>
            <a:endParaRPr sz="1100">
              <a:latin typeface="Microsoft Sans Serif"/>
              <a:cs typeface="Microsoft Sans Serif"/>
            </a:endParaRPr>
          </a:p>
          <a:p>
            <a:pPr marL="300990">
              <a:lnSpc>
                <a:spcPct val="100000"/>
              </a:lnSpc>
              <a:spcBef>
                <a:spcPts val="980"/>
              </a:spcBef>
            </a:pPr>
            <a:r>
              <a:rPr sz="1100" spc="15" dirty="0">
                <a:solidFill>
                  <a:srgbClr val="535353"/>
                </a:solidFill>
                <a:latin typeface="Microsoft Sans Serif"/>
                <a:cs typeface="Microsoft Sans Serif"/>
              </a:rPr>
              <a:t>Airlines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51" name="object 51"/>
          <p:cNvSpPr txBox="1"/>
          <p:nvPr/>
        </p:nvSpPr>
        <p:spPr>
          <a:xfrm>
            <a:off x="8216834" y="5687567"/>
            <a:ext cx="1143000" cy="48895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R="5080" algn="r">
              <a:lnSpc>
                <a:spcPct val="100000"/>
              </a:lnSpc>
              <a:spcBef>
                <a:spcPts val="100"/>
              </a:spcBef>
            </a:pPr>
            <a:r>
              <a:rPr sz="1100" spc="55" dirty="0">
                <a:solidFill>
                  <a:srgbClr val="535353"/>
                </a:solidFill>
                <a:latin typeface="Microsoft Sans Serif"/>
                <a:cs typeface="Microsoft Sans Serif"/>
              </a:rPr>
              <a:t>Manufacturing/…</a:t>
            </a:r>
            <a:endParaRPr sz="1100">
              <a:latin typeface="Microsoft Sans Serif"/>
              <a:cs typeface="Microsoft Sans Serif"/>
            </a:endParaRPr>
          </a:p>
          <a:p>
            <a:pPr marR="5080" algn="r">
              <a:lnSpc>
                <a:spcPct val="100000"/>
              </a:lnSpc>
              <a:spcBef>
                <a:spcPts val="1005"/>
              </a:spcBef>
            </a:pPr>
            <a:r>
              <a:rPr sz="1100" spc="55" dirty="0">
                <a:solidFill>
                  <a:srgbClr val="535353"/>
                </a:solidFill>
                <a:latin typeface="Microsoft Sans Serif"/>
                <a:cs typeface="Microsoft Sans Serif"/>
              </a:rPr>
              <a:t>Hospitality/…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52" name="object 52"/>
          <p:cNvSpPr txBox="1"/>
          <p:nvPr/>
        </p:nvSpPr>
        <p:spPr>
          <a:xfrm>
            <a:off x="8499476" y="6278879"/>
            <a:ext cx="722630" cy="193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spc="-40" dirty="0">
                <a:solidFill>
                  <a:srgbClr val="535353"/>
                </a:solidFill>
                <a:latin typeface="Microsoft Sans Serif"/>
                <a:cs typeface="Microsoft Sans Serif"/>
              </a:rPr>
              <a:t>E</a:t>
            </a:r>
            <a:r>
              <a:rPr sz="1100" spc="-55" dirty="0">
                <a:solidFill>
                  <a:srgbClr val="535353"/>
                </a:solidFill>
                <a:latin typeface="Microsoft Sans Serif"/>
                <a:cs typeface="Microsoft Sans Serif"/>
              </a:rPr>
              <a:t>l</a:t>
            </a:r>
            <a:r>
              <a:rPr sz="1100" spc="85" dirty="0">
                <a:solidFill>
                  <a:srgbClr val="535353"/>
                </a:solidFill>
                <a:latin typeface="Microsoft Sans Serif"/>
                <a:cs typeface="Microsoft Sans Serif"/>
              </a:rPr>
              <a:t>e</a:t>
            </a:r>
            <a:r>
              <a:rPr sz="1100" spc="-55" dirty="0">
                <a:solidFill>
                  <a:srgbClr val="535353"/>
                </a:solidFill>
                <a:latin typeface="Microsoft Sans Serif"/>
                <a:cs typeface="Microsoft Sans Serif"/>
              </a:rPr>
              <a:t>c</a:t>
            </a:r>
            <a:r>
              <a:rPr sz="1100" spc="90" dirty="0">
                <a:solidFill>
                  <a:srgbClr val="535353"/>
                </a:solidFill>
                <a:latin typeface="Microsoft Sans Serif"/>
                <a:cs typeface="Microsoft Sans Serif"/>
              </a:rPr>
              <a:t>t</a:t>
            </a:r>
            <a:r>
              <a:rPr sz="1100" spc="25" dirty="0">
                <a:solidFill>
                  <a:srgbClr val="535353"/>
                </a:solidFill>
                <a:latin typeface="Microsoft Sans Serif"/>
                <a:cs typeface="Microsoft Sans Serif"/>
              </a:rPr>
              <a:t>r</a:t>
            </a:r>
            <a:r>
              <a:rPr sz="1100" spc="-15" dirty="0">
                <a:solidFill>
                  <a:srgbClr val="535353"/>
                </a:solidFill>
                <a:latin typeface="Microsoft Sans Serif"/>
                <a:cs typeface="Microsoft Sans Serif"/>
              </a:rPr>
              <a:t>o</a:t>
            </a:r>
            <a:r>
              <a:rPr sz="1100" spc="85" dirty="0">
                <a:solidFill>
                  <a:srgbClr val="535353"/>
                </a:solidFill>
                <a:latin typeface="Microsoft Sans Serif"/>
                <a:cs typeface="Microsoft Sans Serif"/>
              </a:rPr>
              <a:t>n</a:t>
            </a:r>
            <a:r>
              <a:rPr sz="1100" spc="-60" dirty="0">
                <a:solidFill>
                  <a:srgbClr val="535353"/>
                </a:solidFill>
                <a:latin typeface="Microsoft Sans Serif"/>
                <a:cs typeface="Microsoft Sans Serif"/>
              </a:rPr>
              <a:t>i</a:t>
            </a:r>
            <a:r>
              <a:rPr sz="1100" spc="45" dirty="0">
                <a:solidFill>
                  <a:srgbClr val="535353"/>
                </a:solidFill>
                <a:latin typeface="Microsoft Sans Serif"/>
                <a:cs typeface="Microsoft Sans Serif"/>
              </a:rPr>
              <a:t>c</a:t>
            </a:r>
            <a:r>
              <a:rPr sz="1100" spc="-65" dirty="0">
                <a:solidFill>
                  <a:srgbClr val="535353"/>
                </a:solidFill>
                <a:latin typeface="Microsoft Sans Serif"/>
                <a:cs typeface="Microsoft Sans Serif"/>
              </a:rPr>
              <a:t>s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53" name="object 53"/>
          <p:cNvSpPr txBox="1"/>
          <p:nvPr/>
        </p:nvSpPr>
        <p:spPr>
          <a:xfrm>
            <a:off x="9322879" y="1711959"/>
            <a:ext cx="264160" cy="2235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spc="160" dirty="0">
                <a:solidFill>
                  <a:srgbClr val="535353"/>
                </a:solidFill>
                <a:latin typeface="Trebuchet MS"/>
                <a:cs typeface="Trebuchet MS"/>
              </a:rPr>
              <a:t>CA</a:t>
            </a:r>
            <a:endParaRPr sz="130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25118" y="610107"/>
            <a:ext cx="5535930" cy="6350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085215" algn="l"/>
              </a:tabLst>
            </a:pPr>
            <a:r>
              <a:rPr spc="-5" dirty="0"/>
              <a:t>TOP	</a:t>
            </a:r>
            <a:r>
              <a:rPr dirty="0"/>
              <a:t>15</a:t>
            </a:r>
            <a:r>
              <a:rPr spc="-65" dirty="0"/>
              <a:t> </a:t>
            </a:r>
            <a:r>
              <a:rPr spc="-5" dirty="0"/>
              <a:t>PROFESSIONALS</a:t>
            </a:r>
          </a:p>
        </p:txBody>
      </p:sp>
      <p:grpSp>
        <p:nvGrpSpPr>
          <p:cNvPr id="3" name="object 3"/>
          <p:cNvGrpSpPr/>
          <p:nvPr/>
        </p:nvGrpSpPr>
        <p:grpSpPr>
          <a:xfrm>
            <a:off x="1840542" y="2075402"/>
            <a:ext cx="1366520" cy="4481195"/>
            <a:chOff x="1840542" y="2075402"/>
            <a:chExt cx="1366520" cy="4481195"/>
          </a:xfrm>
        </p:grpSpPr>
        <p:sp>
          <p:nvSpPr>
            <p:cNvPr id="4" name="object 4"/>
            <p:cNvSpPr/>
            <p:nvPr/>
          </p:nvSpPr>
          <p:spPr>
            <a:xfrm>
              <a:off x="1845297" y="2173223"/>
              <a:ext cx="1361440" cy="4285615"/>
            </a:xfrm>
            <a:custGeom>
              <a:avLst/>
              <a:gdLst/>
              <a:ahLst/>
              <a:cxnLst/>
              <a:rect l="l" t="t" r="r" b="b"/>
              <a:pathLst>
                <a:path w="1361439" h="4285615">
                  <a:moveTo>
                    <a:pt x="71894" y="4181856"/>
                  </a:moveTo>
                  <a:lnTo>
                    <a:pt x="0" y="4181856"/>
                  </a:lnTo>
                  <a:lnTo>
                    <a:pt x="0" y="4285488"/>
                  </a:lnTo>
                  <a:lnTo>
                    <a:pt x="71894" y="4285488"/>
                  </a:lnTo>
                  <a:lnTo>
                    <a:pt x="71894" y="4181856"/>
                  </a:lnTo>
                  <a:close/>
                </a:path>
                <a:path w="1361439" h="4285615">
                  <a:moveTo>
                    <a:pt x="77990" y="3883152"/>
                  </a:moveTo>
                  <a:lnTo>
                    <a:pt x="0" y="3883152"/>
                  </a:lnTo>
                  <a:lnTo>
                    <a:pt x="0" y="3986784"/>
                  </a:lnTo>
                  <a:lnTo>
                    <a:pt x="77990" y="3986784"/>
                  </a:lnTo>
                  <a:lnTo>
                    <a:pt x="77990" y="3883152"/>
                  </a:lnTo>
                  <a:close/>
                </a:path>
                <a:path w="1361439" h="4285615">
                  <a:moveTo>
                    <a:pt x="81038" y="3584448"/>
                  </a:moveTo>
                  <a:lnTo>
                    <a:pt x="0" y="3584448"/>
                  </a:lnTo>
                  <a:lnTo>
                    <a:pt x="0" y="3688080"/>
                  </a:lnTo>
                  <a:lnTo>
                    <a:pt x="81038" y="3688080"/>
                  </a:lnTo>
                  <a:lnTo>
                    <a:pt x="81038" y="3584448"/>
                  </a:lnTo>
                  <a:close/>
                </a:path>
                <a:path w="1361439" h="4285615">
                  <a:moveTo>
                    <a:pt x="123710" y="3285744"/>
                  </a:moveTo>
                  <a:lnTo>
                    <a:pt x="0" y="3285744"/>
                  </a:lnTo>
                  <a:lnTo>
                    <a:pt x="0" y="3389376"/>
                  </a:lnTo>
                  <a:lnTo>
                    <a:pt x="123710" y="3389376"/>
                  </a:lnTo>
                  <a:lnTo>
                    <a:pt x="123710" y="3285744"/>
                  </a:lnTo>
                  <a:close/>
                </a:path>
                <a:path w="1361439" h="4285615">
                  <a:moveTo>
                    <a:pt x="141998" y="2987040"/>
                  </a:moveTo>
                  <a:lnTo>
                    <a:pt x="0" y="2987040"/>
                  </a:lnTo>
                  <a:lnTo>
                    <a:pt x="0" y="3090672"/>
                  </a:lnTo>
                  <a:lnTo>
                    <a:pt x="141998" y="3090672"/>
                  </a:lnTo>
                  <a:lnTo>
                    <a:pt x="141998" y="2987040"/>
                  </a:lnTo>
                  <a:close/>
                </a:path>
                <a:path w="1361439" h="4285615">
                  <a:moveTo>
                    <a:pt x="184670" y="2688336"/>
                  </a:moveTo>
                  <a:lnTo>
                    <a:pt x="0" y="2688336"/>
                  </a:lnTo>
                  <a:lnTo>
                    <a:pt x="0" y="2791968"/>
                  </a:lnTo>
                  <a:lnTo>
                    <a:pt x="184670" y="2791968"/>
                  </a:lnTo>
                  <a:lnTo>
                    <a:pt x="184670" y="2688336"/>
                  </a:lnTo>
                  <a:close/>
                </a:path>
                <a:path w="1361439" h="4285615">
                  <a:moveTo>
                    <a:pt x="221246" y="2389632"/>
                  </a:moveTo>
                  <a:lnTo>
                    <a:pt x="0" y="2389632"/>
                  </a:lnTo>
                  <a:lnTo>
                    <a:pt x="0" y="2493264"/>
                  </a:lnTo>
                  <a:lnTo>
                    <a:pt x="221246" y="2493264"/>
                  </a:lnTo>
                  <a:lnTo>
                    <a:pt x="221246" y="2389632"/>
                  </a:lnTo>
                  <a:close/>
                </a:path>
                <a:path w="1361439" h="4285615">
                  <a:moveTo>
                    <a:pt x="221246" y="2090928"/>
                  </a:moveTo>
                  <a:lnTo>
                    <a:pt x="0" y="2090928"/>
                  </a:lnTo>
                  <a:lnTo>
                    <a:pt x="0" y="2194560"/>
                  </a:lnTo>
                  <a:lnTo>
                    <a:pt x="221246" y="2194560"/>
                  </a:lnTo>
                  <a:lnTo>
                    <a:pt x="221246" y="2090928"/>
                  </a:lnTo>
                  <a:close/>
                </a:path>
                <a:path w="1361439" h="4285615">
                  <a:moveTo>
                    <a:pt x="248678" y="1792224"/>
                  </a:moveTo>
                  <a:lnTo>
                    <a:pt x="0" y="1792224"/>
                  </a:lnTo>
                  <a:lnTo>
                    <a:pt x="0" y="1895856"/>
                  </a:lnTo>
                  <a:lnTo>
                    <a:pt x="248678" y="1895856"/>
                  </a:lnTo>
                  <a:lnTo>
                    <a:pt x="248678" y="1792224"/>
                  </a:lnTo>
                  <a:close/>
                </a:path>
                <a:path w="1361439" h="4285615">
                  <a:moveTo>
                    <a:pt x="282206" y="1493520"/>
                  </a:moveTo>
                  <a:lnTo>
                    <a:pt x="0" y="1493520"/>
                  </a:lnTo>
                  <a:lnTo>
                    <a:pt x="0" y="1597152"/>
                  </a:lnTo>
                  <a:lnTo>
                    <a:pt x="282206" y="1597152"/>
                  </a:lnTo>
                  <a:lnTo>
                    <a:pt x="282206" y="1493520"/>
                  </a:lnTo>
                  <a:close/>
                </a:path>
                <a:path w="1361439" h="4285615">
                  <a:moveTo>
                    <a:pt x="416318" y="1194816"/>
                  </a:moveTo>
                  <a:lnTo>
                    <a:pt x="0" y="1194816"/>
                  </a:lnTo>
                  <a:lnTo>
                    <a:pt x="0" y="1298448"/>
                  </a:lnTo>
                  <a:lnTo>
                    <a:pt x="416318" y="1298448"/>
                  </a:lnTo>
                  <a:lnTo>
                    <a:pt x="416318" y="1194816"/>
                  </a:lnTo>
                  <a:close/>
                </a:path>
                <a:path w="1361439" h="4285615">
                  <a:moveTo>
                    <a:pt x="474230" y="896112"/>
                  </a:moveTo>
                  <a:lnTo>
                    <a:pt x="0" y="896112"/>
                  </a:lnTo>
                  <a:lnTo>
                    <a:pt x="0" y="999744"/>
                  </a:lnTo>
                  <a:lnTo>
                    <a:pt x="474230" y="999744"/>
                  </a:lnTo>
                  <a:lnTo>
                    <a:pt x="474230" y="896112"/>
                  </a:lnTo>
                  <a:close/>
                </a:path>
                <a:path w="1361439" h="4285615">
                  <a:moveTo>
                    <a:pt x="858278" y="597408"/>
                  </a:moveTo>
                  <a:lnTo>
                    <a:pt x="0" y="597408"/>
                  </a:lnTo>
                  <a:lnTo>
                    <a:pt x="0" y="701040"/>
                  </a:lnTo>
                  <a:lnTo>
                    <a:pt x="858278" y="701040"/>
                  </a:lnTo>
                  <a:lnTo>
                    <a:pt x="858278" y="597408"/>
                  </a:lnTo>
                  <a:close/>
                </a:path>
                <a:path w="1361439" h="4285615">
                  <a:moveTo>
                    <a:pt x="1248422" y="298704"/>
                  </a:moveTo>
                  <a:lnTo>
                    <a:pt x="0" y="298704"/>
                  </a:lnTo>
                  <a:lnTo>
                    <a:pt x="0" y="402336"/>
                  </a:lnTo>
                  <a:lnTo>
                    <a:pt x="1248422" y="402336"/>
                  </a:lnTo>
                  <a:lnTo>
                    <a:pt x="1248422" y="298704"/>
                  </a:lnTo>
                  <a:close/>
                </a:path>
                <a:path w="1361439" h="4285615">
                  <a:moveTo>
                    <a:pt x="1361198" y="0"/>
                  </a:moveTo>
                  <a:lnTo>
                    <a:pt x="0" y="0"/>
                  </a:lnTo>
                  <a:lnTo>
                    <a:pt x="0" y="103632"/>
                  </a:lnTo>
                  <a:lnTo>
                    <a:pt x="1361198" y="103632"/>
                  </a:lnTo>
                  <a:lnTo>
                    <a:pt x="1361198" y="0"/>
                  </a:lnTo>
                  <a:close/>
                </a:path>
              </a:pathLst>
            </a:custGeom>
            <a:solidFill>
              <a:srgbClr val="914DA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1845305" y="2075402"/>
              <a:ext cx="0" cy="4481195"/>
            </a:xfrm>
            <a:custGeom>
              <a:avLst/>
              <a:gdLst/>
              <a:ahLst/>
              <a:cxnLst/>
              <a:rect l="l" t="t" r="r" b="b"/>
              <a:pathLst>
                <a:path h="4481195">
                  <a:moveTo>
                    <a:pt x="0" y="0"/>
                  </a:moveTo>
                  <a:lnTo>
                    <a:pt x="1" y="4481175"/>
                  </a:lnTo>
                </a:path>
              </a:pathLst>
            </a:custGeom>
            <a:ln w="9525">
              <a:solidFill>
                <a:srgbClr val="E2E2E2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 txBox="1"/>
          <p:nvPr/>
        </p:nvSpPr>
        <p:spPr>
          <a:xfrm>
            <a:off x="3269213" y="2115311"/>
            <a:ext cx="467359" cy="193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spc="15" dirty="0">
                <a:solidFill>
                  <a:srgbClr val="535353"/>
                </a:solidFill>
                <a:latin typeface="Microsoft Sans Serif"/>
                <a:cs typeface="Microsoft Sans Serif"/>
              </a:rPr>
              <a:t>14,610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3157010" y="2414015"/>
            <a:ext cx="467359" cy="193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spc="15" dirty="0">
                <a:solidFill>
                  <a:srgbClr val="535353"/>
                </a:solidFill>
                <a:latin typeface="Microsoft Sans Serif"/>
                <a:cs typeface="Microsoft Sans Serif"/>
              </a:rPr>
              <a:t>13,405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2767695" y="2712720"/>
            <a:ext cx="386080" cy="193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spc="15" dirty="0">
                <a:solidFill>
                  <a:srgbClr val="535353"/>
                </a:solidFill>
                <a:latin typeface="Microsoft Sans Serif"/>
                <a:cs typeface="Microsoft Sans Serif"/>
              </a:rPr>
              <a:t>9,224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2382852" y="3011423"/>
            <a:ext cx="386080" cy="193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spc="15" dirty="0">
                <a:solidFill>
                  <a:srgbClr val="535353"/>
                </a:solidFill>
                <a:latin typeface="Microsoft Sans Serif"/>
                <a:cs typeface="Microsoft Sans Serif"/>
              </a:rPr>
              <a:t>5,091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2325679" y="3310128"/>
            <a:ext cx="386080" cy="193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spc="15" dirty="0">
                <a:solidFill>
                  <a:srgbClr val="535353"/>
                </a:solidFill>
                <a:latin typeface="Microsoft Sans Serif"/>
                <a:cs typeface="Microsoft Sans Serif"/>
              </a:rPr>
              <a:t>4,477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2190476" y="3611879"/>
            <a:ext cx="386080" cy="193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spc="15" dirty="0">
                <a:solidFill>
                  <a:srgbClr val="535353"/>
                </a:solidFill>
                <a:latin typeface="Microsoft Sans Serif"/>
                <a:cs typeface="Microsoft Sans Serif"/>
              </a:rPr>
              <a:t>3,025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2158444" y="3910584"/>
            <a:ext cx="386080" cy="193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spc="15" dirty="0">
                <a:solidFill>
                  <a:srgbClr val="535353"/>
                </a:solidFill>
                <a:latin typeface="Microsoft Sans Serif"/>
                <a:cs typeface="Microsoft Sans Serif"/>
              </a:rPr>
              <a:t>2,681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2130976" y="4209288"/>
            <a:ext cx="386080" cy="193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spc="15" dirty="0">
                <a:solidFill>
                  <a:srgbClr val="535353"/>
                </a:solidFill>
                <a:latin typeface="Microsoft Sans Serif"/>
                <a:cs typeface="Microsoft Sans Serif"/>
              </a:rPr>
              <a:t>2,386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2128648" y="4507992"/>
            <a:ext cx="386080" cy="193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spc="15" dirty="0">
                <a:solidFill>
                  <a:srgbClr val="535353"/>
                </a:solidFill>
                <a:latin typeface="Microsoft Sans Serif"/>
                <a:cs typeface="Microsoft Sans Serif"/>
              </a:rPr>
              <a:t>2,361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2092054" y="4806696"/>
            <a:ext cx="386080" cy="193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spc="15" dirty="0">
                <a:solidFill>
                  <a:srgbClr val="535353"/>
                </a:solidFill>
                <a:latin typeface="Microsoft Sans Serif"/>
                <a:cs typeface="Microsoft Sans Serif"/>
              </a:rPr>
              <a:t>1,968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2050804" y="5105400"/>
            <a:ext cx="386080" cy="193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spc="15" dirty="0">
                <a:solidFill>
                  <a:srgbClr val="535353"/>
                </a:solidFill>
                <a:latin typeface="Microsoft Sans Serif"/>
                <a:cs typeface="Microsoft Sans Serif"/>
              </a:rPr>
              <a:t>1,525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2032461" y="5404103"/>
            <a:ext cx="386080" cy="193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spc="15" dirty="0">
                <a:solidFill>
                  <a:srgbClr val="535353"/>
                </a:solidFill>
                <a:latin typeface="Microsoft Sans Serif"/>
                <a:cs typeface="Microsoft Sans Serif"/>
              </a:rPr>
              <a:t>1,328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1979758" y="5702808"/>
            <a:ext cx="280035" cy="7905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4130">
              <a:lnSpc>
                <a:spcPct val="100000"/>
              </a:lnSpc>
              <a:spcBef>
                <a:spcPts val="100"/>
              </a:spcBef>
            </a:pPr>
            <a:r>
              <a:rPr sz="1100" spc="25" dirty="0">
                <a:solidFill>
                  <a:srgbClr val="535353"/>
                </a:solidFill>
                <a:latin typeface="Microsoft Sans Serif"/>
                <a:cs typeface="Microsoft Sans Serif"/>
              </a:rPr>
              <a:t>885</a:t>
            </a:r>
            <a:endParaRPr sz="1100">
              <a:latin typeface="Microsoft Sans Serif"/>
              <a:cs typeface="Microsoft Sans Serif"/>
            </a:endParaRPr>
          </a:p>
          <a:p>
            <a:pPr marL="19050">
              <a:lnSpc>
                <a:spcPct val="100000"/>
              </a:lnSpc>
              <a:spcBef>
                <a:spcPts val="1030"/>
              </a:spcBef>
            </a:pPr>
            <a:r>
              <a:rPr sz="1100" spc="25" dirty="0">
                <a:solidFill>
                  <a:srgbClr val="535353"/>
                </a:solidFill>
                <a:latin typeface="Microsoft Sans Serif"/>
                <a:cs typeface="Microsoft Sans Serif"/>
              </a:rPr>
              <a:t>836</a:t>
            </a:r>
            <a:endParaRPr sz="1100">
              <a:latin typeface="Microsoft Sans Serif"/>
              <a:cs typeface="Microsoft Sans Serif"/>
            </a:endParaRPr>
          </a:p>
          <a:p>
            <a:pPr marL="12700">
              <a:lnSpc>
                <a:spcPct val="100000"/>
              </a:lnSpc>
              <a:spcBef>
                <a:spcPts val="1030"/>
              </a:spcBef>
            </a:pPr>
            <a:r>
              <a:rPr sz="1100" spc="25" dirty="0">
                <a:solidFill>
                  <a:srgbClr val="535353"/>
                </a:solidFill>
                <a:latin typeface="Microsoft Sans Serif"/>
                <a:cs typeface="Microsoft Sans Serif"/>
              </a:rPr>
              <a:t>762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361826" y="2106167"/>
            <a:ext cx="1360170" cy="22840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R="5080" algn="r">
              <a:lnSpc>
                <a:spcPct val="100000"/>
              </a:lnSpc>
              <a:spcBef>
                <a:spcPts val="100"/>
              </a:spcBef>
            </a:pPr>
            <a:r>
              <a:rPr sz="1100" spc="10" dirty="0">
                <a:solidFill>
                  <a:srgbClr val="535353"/>
                </a:solidFill>
                <a:latin typeface="Microsoft Sans Serif"/>
                <a:cs typeface="Microsoft Sans Serif"/>
              </a:rPr>
              <a:t>Engineers</a:t>
            </a:r>
            <a:endParaRPr sz="1100">
              <a:latin typeface="Microsoft Sans Serif"/>
              <a:cs typeface="Microsoft Sans Serif"/>
            </a:endParaRPr>
          </a:p>
          <a:p>
            <a:pPr marR="7620" algn="r">
              <a:lnSpc>
                <a:spcPct val="100000"/>
              </a:lnSpc>
              <a:spcBef>
                <a:spcPts val="1030"/>
              </a:spcBef>
            </a:pPr>
            <a:r>
              <a:rPr sz="1100" spc="35" dirty="0">
                <a:solidFill>
                  <a:srgbClr val="535353"/>
                </a:solidFill>
                <a:latin typeface="Microsoft Sans Serif"/>
                <a:cs typeface="Microsoft Sans Serif"/>
              </a:rPr>
              <a:t>C</a:t>
            </a:r>
            <a:r>
              <a:rPr sz="1100" spc="50" dirty="0">
                <a:solidFill>
                  <a:srgbClr val="535353"/>
                </a:solidFill>
                <a:latin typeface="Microsoft Sans Serif"/>
                <a:cs typeface="Microsoft Sans Serif"/>
              </a:rPr>
              <a:t>o</a:t>
            </a:r>
            <a:r>
              <a:rPr sz="1100" spc="-20" dirty="0">
                <a:solidFill>
                  <a:srgbClr val="535353"/>
                </a:solidFill>
                <a:latin typeface="Microsoft Sans Serif"/>
                <a:cs typeface="Microsoft Sans Serif"/>
              </a:rPr>
              <a:t>m</a:t>
            </a:r>
            <a:r>
              <a:rPr sz="1100" spc="85" dirty="0">
                <a:solidFill>
                  <a:srgbClr val="535353"/>
                </a:solidFill>
                <a:latin typeface="Microsoft Sans Serif"/>
                <a:cs typeface="Microsoft Sans Serif"/>
              </a:rPr>
              <a:t>pu</a:t>
            </a:r>
            <a:r>
              <a:rPr sz="1100" spc="-10" dirty="0">
                <a:solidFill>
                  <a:srgbClr val="535353"/>
                </a:solidFill>
                <a:latin typeface="Microsoft Sans Serif"/>
                <a:cs typeface="Microsoft Sans Serif"/>
              </a:rPr>
              <a:t>t</a:t>
            </a:r>
            <a:r>
              <a:rPr sz="1100" spc="85" dirty="0">
                <a:solidFill>
                  <a:srgbClr val="535353"/>
                </a:solidFill>
                <a:latin typeface="Microsoft Sans Serif"/>
                <a:cs typeface="Microsoft Sans Serif"/>
              </a:rPr>
              <a:t>e</a:t>
            </a:r>
            <a:r>
              <a:rPr sz="1100" spc="25" dirty="0">
                <a:solidFill>
                  <a:srgbClr val="535353"/>
                </a:solidFill>
                <a:latin typeface="Microsoft Sans Serif"/>
                <a:cs typeface="Microsoft Sans Serif"/>
              </a:rPr>
              <a:t>r</a:t>
            </a:r>
            <a:r>
              <a:rPr sz="1100" spc="-90" dirty="0">
                <a:solidFill>
                  <a:srgbClr val="535353"/>
                </a:solidFill>
                <a:latin typeface="Microsoft Sans Serif"/>
                <a:cs typeface="Microsoft Sans Serif"/>
              </a:rPr>
              <a:t> </a:t>
            </a:r>
            <a:r>
              <a:rPr sz="1100" spc="-40" dirty="0">
                <a:solidFill>
                  <a:srgbClr val="535353"/>
                </a:solidFill>
                <a:latin typeface="Microsoft Sans Serif"/>
                <a:cs typeface="Microsoft Sans Serif"/>
              </a:rPr>
              <a:t>E</a:t>
            </a:r>
            <a:r>
              <a:rPr sz="1100" spc="-15" dirty="0">
                <a:solidFill>
                  <a:srgbClr val="535353"/>
                </a:solidFill>
                <a:latin typeface="Microsoft Sans Serif"/>
                <a:cs typeface="Microsoft Sans Serif"/>
              </a:rPr>
              <a:t>n</a:t>
            </a:r>
            <a:r>
              <a:rPr sz="1100" spc="80" dirty="0">
                <a:solidFill>
                  <a:srgbClr val="535353"/>
                </a:solidFill>
                <a:latin typeface="Microsoft Sans Serif"/>
                <a:cs typeface="Microsoft Sans Serif"/>
              </a:rPr>
              <a:t>g</a:t>
            </a:r>
            <a:r>
              <a:rPr sz="1100" spc="40" dirty="0">
                <a:solidFill>
                  <a:srgbClr val="535353"/>
                </a:solidFill>
                <a:latin typeface="Microsoft Sans Serif"/>
                <a:cs typeface="Microsoft Sans Serif"/>
              </a:rPr>
              <a:t>i</a:t>
            </a:r>
            <a:r>
              <a:rPr sz="1100" spc="-15" dirty="0">
                <a:solidFill>
                  <a:srgbClr val="535353"/>
                </a:solidFill>
                <a:latin typeface="Microsoft Sans Serif"/>
                <a:cs typeface="Microsoft Sans Serif"/>
              </a:rPr>
              <a:t>ne</a:t>
            </a:r>
            <a:r>
              <a:rPr sz="1100" spc="85" dirty="0">
                <a:solidFill>
                  <a:srgbClr val="535353"/>
                </a:solidFill>
                <a:latin typeface="Microsoft Sans Serif"/>
                <a:cs typeface="Microsoft Sans Serif"/>
              </a:rPr>
              <a:t>e</a:t>
            </a:r>
            <a:r>
              <a:rPr sz="1100" spc="25" dirty="0">
                <a:solidFill>
                  <a:srgbClr val="535353"/>
                </a:solidFill>
                <a:latin typeface="Microsoft Sans Serif"/>
                <a:cs typeface="Microsoft Sans Serif"/>
              </a:rPr>
              <a:t>r</a:t>
            </a:r>
            <a:r>
              <a:rPr sz="1100" spc="-65" dirty="0">
                <a:solidFill>
                  <a:srgbClr val="535353"/>
                </a:solidFill>
                <a:latin typeface="Microsoft Sans Serif"/>
                <a:cs typeface="Microsoft Sans Serif"/>
              </a:rPr>
              <a:t>s</a:t>
            </a:r>
            <a:endParaRPr sz="1100">
              <a:latin typeface="Microsoft Sans Serif"/>
              <a:cs typeface="Microsoft Sans Serif"/>
            </a:endParaRPr>
          </a:p>
          <a:p>
            <a:pPr marL="763270" marR="5715" indent="-213995" algn="r">
              <a:lnSpc>
                <a:spcPct val="178200"/>
              </a:lnSpc>
            </a:pPr>
            <a:r>
              <a:rPr sz="1100" spc="50" dirty="0">
                <a:solidFill>
                  <a:srgbClr val="535353"/>
                </a:solidFill>
                <a:latin typeface="Microsoft Sans Serif"/>
                <a:cs typeface="Microsoft Sans Serif"/>
              </a:rPr>
              <a:t>A</a:t>
            </a:r>
            <a:r>
              <a:rPr sz="1100" spc="-40" dirty="0">
                <a:solidFill>
                  <a:srgbClr val="535353"/>
                </a:solidFill>
                <a:latin typeface="Microsoft Sans Serif"/>
                <a:cs typeface="Microsoft Sans Serif"/>
              </a:rPr>
              <a:t>c</a:t>
            </a:r>
            <a:r>
              <a:rPr sz="1100" spc="45" dirty="0">
                <a:solidFill>
                  <a:srgbClr val="535353"/>
                </a:solidFill>
                <a:latin typeface="Microsoft Sans Serif"/>
                <a:cs typeface="Microsoft Sans Serif"/>
              </a:rPr>
              <a:t>c</a:t>
            </a:r>
            <a:r>
              <a:rPr sz="1100" spc="-15" dirty="0">
                <a:solidFill>
                  <a:srgbClr val="535353"/>
                </a:solidFill>
                <a:latin typeface="Microsoft Sans Serif"/>
                <a:cs typeface="Microsoft Sans Serif"/>
              </a:rPr>
              <a:t>o</a:t>
            </a:r>
            <a:r>
              <a:rPr sz="1100" spc="85" dirty="0">
                <a:solidFill>
                  <a:srgbClr val="535353"/>
                </a:solidFill>
                <a:latin typeface="Microsoft Sans Serif"/>
                <a:cs typeface="Microsoft Sans Serif"/>
              </a:rPr>
              <a:t>u</a:t>
            </a:r>
            <a:r>
              <a:rPr sz="1100" spc="-15" dirty="0">
                <a:solidFill>
                  <a:srgbClr val="535353"/>
                </a:solidFill>
                <a:latin typeface="Microsoft Sans Serif"/>
                <a:cs typeface="Microsoft Sans Serif"/>
              </a:rPr>
              <a:t>n</a:t>
            </a:r>
            <a:r>
              <a:rPr sz="1100" spc="90" dirty="0">
                <a:solidFill>
                  <a:srgbClr val="535353"/>
                </a:solidFill>
                <a:latin typeface="Microsoft Sans Serif"/>
                <a:cs typeface="Microsoft Sans Serif"/>
              </a:rPr>
              <a:t>t</a:t>
            </a:r>
            <a:r>
              <a:rPr sz="1100" spc="-15" dirty="0">
                <a:solidFill>
                  <a:srgbClr val="535353"/>
                </a:solidFill>
                <a:latin typeface="Microsoft Sans Serif"/>
                <a:cs typeface="Microsoft Sans Serif"/>
              </a:rPr>
              <a:t>an</a:t>
            </a:r>
            <a:r>
              <a:rPr sz="1100" spc="-10" dirty="0">
                <a:solidFill>
                  <a:srgbClr val="535353"/>
                </a:solidFill>
                <a:latin typeface="Microsoft Sans Serif"/>
                <a:cs typeface="Microsoft Sans Serif"/>
              </a:rPr>
              <a:t>t</a:t>
            </a:r>
            <a:r>
              <a:rPr sz="1100" spc="-45" dirty="0">
                <a:solidFill>
                  <a:srgbClr val="535353"/>
                </a:solidFill>
                <a:latin typeface="Microsoft Sans Serif"/>
                <a:cs typeface="Microsoft Sans Serif"/>
              </a:rPr>
              <a:t>s  T</a:t>
            </a:r>
            <a:r>
              <a:rPr sz="1100" spc="55" dirty="0">
                <a:solidFill>
                  <a:srgbClr val="535353"/>
                </a:solidFill>
                <a:latin typeface="Microsoft Sans Serif"/>
                <a:cs typeface="Microsoft Sans Serif"/>
              </a:rPr>
              <a:t>e</a:t>
            </a:r>
            <a:r>
              <a:rPr sz="1100" spc="-114" dirty="0">
                <a:solidFill>
                  <a:srgbClr val="535353"/>
                </a:solidFill>
                <a:latin typeface="Microsoft Sans Serif"/>
                <a:cs typeface="Microsoft Sans Serif"/>
              </a:rPr>
              <a:t>a</a:t>
            </a:r>
            <a:r>
              <a:rPr sz="1100" spc="50" dirty="0">
                <a:solidFill>
                  <a:srgbClr val="535353"/>
                </a:solidFill>
                <a:latin typeface="Microsoft Sans Serif"/>
                <a:cs typeface="Microsoft Sans Serif"/>
              </a:rPr>
              <a:t>c</a:t>
            </a:r>
            <a:r>
              <a:rPr sz="1100" spc="-20" dirty="0">
                <a:solidFill>
                  <a:srgbClr val="535353"/>
                </a:solidFill>
                <a:latin typeface="Microsoft Sans Serif"/>
                <a:cs typeface="Microsoft Sans Serif"/>
              </a:rPr>
              <a:t>h</a:t>
            </a:r>
            <a:r>
              <a:rPr sz="1100" spc="85" dirty="0">
                <a:solidFill>
                  <a:srgbClr val="535353"/>
                </a:solidFill>
                <a:latin typeface="Microsoft Sans Serif"/>
                <a:cs typeface="Microsoft Sans Serif"/>
              </a:rPr>
              <a:t>e</a:t>
            </a:r>
            <a:r>
              <a:rPr sz="1100" spc="25" dirty="0">
                <a:solidFill>
                  <a:srgbClr val="535353"/>
                </a:solidFill>
                <a:latin typeface="Microsoft Sans Serif"/>
                <a:cs typeface="Microsoft Sans Serif"/>
              </a:rPr>
              <a:t>r</a:t>
            </a:r>
            <a:r>
              <a:rPr sz="1100" spc="-45" dirty="0">
                <a:solidFill>
                  <a:srgbClr val="535353"/>
                </a:solidFill>
                <a:latin typeface="Microsoft Sans Serif"/>
                <a:cs typeface="Microsoft Sans Serif"/>
              </a:rPr>
              <a:t>s  </a:t>
            </a:r>
            <a:r>
              <a:rPr sz="1100" spc="-5" dirty="0">
                <a:solidFill>
                  <a:srgbClr val="535353"/>
                </a:solidFill>
                <a:latin typeface="Microsoft Sans Serif"/>
                <a:cs typeface="Microsoft Sans Serif"/>
              </a:rPr>
              <a:t>Nurses </a:t>
            </a:r>
            <a:r>
              <a:rPr sz="1100" dirty="0">
                <a:solidFill>
                  <a:srgbClr val="535353"/>
                </a:solidFill>
                <a:latin typeface="Microsoft Sans Serif"/>
                <a:cs typeface="Microsoft Sans Serif"/>
              </a:rPr>
              <a:t> </a:t>
            </a:r>
            <a:r>
              <a:rPr sz="1100" spc="10" dirty="0">
                <a:solidFill>
                  <a:srgbClr val="535353"/>
                </a:solidFill>
                <a:latin typeface="Microsoft Sans Serif"/>
                <a:cs typeface="Microsoft Sans Serif"/>
              </a:rPr>
              <a:t>Drivers</a:t>
            </a:r>
            <a:endParaRPr sz="1100">
              <a:latin typeface="Microsoft Sans Serif"/>
              <a:cs typeface="Microsoft Sans Serif"/>
            </a:endParaRPr>
          </a:p>
          <a:p>
            <a:pPr marL="429259" marR="9525" indent="276860" algn="r">
              <a:lnSpc>
                <a:spcPct val="178200"/>
              </a:lnSpc>
            </a:pPr>
            <a:r>
              <a:rPr sz="1100" spc="70" dirty="0">
                <a:solidFill>
                  <a:srgbClr val="535353"/>
                </a:solidFill>
                <a:latin typeface="Microsoft Sans Serif"/>
                <a:cs typeface="Microsoft Sans Serif"/>
              </a:rPr>
              <a:t>A</a:t>
            </a:r>
            <a:r>
              <a:rPr sz="1100" spc="20" dirty="0">
                <a:solidFill>
                  <a:srgbClr val="535353"/>
                </a:solidFill>
                <a:latin typeface="Microsoft Sans Serif"/>
                <a:cs typeface="Microsoft Sans Serif"/>
              </a:rPr>
              <a:t>r</a:t>
            </a:r>
            <a:r>
              <a:rPr sz="1100" spc="-55" dirty="0">
                <a:solidFill>
                  <a:srgbClr val="535353"/>
                </a:solidFill>
                <a:latin typeface="Microsoft Sans Serif"/>
                <a:cs typeface="Microsoft Sans Serif"/>
              </a:rPr>
              <a:t>c</a:t>
            </a:r>
            <a:r>
              <a:rPr sz="1100" spc="80" dirty="0">
                <a:solidFill>
                  <a:srgbClr val="535353"/>
                </a:solidFill>
                <a:latin typeface="Microsoft Sans Serif"/>
                <a:cs typeface="Microsoft Sans Serif"/>
              </a:rPr>
              <a:t>h</a:t>
            </a:r>
            <a:r>
              <a:rPr sz="1100" spc="-60" dirty="0">
                <a:solidFill>
                  <a:srgbClr val="535353"/>
                </a:solidFill>
                <a:latin typeface="Microsoft Sans Serif"/>
                <a:cs typeface="Microsoft Sans Serif"/>
              </a:rPr>
              <a:t>i</a:t>
            </a:r>
            <a:r>
              <a:rPr sz="1100" spc="90" dirty="0">
                <a:solidFill>
                  <a:srgbClr val="535353"/>
                </a:solidFill>
                <a:latin typeface="Microsoft Sans Serif"/>
                <a:cs typeface="Microsoft Sans Serif"/>
              </a:rPr>
              <a:t>t</a:t>
            </a:r>
            <a:r>
              <a:rPr sz="1100" spc="-15" dirty="0">
                <a:solidFill>
                  <a:srgbClr val="535353"/>
                </a:solidFill>
                <a:latin typeface="Microsoft Sans Serif"/>
                <a:cs typeface="Microsoft Sans Serif"/>
              </a:rPr>
              <a:t>e</a:t>
            </a:r>
            <a:r>
              <a:rPr sz="1100" spc="45" dirty="0">
                <a:solidFill>
                  <a:srgbClr val="535353"/>
                </a:solidFill>
                <a:latin typeface="Microsoft Sans Serif"/>
                <a:cs typeface="Microsoft Sans Serif"/>
              </a:rPr>
              <a:t>c</a:t>
            </a:r>
            <a:r>
              <a:rPr sz="1100" spc="-10" dirty="0">
                <a:solidFill>
                  <a:srgbClr val="535353"/>
                </a:solidFill>
                <a:latin typeface="Microsoft Sans Serif"/>
                <a:cs typeface="Microsoft Sans Serif"/>
              </a:rPr>
              <a:t>t</a:t>
            </a:r>
            <a:r>
              <a:rPr sz="1100" spc="-45" dirty="0">
                <a:solidFill>
                  <a:srgbClr val="535353"/>
                </a:solidFill>
                <a:latin typeface="Microsoft Sans Serif"/>
                <a:cs typeface="Microsoft Sans Serif"/>
              </a:rPr>
              <a:t>s  </a:t>
            </a:r>
            <a:r>
              <a:rPr sz="1100" spc="10" dirty="0">
                <a:solidFill>
                  <a:srgbClr val="535353"/>
                </a:solidFill>
                <a:latin typeface="Microsoft Sans Serif"/>
                <a:cs typeface="Microsoft Sans Serif"/>
              </a:rPr>
              <a:t>E</a:t>
            </a:r>
            <a:r>
              <a:rPr sz="1100" spc="-70" dirty="0">
                <a:solidFill>
                  <a:srgbClr val="535353"/>
                </a:solidFill>
                <a:latin typeface="Microsoft Sans Serif"/>
                <a:cs typeface="Microsoft Sans Serif"/>
              </a:rPr>
              <a:t>n</a:t>
            </a:r>
            <a:r>
              <a:rPr sz="1100" spc="-10" dirty="0">
                <a:solidFill>
                  <a:srgbClr val="535353"/>
                </a:solidFill>
                <a:latin typeface="Microsoft Sans Serif"/>
                <a:cs typeface="Microsoft Sans Serif"/>
              </a:rPr>
              <a:t>t</a:t>
            </a:r>
            <a:r>
              <a:rPr sz="1100" spc="25" dirty="0">
                <a:solidFill>
                  <a:srgbClr val="535353"/>
                </a:solidFill>
                <a:latin typeface="Microsoft Sans Serif"/>
                <a:cs typeface="Microsoft Sans Serif"/>
              </a:rPr>
              <a:t>r</a:t>
            </a:r>
            <a:r>
              <a:rPr sz="1100" spc="85" dirty="0">
                <a:solidFill>
                  <a:srgbClr val="535353"/>
                </a:solidFill>
                <a:latin typeface="Microsoft Sans Serif"/>
                <a:cs typeface="Microsoft Sans Serif"/>
              </a:rPr>
              <a:t>ep</a:t>
            </a:r>
            <a:r>
              <a:rPr sz="1100" spc="25" dirty="0">
                <a:solidFill>
                  <a:srgbClr val="535353"/>
                </a:solidFill>
                <a:latin typeface="Microsoft Sans Serif"/>
                <a:cs typeface="Microsoft Sans Serif"/>
              </a:rPr>
              <a:t>r</a:t>
            </a:r>
            <a:r>
              <a:rPr sz="1100" spc="-15" dirty="0">
                <a:solidFill>
                  <a:srgbClr val="535353"/>
                </a:solidFill>
                <a:latin typeface="Microsoft Sans Serif"/>
                <a:cs typeface="Microsoft Sans Serif"/>
              </a:rPr>
              <a:t>en</a:t>
            </a:r>
            <a:r>
              <a:rPr sz="1100" spc="85" dirty="0">
                <a:solidFill>
                  <a:srgbClr val="535353"/>
                </a:solidFill>
                <a:latin typeface="Microsoft Sans Serif"/>
                <a:cs typeface="Microsoft Sans Serif"/>
              </a:rPr>
              <a:t>u</a:t>
            </a:r>
            <a:r>
              <a:rPr sz="1100" spc="-15" dirty="0">
                <a:solidFill>
                  <a:srgbClr val="535353"/>
                </a:solidFill>
                <a:latin typeface="Microsoft Sans Serif"/>
                <a:cs typeface="Microsoft Sans Serif"/>
              </a:rPr>
              <a:t>e</a:t>
            </a:r>
            <a:r>
              <a:rPr sz="1100" spc="25" dirty="0">
                <a:solidFill>
                  <a:srgbClr val="535353"/>
                </a:solidFill>
                <a:latin typeface="Microsoft Sans Serif"/>
                <a:cs typeface="Microsoft Sans Serif"/>
              </a:rPr>
              <a:t>r</a:t>
            </a:r>
            <a:r>
              <a:rPr sz="1100" spc="-65" dirty="0">
                <a:solidFill>
                  <a:srgbClr val="535353"/>
                </a:solidFill>
                <a:latin typeface="Microsoft Sans Serif"/>
                <a:cs typeface="Microsoft Sans Serif"/>
              </a:rPr>
              <a:t>s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498922" y="4495800"/>
            <a:ext cx="1358900" cy="193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spc="30" dirty="0">
                <a:solidFill>
                  <a:srgbClr val="535353"/>
                </a:solidFill>
                <a:latin typeface="Microsoft Sans Serif"/>
                <a:cs typeface="Microsoft Sans Serif"/>
              </a:rPr>
              <a:t>Financial/Investme…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970982" y="4794504"/>
            <a:ext cx="881380" cy="1686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60020">
              <a:lnSpc>
                <a:spcPct val="100000"/>
              </a:lnSpc>
              <a:spcBef>
                <a:spcPts val="100"/>
              </a:spcBef>
            </a:pPr>
            <a:r>
              <a:rPr sz="1100" spc="10" dirty="0">
                <a:solidFill>
                  <a:srgbClr val="535353"/>
                </a:solidFill>
                <a:latin typeface="Microsoft Sans Serif"/>
                <a:cs typeface="Microsoft Sans Serif"/>
              </a:rPr>
              <a:t>Hoteliers</a:t>
            </a:r>
            <a:endParaRPr sz="1100">
              <a:latin typeface="Microsoft Sans Serif"/>
              <a:cs typeface="Microsoft Sans Serif"/>
            </a:endParaRPr>
          </a:p>
          <a:p>
            <a:pPr marL="471805" marR="5080" indent="-48895">
              <a:lnSpc>
                <a:spcPct val="178200"/>
              </a:lnSpc>
            </a:pPr>
            <a:r>
              <a:rPr sz="1100" spc="60" dirty="0">
                <a:solidFill>
                  <a:srgbClr val="535353"/>
                </a:solidFill>
                <a:latin typeface="Microsoft Sans Serif"/>
                <a:cs typeface="Microsoft Sans Serif"/>
              </a:rPr>
              <a:t>A</a:t>
            </a:r>
            <a:r>
              <a:rPr sz="1100" spc="-15" dirty="0">
                <a:solidFill>
                  <a:srgbClr val="535353"/>
                </a:solidFill>
                <a:latin typeface="Microsoft Sans Serif"/>
                <a:cs typeface="Microsoft Sans Serif"/>
              </a:rPr>
              <a:t>u</a:t>
            </a:r>
            <a:r>
              <a:rPr sz="1100" spc="90" dirty="0">
                <a:solidFill>
                  <a:srgbClr val="535353"/>
                </a:solidFill>
                <a:latin typeface="Microsoft Sans Serif"/>
                <a:cs typeface="Microsoft Sans Serif"/>
              </a:rPr>
              <a:t>t</a:t>
            </a:r>
            <a:r>
              <a:rPr sz="1100" spc="-15" dirty="0">
                <a:solidFill>
                  <a:srgbClr val="535353"/>
                </a:solidFill>
                <a:latin typeface="Microsoft Sans Serif"/>
                <a:cs typeface="Microsoft Sans Serif"/>
              </a:rPr>
              <a:t>o</a:t>
            </a:r>
            <a:r>
              <a:rPr sz="1100" spc="305" dirty="0">
                <a:solidFill>
                  <a:srgbClr val="535353"/>
                </a:solidFill>
                <a:latin typeface="Microsoft Sans Serif"/>
                <a:cs typeface="Microsoft Sans Serif"/>
              </a:rPr>
              <a:t>…  </a:t>
            </a:r>
            <a:r>
              <a:rPr sz="1100" spc="-5" dirty="0">
                <a:solidFill>
                  <a:srgbClr val="535353"/>
                </a:solidFill>
                <a:latin typeface="Microsoft Sans Serif"/>
                <a:cs typeface="Microsoft Sans Serif"/>
              </a:rPr>
              <a:t>Ha</a:t>
            </a:r>
            <a:r>
              <a:rPr sz="1100" spc="40" dirty="0">
                <a:solidFill>
                  <a:srgbClr val="535353"/>
                </a:solidFill>
                <a:latin typeface="Microsoft Sans Serif"/>
                <a:cs typeface="Microsoft Sans Serif"/>
              </a:rPr>
              <a:t>i</a:t>
            </a:r>
            <a:r>
              <a:rPr sz="1100" spc="-75" dirty="0">
                <a:solidFill>
                  <a:srgbClr val="535353"/>
                </a:solidFill>
                <a:latin typeface="Microsoft Sans Serif"/>
                <a:cs typeface="Microsoft Sans Serif"/>
              </a:rPr>
              <a:t>r</a:t>
            </a:r>
            <a:r>
              <a:rPr sz="1100" spc="475" dirty="0">
                <a:solidFill>
                  <a:srgbClr val="535353"/>
                </a:solidFill>
                <a:latin typeface="Microsoft Sans Serif"/>
                <a:cs typeface="Microsoft Sans Serif"/>
              </a:rPr>
              <a:t>…</a:t>
            </a:r>
            <a:endParaRPr sz="1100">
              <a:latin typeface="Microsoft Sans Serif"/>
              <a:cs typeface="Microsoft Sans Serif"/>
            </a:endParaRPr>
          </a:p>
          <a:p>
            <a:pPr marL="12700" marR="139065" indent="208915" algn="just">
              <a:lnSpc>
                <a:spcPct val="178200"/>
              </a:lnSpc>
            </a:pPr>
            <a:r>
              <a:rPr sz="1100" spc="-20" dirty="0">
                <a:solidFill>
                  <a:srgbClr val="535353"/>
                </a:solidFill>
                <a:latin typeface="Microsoft Sans Serif"/>
                <a:cs typeface="Microsoft Sans Serif"/>
              </a:rPr>
              <a:t>L</a:t>
            </a:r>
            <a:r>
              <a:rPr sz="1100" spc="-114" dirty="0">
                <a:solidFill>
                  <a:srgbClr val="535353"/>
                </a:solidFill>
                <a:latin typeface="Microsoft Sans Serif"/>
                <a:cs typeface="Microsoft Sans Serif"/>
              </a:rPr>
              <a:t>a</a:t>
            </a:r>
            <a:r>
              <a:rPr sz="1100" spc="100" dirty="0">
                <a:solidFill>
                  <a:srgbClr val="535353"/>
                </a:solidFill>
                <a:latin typeface="Microsoft Sans Serif"/>
                <a:cs typeface="Microsoft Sans Serif"/>
              </a:rPr>
              <a:t>w</a:t>
            </a:r>
            <a:r>
              <a:rPr sz="1100" spc="-55" dirty="0">
                <a:solidFill>
                  <a:srgbClr val="535353"/>
                </a:solidFill>
                <a:latin typeface="Microsoft Sans Serif"/>
                <a:cs typeface="Microsoft Sans Serif"/>
              </a:rPr>
              <a:t>y</a:t>
            </a:r>
            <a:r>
              <a:rPr sz="1100" spc="-15" dirty="0">
                <a:solidFill>
                  <a:srgbClr val="535353"/>
                </a:solidFill>
                <a:latin typeface="Microsoft Sans Serif"/>
                <a:cs typeface="Microsoft Sans Serif"/>
              </a:rPr>
              <a:t>e</a:t>
            </a:r>
            <a:r>
              <a:rPr sz="1100" spc="25" dirty="0">
                <a:solidFill>
                  <a:srgbClr val="535353"/>
                </a:solidFill>
                <a:latin typeface="Microsoft Sans Serif"/>
                <a:cs typeface="Microsoft Sans Serif"/>
              </a:rPr>
              <a:t>r</a:t>
            </a:r>
            <a:r>
              <a:rPr sz="1100" spc="-45" dirty="0">
                <a:solidFill>
                  <a:srgbClr val="535353"/>
                </a:solidFill>
                <a:latin typeface="Microsoft Sans Serif"/>
                <a:cs typeface="Microsoft Sans Serif"/>
              </a:rPr>
              <a:t>s  </a:t>
            </a:r>
            <a:r>
              <a:rPr sz="1100" spc="-40" dirty="0">
                <a:solidFill>
                  <a:srgbClr val="535353"/>
                </a:solidFill>
                <a:latin typeface="Microsoft Sans Serif"/>
                <a:cs typeface="Microsoft Sans Serif"/>
              </a:rPr>
              <a:t>E</a:t>
            </a:r>
            <a:r>
              <a:rPr sz="1100" spc="-55" dirty="0">
                <a:solidFill>
                  <a:srgbClr val="535353"/>
                </a:solidFill>
                <a:latin typeface="Microsoft Sans Serif"/>
                <a:cs typeface="Microsoft Sans Serif"/>
              </a:rPr>
              <a:t>l</a:t>
            </a:r>
            <a:r>
              <a:rPr sz="1100" spc="85" dirty="0">
                <a:solidFill>
                  <a:srgbClr val="535353"/>
                </a:solidFill>
                <a:latin typeface="Microsoft Sans Serif"/>
                <a:cs typeface="Microsoft Sans Serif"/>
              </a:rPr>
              <a:t>e</a:t>
            </a:r>
            <a:r>
              <a:rPr sz="1100" spc="-55" dirty="0">
                <a:solidFill>
                  <a:srgbClr val="535353"/>
                </a:solidFill>
                <a:latin typeface="Microsoft Sans Serif"/>
                <a:cs typeface="Microsoft Sans Serif"/>
              </a:rPr>
              <a:t>c</a:t>
            </a:r>
            <a:r>
              <a:rPr sz="1100" spc="90" dirty="0">
                <a:solidFill>
                  <a:srgbClr val="535353"/>
                </a:solidFill>
                <a:latin typeface="Microsoft Sans Serif"/>
                <a:cs typeface="Microsoft Sans Serif"/>
              </a:rPr>
              <a:t>t</a:t>
            </a:r>
            <a:r>
              <a:rPr sz="1100" spc="25" dirty="0">
                <a:solidFill>
                  <a:srgbClr val="535353"/>
                </a:solidFill>
                <a:latin typeface="Microsoft Sans Serif"/>
                <a:cs typeface="Microsoft Sans Serif"/>
              </a:rPr>
              <a:t>r</a:t>
            </a:r>
            <a:r>
              <a:rPr sz="1100" spc="-60" dirty="0">
                <a:solidFill>
                  <a:srgbClr val="535353"/>
                </a:solidFill>
                <a:latin typeface="Microsoft Sans Serif"/>
                <a:cs typeface="Microsoft Sans Serif"/>
              </a:rPr>
              <a:t>i</a:t>
            </a:r>
            <a:r>
              <a:rPr sz="1100" spc="45" dirty="0">
                <a:solidFill>
                  <a:srgbClr val="535353"/>
                </a:solidFill>
                <a:latin typeface="Microsoft Sans Serif"/>
                <a:cs typeface="Microsoft Sans Serif"/>
              </a:rPr>
              <a:t>c</a:t>
            </a:r>
            <a:r>
              <a:rPr sz="1100" spc="40" dirty="0">
                <a:solidFill>
                  <a:srgbClr val="535353"/>
                </a:solidFill>
                <a:latin typeface="Microsoft Sans Serif"/>
                <a:cs typeface="Microsoft Sans Serif"/>
              </a:rPr>
              <a:t>i</a:t>
            </a:r>
            <a:r>
              <a:rPr sz="1100" spc="-114" dirty="0">
                <a:solidFill>
                  <a:srgbClr val="535353"/>
                </a:solidFill>
                <a:latin typeface="Microsoft Sans Serif"/>
                <a:cs typeface="Microsoft Sans Serif"/>
              </a:rPr>
              <a:t>a</a:t>
            </a:r>
            <a:r>
              <a:rPr sz="1100" spc="85" dirty="0">
                <a:solidFill>
                  <a:srgbClr val="535353"/>
                </a:solidFill>
                <a:latin typeface="Microsoft Sans Serif"/>
                <a:cs typeface="Microsoft Sans Serif"/>
              </a:rPr>
              <a:t>n</a:t>
            </a:r>
            <a:r>
              <a:rPr sz="1100" spc="-45" dirty="0">
                <a:solidFill>
                  <a:srgbClr val="535353"/>
                </a:solidFill>
                <a:latin typeface="Microsoft Sans Serif"/>
                <a:cs typeface="Microsoft Sans Serif"/>
              </a:rPr>
              <a:t>s  </a:t>
            </a:r>
            <a:r>
              <a:rPr sz="1100" spc="-10" dirty="0">
                <a:solidFill>
                  <a:srgbClr val="535353"/>
                </a:solidFill>
                <a:latin typeface="Microsoft Sans Serif"/>
                <a:cs typeface="Microsoft Sans Serif"/>
              </a:rPr>
              <a:t>Pharmacist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2018157" y="1711959"/>
            <a:ext cx="354965" cy="2235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spc="100" dirty="0">
                <a:solidFill>
                  <a:srgbClr val="535353"/>
                </a:solidFill>
                <a:latin typeface="Trebuchet MS"/>
                <a:cs typeface="Trebuchet MS"/>
              </a:rPr>
              <a:t>US</a:t>
            </a:r>
            <a:r>
              <a:rPr sz="1300" spc="140" dirty="0">
                <a:solidFill>
                  <a:srgbClr val="535353"/>
                </a:solidFill>
                <a:latin typeface="Trebuchet MS"/>
                <a:cs typeface="Trebuchet MS"/>
              </a:rPr>
              <a:t>A</a:t>
            </a:r>
            <a:endParaRPr sz="1300">
              <a:latin typeface="Trebuchet MS"/>
              <a:cs typeface="Trebuchet MS"/>
            </a:endParaRPr>
          </a:p>
        </p:txBody>
      </p:sp>
      <p:grpSp>
        <p:nvGrpSpPr>
          <p:cNvPr id="23" name="object 23"/>
          <p:cNvGrpSpPr/>
          <p:nvPr/>
        </p:nvGrpSpPr>
        <p:grpSpPr>
          <a:xfrm>
            <a:off x="5783002" y="2112548"/>
            <a:ext cx="1306830" cy="4448810"/>
            <a:chOff x="5783002" y="2112548"/>
            <a:chExt cx="1306830" cy="4448810"/>
          </a:xfrm>
        </p:grpSpPr>
        <p:sp>
          <p:nvSpPr>
            <p:cNvPr id="24" name="object 24"/>
            <p:cNvSpPr/>
            <p:nvPr/>
          </p:nvSpPr>
          <p:spPr>
            <a:xfrm>
              <a:off x="5787758" y="2206751"/>
              <a:ext cx="1302385" cy="4258310"/>
            </a:xfrm>
            <a:custGeom>
              <a:avLst/>
              <a:gdLst/>
              <a:ahLst/>
              <a:cxnLst/>
              <a:rect l="l" t="t" r="r" b="b"/>
              <a:pathLst>
                <a:path w="1302384" h="4258310">
                  <a:moveTo>
                    <a:pt x="122313" y="4154424"/>
                  </a:moveTo>
                  <a:lnTo>
                    <a:pt x="0" y="4154424"/>
                  </a:lnTo>
                  <a:lnTo>
                    <a:pt x="0" y="4258056"/>
                  </a:lnTo>
                  <a:lnTo>
                    <a:pt x="122313" y="4258056"/>
                  </a:lnTo>
                  <a:lnTo>
                    <a:pt x="122313" y="4154424"/>
                  </a:lnTo>
                  <a:close/>
                </a:path>
                <a:path w="1302384" h="4258310">
                  <a:moveTo>
                    <a:pt x="125361" y="3855720"/>
                  </a:moveTo>
                  <a:lnTo>
                    <a:pt x="0" y="3855720"/>
                  </a:lnTo>
                  <a:lnTo>
                    <a:pt x="0" y="3962400"/>
                  </a:lnTo>
                  <a:lnTo>
                    <a:pt x="125361" y="3962400"/>
                  </a:lnTo>
                  <a:lnTo>
                    <a:pt x="125361" y="3855720"/>
                  </a:lnTo>
                  <a:close/>
                </a:path>
                <a:path w="1302384" h="4258310">
                  <a:moveTo>
                    <a:pt x="128409" y="3560064"/>
                  </a:moveTo>
                  <a:lnTo>
                    <a:pt x="0" y="3560064"/>
                  </a:lnTo>
                  <a:lnTo>
                    <a:pt x="0" y="3666744"/>
                  </a:lnTo>
                  <a:lnTo>
                    <a:pt x="128409" y="3666744"/>
                  </a:lnTo>
                  <a:lnTo>
                    <a:pt x="128409" y="3560064"/>
                  </a:lnTo>
                  <a:close/>
                </a:path>
                <a:path w="1302384" h="4258310">
                  <a:moveTo>
                    <a:pt x="131457" y="3264408"/>
                  </a:moveTo>
                  <a:lnTo>
                    <a:pt x="0" y="3264408"/>
                  </a:lnTo>
                  <a:lnTo>
                    <a:pt x="0" y="3368040"/>
                  </a:lnTo>
                  <a:lnTo>
                    <a:pt x="131457" y="3368040"/>
                  </a:lnTo>
                  <a:lnTo>
                    <a:pt x="131457" y="3264408"/>
                  </a:lnTo>
                  <a:close/>
                </a:path>
                <a:path w="1302384" h="4258310">
                  <a:moveTo>
                    <a:pt x="171081" y="2965704"/>
                  </a:moveTo>
                  <a:lnTo>
                    <a:pt x="0" y="2965704"/>
                  </a:lnTo>
                  <a:lnTo>
                    <a:pt x="0" y="3072384"/>
                  </a:lnTo>
                  <a:lnTo>
                    <a:pt x="171081" y="3072384"/>
                  </a:lnTo>
                  <a:lnTo>
                    <a:pt x="171081" y="2965704"/>
                  </a:lnTo>
                  <a:close/>
                </a:path>
                <a:path w="1302384" h="4258310">
                  <a:moveTo>
                    <a:pt x="177177" y="2670048"/>
                  </a:moveTo>
                  <a:lnTo>
                    <a:pt x="0" y="2670048"/>
                  </a:lnTo>
                  <a:lnTo>
                    <a:pt x="0" y="2776728"/>
                  </a:lnTo>
                  <a:lnTo>
                    <a:pt x="177177" y="2776728"/>
                  </a:lnTo>
                  <a:lnTo>
                    <a:pt x="177177" y="2670048"/>
                  </a:lnTo>
                  <a:close/>
                </a:path>
                <a:path w="1302384" h="4258310">
                  <a:moveTo>
                    <a:pt x="186321" y="2374392"/>
                  </a:moveTo>
                  <a:lnTo>
                    <a:pt x="0" y="2374392"/>
                  </a:lnTo>
                  <a:lnTo>
                    <a:pt x="0" y="2478024"/>
                  </a:lnTo>
                  <a:lnTo>
                    <a:pt x="186321" y="2478024"/>
                  </a:lnTo>
                  <a:lnTo>
                    <a:pt x="186321" y="2374392"/>
                  </a:lnTo>
                  <a:close/>
                </a:path>
                <a:path w="1302384" h="4258310">
                  <a:moveTo>
                    <a:pt x="210705" y="2078736"/>
                  </a:moveTo>
                  <a:lnTo>
                    <a:pt x="0" y="2078736"/>
                  </a:lnTo>
                  <a:lnTo>
                    <a:pt x="0" y="2182368"/>
                  </a:lnTo>
                  <a:lnTo>
                    <a:pt x="210705" y="2182368"/>
                  </a:lnTo>
                  <a:lnTo>
                    <a:pt x="210705" y="2078736"/>
                  </a:lnTo>
                  <a:close/>
                </a:path>
                <a:path w="1302384" h="4258310">
                  <a:moveTo>
                    <a:pt x="250329" y="1780032"/>
                  </a:moveTo>
                  <a:lnTo>
                    <a:pt x="0" y="1780032"/>
                  </a:lnTo>
                  <a:lnTo>
                    <a:pt x="0" y="1886712"/>
                  </a:lnTo>
                  <a:lnTo>
                    <a:pt x="250329" y="1886712"/>
                  </a:lnTo>
                  <a:lnTo>
                    <a:pt x="250329" y="1780032"/>
                  </a:lnTo>
                  <a:close/>
                </a:path>
                <a:path w="1302384" h="4258310">
                  <a:moveTo>
                    <a:pt x="259473" y="1484376"/>
                  </a:moveTo>
                  <a:lnTo>
                    <a:pt x="0" y="1484376"/>
                  </a:lnTo>
                  <a:lnTo>
                    <a:pt x="0" y="1588008"/>
                  </a:lnTo>
                  <a:lnTo>
                    <a:pt x="259473" y="1588008"/>
                  </a:lnTo>
                  <a:lnTo>
                    <a:pt x="259473" y="1484376"/>
                  </a:lnTo>
                  <a:close/>
                </a:path>
                <a:path w="1302384" h="4258310">
                  <a:moveTo>
                    <a:pt x="317385" y="1188720"/>
                  </a:moveTo>
                  <a:lnTo>
                    <a:pt x="0" y="1188720"/>
                  </a:lnTo>
                  <a:lnTo>
                    <a:pt x="0" y="1292352"/>
                  </a:lnTo>
                  <a:lnTo>
                    <a:pt x="317385" y="1292352"/>
                  </a:lnTo>
                  <a:lnTo>
                    <a:pt x="317385" y="1188720"/>
                  </a:lnTo>
                  <a:close/>
                </a:path>
                <a:path w="1302384" h="4258310">
                  <a:moveTo>
                    <a:pt x="616089" y="890016"/>
                  </a:moveTo>
                  <a:lnTo>
                    <a:pt x="0" y="890016"/>
                  </a:lnTo>
                  <a:lnTo>
                    <a:pt x="0" y="996696"/>
                  </a:lnTo>
                  <a:lnTo>
                    <a:pt x="616089" y="996696"/>
                  </a:lnTo>
                  <a:lnTo>
                    <a:pt x="616089" y="890016"/>
                  </a:lnTo>
                  <a:close/>
                </a:path>
                <a:path w="1302384" h="4258310">
                  <a:moveTo>
                    <a:pt x="750189" y="594360"/>
                  </a:moveTo>
                  <a:lnTo>
                    <a:pt x="0" y="594360"/>
                  </a:lnTo>
                  <a:lnTo>
                    <a:pt x="0" y="701040"/>
                  </a:lnTo>
                  <a:lnTo>
                    <a:pt x="750189" y="701040"/>
                  </a:lnTo>
                  <a:lnTo>
                    <a:pt x="750189" y="594360"/>
                  </a:lnTo>
                  <a:close/>
                </a:path>
                <a:path w="1302384" h="4258310">
                  <a:moveTo>
                    <a:pt x="759345" y="298704"/>
                  </a:moveTo>
                  <a:lnTo>
                    <a:pt x="0" y="298704"/>
                  </a:lnTo>
                  <a:lnTo>
                    <a:pt x="0" y="402336"/>
                  </a:lnTo>
                  <a:lnTo>
                    <a:pt x="759345" y="402336"/>
                  </a:lnTo>
                  <a:lnTo>
                    <a:pt x="759345" y="298704"/>
                  </a:lnTo>
                  <a:close/>
                </a:path>
                <a:path w="1302384" h="4258310">
                  <a:moveTo>
                    <a:pt x="1301889" y="0"/>
                  </a:moveTo>
                  <a:lnTo>
                    <a:pt x="0" y="0"/>
                  </a:lnTo>
                  <a:lnTo>
                    <a:pt x="0" y="106680"/>
                  </a:lnTo>
                  <a:lnTo>
                    <a:pt x="1301889" y="106680"/>
                  </a:lnTo>
                  <a:lnTo>
                    <a:pt x="1301889" y="0"/>
                  </a:lnTo>
                  <a:close/>
                </a:path>
              </a:pathLst>
            </a:custGeom>
            <a:solidFill>
              <a:srgbClr val="4AAA8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25"/>
            <p:cNvSpPr/>
            <p:nvPr/>
          </p:nvSpPr>
          <p:spPr>
            <a:xfrm>
              <a:off x="5787764" y="2112548"/>
              <a:ext cx="0" cy="4448810"/>
            </a:xfrm>
            <a:custGeom>
              <a:avLst/>
              <a:gdLst/>
              <a:ahLst/>
              <a:cxnLst/>
              <a:rect l="l" t="t" r="r" b="b"/>
              <a:pathLst>
                <a:path h="4448809">
                  <a:moveTo>
                    <a:pt x="0" y="0"/>
                  </a:moveTo>
                  <a:lnTo>
                    <a:pt x="1" y="4448587"/>
                  </a:lnTo>
                </a:path>
              </a:pathLst>
            </a:custGeom>
            <a:ln w="9525">
              <a:solidFill>
                <a:srgbClr val="E2E2E2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6" name="object 26"/>
          <p:cNvSpPr txBox="1"/>
          <p:nvPr/>
        </p:nvSpPr>
        <p:spPr>
          <a:xfrm>
            <a:off x="7164322" y="2151888"/>
            <a:ext cx="386080" cy="193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spc="15" dirty="0">
                <a:solidFill>
                  <a:srgbClr val="535353"/>
                </a:solidFill>
                <a:latin typeface="Microsoft Sans Serif"/>
                <a:cs typeface="Microsoft Sans Serif"/>
              </a:rPr>
              <a:t>3,426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6646351" y="2450591"/>
            <a:ext cx="386080" cy="193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spc="15" dirty="0">
                <a:solidFill>
                  <a:srgbClr val="535353"/>
                </a:solidFill>
                <a:latin typeface="Microsoft Sans Serif"/>
                <a:cs typeface="Microsoft Sans Serif"/>
              </a:rPr>
              <a:t>1,999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6634943" y="2746247"/>
            <a:ext cx="386080" cy="193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spc="15" dirty="0">
                <a:solidFill>
                  <a:srgbClr val="535353"/>
                </a:solidFill>
                <a:latin typeface="Microsoft Sans Serif"/>
                <a:cs typeface="Microsoft Sans Serif"/>
              </a:rPr>
              <a:t>1,969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6503748" y="3041903"/>
            <a:ext cx="386080" cy="193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spc="15" dirty="0">
                <a:solidFill>
                  <a:srgbClr val="535353"/>
                </a:solidFill>
                <a:latin typeface="Microsoft Sans Serif"/>
                <a:cs typeface="Microsoft Sans Serif"/>
              </a:rPr>
              <a:t>1,624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6202574" y="3337559"/>
            <a:ext cx="268605" cy="193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spc="25" dirty="0">
                <a:solidFill>
                  <a:srgbClr val="535353"/>
                </a:solidFill>
                <a:latin typeface="Microsoft Sans Serif"/>
                <a:cs typeface="Microsoft Sans Serif"/>
              </a:rPr>
              <a:t>832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6135266" y="3636264"/>
            <a:ext cx="280035" cy="48895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3495">
              <a:lnSpc>
                <a:spcPct val="100000"/>
              </a:lnSpc>
              <a:spcBef>
                <a:spcPts val="100"/>
              </a:spcBef>
            </a:pPr>
            <a:r>
              <a:rPr sz="1100" spc="25" dirty="0">
                <a:solidFill>
                  <a:srgbClr val="535353"/>
                </a:solidFill>
                <a:latin typeface="Microsoft Sans Serif"/>
                <a:cs typeface="Microsoft Sans Serif"/>
              </a:rPr>
              <a:t>685</a:t>
            </a:r>
            <a:endParaRPr sz="1100">
              <a:latin typeface="Microsoft Sans Serif"/>
              <a:cs typeface="Microsoft Sans Serif"/>
            </a:endParaRPr>
          </a:p>
          <a:p>
            <a:pPr marL="12700">
              <a:lnSpc>
                <a:spcPct val="100000"/>
              </a:lnSpc>
              <a:spcBef>
                <a:spcPts val="1005"/>
              </a:spcBef>
            </a:pPr>
            <a:r>
              <a:rPr sz="1100" spc="25" dirty="0">
                <a:solidFill>
                  <a:srgbClr val="535353"/>
                </a:solidFill>
                <a:latin typeface="Microsoft Sans Serif"/>
                <a:cs typeface="Microsoft Sans Serif"/>
              </a:rPr>
              <a:t>655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6096478" y="4227576"/>
            <a:ext cx="268605" cy="193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spc="25" dirty="0">
                <a:solidFill>
                  <a:srgbClr val="535353"/>
                </a:solidFill>
                <a:latin typeface="Microsoft Sans Serif"/>
                <a:cs typeface="Microsoft Sans Serif"/>
              </a:rPr>
              <a:t>553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33" name="object 33"/>
          <p:cNvSpPr txBox="1"/>
          <p:nvPr/>
        </p:nvSpPr>
        <p:spPr>
          <a:xfrm>
            <a:off x="6071380" y="4526279"/>
            <a:ext cx="268605" cy="193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spc="25" dirty="0">
                <a:solidFill>
                  <a:srgbClr val="535353"/>
                </a:solidFill>
                <a:latin typeface="Microsoft Sans Serif"/>
                <a:cs typeface="Microsoft Sans Serif"/>
              </a:rPr>
              <a:t>487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34" name="object 34"/>
          <p:cNvSpPr txBox="1"/>
          <p:nvPr/>
        </p:nvSpPr>
        <p:spPr>
          <a:xfrm>
            <a:off x="6061873" y="4821935"/>
            <a:ext cx="268605" cy="193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spc="25" dirty="0">
                <a:solidFill>
                  <a:srgbClr val="535353"/>
                </a:solidFill>
                <a:latin typeface="Microsoft Sans Serif"/>
                <a:cs typeface="Microsoft Sans Serif"/>
              </a:rPr>
              <a:t>462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35" name="object 35"/>
          <p:cNvSpPr txBox="1"/>
          <p:nvPr/>
        </p:nvSpPr>
        <p:spPr>
          <a:xfrm>
            <a:off x="6056170" y="5117591"/>
            <a:ext cx="268605" cy="193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spc="25" dirty="0">
                <a:solidFill>
                  <a:srgbClr val="535353"/>
                </a:solidFill>
                <a:latin typeface="Microsoft Sans Serif"/>
                <a:cs typeface="Microsoft Sans Serif"/>
              </a:rPr>
              <a:t>447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36" name="object 36"/>
          <p:cNvSpPr txBox="1"/>
          <p:nvPr/>
        </p:nvSpPr>
        <p:spPr>
          <a:xfrm>
            <a:off x="6017381" y="5416296"/>
            <a:ext cx="268605" cy="193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spc="25" dirty="0">
                <a:solidFill>
                  <a:srgbClr val="535353"/>
                </a:solidFill>
                <a:latin typeface="Microsoft Sans Serif"/>
                <a:cs typeface="Microsoft Sans Serif"/>
              </a:rPr>
              <a:t>345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37" name="object 37"/>
          <p:cNvSpPr txBox="1"/>
          <p:nvPr/>
        </p:nvSpPr>
        <p:spPr>
          <a:xfrm>
            <a:off x="6013580" y="5711952"/>
            <a:ext cx="268605" cy="193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spc="25" dirty="0">
                <a:solidFill>
                  <a:srgbClr val="535353"/>
                </a:solidFill>
                <a:latin typeface="Microsoft Sans Serif"/>
                <a:cs typeface="Microsoft Sans Serif"/>
              </a:rPr>
              <a:t>335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38" name="object 38"/>
          <p:cNvSpPr txBox="1"/>
          <p:nvPr/>
        </p:nvSpPr>
        <p:spPr>
          <a:xfrm>
            <a:off x="6011678" y="6007608"/>
            <a:ext cx="268605" cy="193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spc="25" dirty="0">
                <a:solidFill>
                  <a:srgbClr val="535353"/>
                </a:solidFill>
                <a:latin typeface="Microsoft Sans Serif"/>
                <a:cs typeface="Microsoft Sans Serif"/>
              </a:rPr>
              <a:t>330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39" name="object 39"/>
          <p:cNvSpPr txBox="1"/>
          <p:nvPr/>
        </p:nvSpPr>
        <p:spPr>
          <a:xfrm>
            <a:off x="6009776" y="6303264"/>
            <a:ext cx="268605" cy="193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spc="25" dirty="0">
                <a:solidFill>
                  <a:srgbClr val="535353"/>
                </a:solidFill>
                <a:latin typeface="Microsoft Sans Serif"/>
                <a:cs typeface="Microsoft Sans Serif"/>
              </a:rPr>
              <a:t>325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40" name="object 40"/>
          <p:cNvSpPr txBox="1"/>
          <p:nvPr/>
        </p:nvSpPr>
        <p:spPr>
          <a:xfrm>
            <a:off x="3956051" y="2142744"/>
            <a:ext cx="1836420" cy="434467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R="132080" algn="r">
              <a:lnSpc>
                <a:spcPct val="100000"/>
              </a:lnSpc>
              <a:spcBef>
                <a:spcPts val="100"/>
              </a:spcBef>
            </a:pPr>
            <a:r>
              <a:rPr sz="1100" spc="10" dirty="0">
                <a:solidFill>
                  <a:srgbClr val="535353"/>
                </a:solidFill>
                <a:latin typeface="Microsoft Sans Serif"/>
                <a:cs typeface="Microsoft Sans Serif"/>
              </a:rPr>
              <a:t>Engineers</a:t>
            </a:r>
            <a:endParaRPr sz="1100">
              <a:latin typeface="Microsoft Sans Serif"/>
              <a:cs typeface="Microsoft Sans Serif"/>
            </a:endParaRPr>
          </a:p>
          <a:p>
            <a:pPr marR="133350" algn="r">
              <a:lnSpc>
                <a:spcPct val="100000"/>
              </a:lnSpc>
              <a:spcBef>
                <a:spcPts val="1005"/>
              </a:spcBef>
            </a:pPr>
            <a:r>
              <a:rPr sz="1100" spc="-5" dirty="0">
                <a:solidFill>
                  <a:srgbClr val="535353"/>
                </a:solidFill>
                <a:latin typeface="Microsoft Sans Serif"/>
                <a:cs typeface="Microsoft Sans Serif"/>
              </a:rPr>
              <a:t>Teachers</a:t>
            </a:r>
            <a:endParaRPr sz="1100">
              <a:latin typeface="Microsoft Sans Serif"/>
              <a:cs typeface="Microsoft Sans Serif"/>
            </a:endParaRPr>
          </a:p>
          <a:p>
            <a:pPr marL="360680" marR="135255" indent="537210" algn="r">
              <a:lnSpc>
                <a:spcPct val="176400"/>
              </a:lnSpc>
              <a:spcBef>
                <a:spcPts val="25"/>
              </a:spcBef>
            </a:pPr>
            <a:r>
              <a:rPr sz="1100" spc="50" dirty="0">
                <a:solidFill>
                  <a:srgbClr val="535353"/>
                </a:solidFill>
                <a:latin typeface="Microsoft Sans Serif"/>
                <a:cs typeface="Microsoft Sans Serif"/>
              </a:rPr>
              <a:t>A</a:t>
            </a:r>
            <a:r>
              <a:rPr sz="1100" spc="-40" dirty="0">
                <a:solidFill>
                  <a:srgbClr val="535353"/>
                </a:solidFill>
                <a:latin typeface="Microsoft Sans Serif"/>
                <a:cs typeface="Microsoft Sans Serif"/>
              </a:rPr>
              <a:t>c</a:t>
            </a:r>
            <a:r>
              <a:rPr sz="1100" spc="45" dirty="0">
                <a:solidFill>
                  <a:srgbClr val="535353"/>
                </a:solidFill>
                <a:latin typeface="Microsoft Sans Serif"/>
                <a:cs typeface="Microsoft Sans Serif"/>
              </a:rPr>
              <a:t>c</a:t>
            </a:r>
            <a:r>
              <a:rPr sz="1100" spc="-15" dirty="0">
                <a:solidFill>
                  <a:srgbClr val="535353"/>
                </a:solidFill>
                <a:latin typeface="Microsoft Sans Serif"/>
                <a:cs typeface="Microsoft Sans Serif"/>
              </a:rPr>
              <a:t>o</a:t>
            </a:r>
            <a:r>
              <a:rPr sz="1100" spc="85" dirty="0">
                <a:solidFill>
                  <a:srgbClr val="535353"/>
                </a:solidFill>
                <a:latin typeface="Microsoft Sans Serif"/>
                <a:cs typeface="Microsoft Sans Serif"/>
              </a:rPr>
              <a:t>u</a:t>
            </a:r>
            <a:r>
              <a:rPr sz="1100" spc="-15" dirty="0">
                <a:solidFill>
                  <a:srgbClr val="535353"/>
                </a:solidFill>
                <a:latin typeface="Microsoft Sans Serif"/>
                <a:cs typeface="Microsoft Sans Serif"/>
              </a:rPr>
              <a:t>n</a:t>
            </a:r>
            <a:r>
              <a:rPr sz="1100" spc="90" dirty="0">
                <a:solidFill>
                  <a:srgbClr val="535353"/>
                </a:solidFill>
                <a:latin typeface="Microsoft Sans Serif"/>
                <a:cs typeface="Microsoft Sans Serif"/>
              </a:rPr>
              <a:t>t</a:t>
            </a:r>
            <a:r>
              <a:rPr sz="1100" spc="-15" dirty="0">
                <a:solidFill>
                  <a:srgbClr val="535353"/>
                </a:solidFill>
                <a:latin typeface="Microsoft Sans Serif"/>
                <a:cs typeface="Microsoft Sans Serif"/>
              </a:rPr>
              <a:t>an</a:t>
            </a:r>
            <a:r>
              <a:rPr sz="1100" spc="-10" dirty="0">
                <a:solidFill>
                  <a:srgbClr val="535353"/>
                </a:solidFill>
                <a:latin typeface="Microsoft Sans Serif"/>
                <a:cs typeface="Microsoft Sans Serif"/>
              </a:rPr>
              <a:t>t</a:t>
            </a:r>
            <a:r>
              <a:rPr sz="1100" spc="-45" dirty="0">
                <a:solidFill>
                  <a:srgbClr val="535353"/>
                </a:solidFill>
                <a:latin typeface="Microsoft Sans Serif"/>
                <a:cs typeface="Microsoft Sans Serif"/>
              </a:rPr>
              <a:t>s  </a:t>
            </a:r>
            <a:r>
              <a:rPr sz="1100" spc="35" dirty="0">
                <a:solidFill>
                  <a:srgbClr val="535353"/>
                </a:solidFill>
                <a:latin typeface="Microsoft Sans Serif"/>
                <a:cs typeface="Microsoft Sans Serif"/>
              </a:rPr>
              <a:t>C</a:t>
            </a:r>
            <a:r>
              <a:rPr sz="1100" spc="50" dirty="0">
                <a:solidFill>
                  <a:srgbClr val="535353"/>
                </a:solidFill>
                <a:latin typeface="Microsoft Sans Serif"/>
                <a:cs typeface="Microsoft Sans Serif"/>
              </a:rPr>
              <a:t>o</a:t>
            </a:r>
            <a:r>
              <a:rPr sz="1100" spc="-20" dirty="0">
                <a:solidFill>
                  <a:srgbClr val="535353"/>
                </a:solidFill>
                <a:latin typeface="Microsoft Sans Serif"/>
                <a:cs typeface="Microsoft Sans Serif"/>
              </a:rPr>
              <a:t>m</a:t>
            </a:r>
            <a:r>
              <a:rPr sz="1100" spc="85" dirty="0">
                <a:solidFill>
                  <a:srgbClr val="535353"/>
                </a:solidFill>
                <a:latin typeface="Microsoft Sans Serif"/>
                <a:cs typeface="Microsoft Sans Serif"/>
              </a:rPr>
              <a:t>pu</a:t>
            </a:r>
            <a:r>
              <a:rPr sz="1100" spc="-10" dirty="0">
                <a:solidFill>
                  <a:srgbClr val="535353"/>
                </a:solidFill>
                <a:latin typeface="Microsoft Sans Serif"/>
                <a:cs typeface="Microsoft Sans Serif"/>
              </a:rPr>
              <a:t>t</a:t>
            </a:r>
            <a:r>
              <a:rPr sz="1100" spc="85" dirty="0">
                <a:solidFill>
                  <a:srgbClr val="535353"/>
                </a:solidFill>
                <a:latin typeface="Microsoft Sans Serif"/>
                <a:cs typeface="Microsoft Sans Serif"/>
              </a:rPr>
              <a:t>e</a:t>
            </a:r>
            <a:r>
              <a:rPr sz="1100" spc="25" dirty="0">
                <a:solidFill>
                  <a:srgbClr val="535353"/>
                </a:solidFill>
                <a:latin typeface="Microsoft Sans Serif"/>
                <a:cs typeface="Microsoft Sans Serif"/>
              </a:rPr>
              <a:t>r</a:t>
            </a:r>
            <a:r>
              <a:rPr sz="1100" spc="-90" dirty="0">
                <a:solidFill>
                  <a:srgbClr val="535353"/>
                </a:solidFill>
                <a:latin typeface="Microsoft Sans Serif"/>
                <a:cs typeface="Microsoft Sans Serif"/>
              </a:rPr>
              <a:t> </a:t>
            </a:r>
            <a:r>
              <a:rPr sz="1100" spc="-40" dirty="0">
                <a:solidFill>
                  <a:srgbClr val="535353"/>
                </a:solidFill>
                <a:latin typeface="Microsoft Sans Serif"/>
                <a:cs typeface="Microsoft Sans Serif"/>
              </a:rPr>
              <a:t>E</a:t>
            </a:r>
            <a:r>
              <a:rPr sz="1100" spc="-15" dirty="0">
                <a:solidFill>
                  <a:srgbClr val="535353"/>
                </a:solidFill>
                <a:latin typeface="Microsoft Sans Serif"/>
                <a:cs typeface="Microsoft Sans Serif"/>
              </a:rPr>
              <a:t>n</a:t>
            </a:r>
            <a:r>
              <a:rPr sz="1100" spc="80" dirty="0">
                <a:solidFill>
                  <a:srgbClr val="535353"/>
                </a:solidFill>
                <a:latin typeface="Microsoft Sans Serif"/>
                <a:cs typeface="Microsoft Sans Serif"/>
              </a:rPr>
              <a:t>g</a:t>
            </a:r>
            <a:r>
              <a:rPr sz="1100" spc="40" dirty="0">
                <a:solidFill>
                  <a:srgbClr val="535353"/>
                </a:solidFill>
                <a:latin typeface="Microsoft Sans Serif"/>
                <a:cs typeface="Microsoft Sans Serif"/>
              </a:rPr>
              <a:t>i</a:t>
            </a:r>
            <a:r>
              <a:rPr sz="1100" spc="-15" dirty="0">
                <a:solidFill>
                  <a:srgbClr val="535353"/>
                </a:solidFill>
                <a:latin typeface="Microsoft Sans Serif"/>
                <a:cs typeface="Microsoft Sans Serif"/>
              </a:rPr>
              <a:t>ne</a:t>
            </a:r>
            <a:r>
              <a:rPr sz="1100" spc="85" dirty="0">
                <a:solidFill>
                  <a:srgbClr val="535353"/>
                </a:solidFill>
                <a:latin typeface="Microsoft Sans Serif"/>
                <a:cs typeface="Microsoft Sans Serif"/>
              </a:rPr>
              <a:t>e</a:t>
            </a:r>
            <a:r>
              <a:rPr sz="1100" spc="25" dirty="0">
                <a:solidFill>
                  <a:srgbClr val="535353"/>
                </a:solidFill>
                <a:latin typeface="Microsoft Sans Serif"/>
                <a:cs typeface="Microsoft Sans Serif"/>
              </a:rPr>
              <a:t>r</a:t>
            </a:r>
            <a:r>
              <a:rPr sz="1100" spc="-65" dirty="0">
                <a:solidFill>
                  <a:srgbClr val="535353"/>
                </a:solidFill>
                <a:latin typeface="Microsoft Sans Serif"/>
                <a:cs typeface="Microsoft Sans Serif"/>
              </a:rPr>
              <a:t>s</a:t>
            </a:r>
            <a:endParaRPr sz="1100">
              <a:latin typeface="Microsoft Sans Serif"/>
              <a:cs typeface="Microsoft Sans Serif"/>
            </a:endParaRPr>
          </a:p>
          <a:p>
            <a:pPr marL="1238250" marR="133985" indent="-183515" algn="r">
              <a:lnSpc>
                <a:spcPct val="176400"/>
              </a:lnSpc>
            </a:pPr>
            <a:r>
              <a:rPr sz="1100" spc="70" dirty="0">
                <a:solidFill>
                  <a:srgbClr val="535353"/>
                </a:solidFill>
                <a:latin typeface="Microsoft Sans Serif"/>
                <a:cs typeface="Microsoft Sans Serif"/>
              </a:rPr>
              <a:t>A</a:t>
            </a:r>
            <a:r>
              <a:rPr sz="1100" spc="20" dirty="0">
                <a:solidFill>
                  <a:srgbClr val="535353"/>
                </a:solidFill>
                <a:latin typeface="Microsoft Sans Serif"/>
                <a:cs typeface="Microsoft Sans Serif"/>
              </a:rPr>
              <a:t>r</a:t>
            </a:r>
            <a:r>
              <a:rPr sz="1100" spc="-55" dirty="0">
                <a:solidFill>
                  <a:srgbClr val="535353"/>
                </a:solidFill>
                <a:latin typeface="Microsoft Sans Serif"/>
                <a:cs typeface="Microsoft Sans Serif"/>
              </a:rPr>
              <a:t>c</a:t>
            </a:r>
            <a:r>
              <a:rPr sz="1100" spc="80" dirty="0">
                <a:solidFill>
                  <a:srgbClr val="535353"/>
                </a:solidFill>
                <a:latin typeface="Microsoft Sans Serif"/>
                <a:cs typeface="Microsoft Sans Serif"/>
              </a:rPr>
              <a:t>h</a:t>
            </a:r>
            <a:r>
              <a:rPr sz="1100" spc="-60" dirty="0">
                <a:solidFill>
                  <a:srgbClr val="535353"/>
                </a:solidFill>
                <a:latin typeface="Microsoft Sans Serif"/>
                <a:cs typeface="Microsoft Sans Serif"/>
              </a:rPr>
              <a:t>i</a:t>
            </a:r>
            <a:r>
              <a:rPr sz="1100" spc="90" dirty="0">
                <a:solidFill>
                  <a:srgbClr val="535353"/>
                </a:solidFill>
                <a:latin typeface="Microsoft Sans Serif"/>
                <a:cs typeface="Microsoft Sans Serif"/>
              </a:rPr>
              <a:t>t</a:t>
            </a:r>
            <a:r>
              <a:rPr sz="1100" spc="-15" dirty="0">
                <a:solidFill>
                  <a:srgbClr val="535353"/>
                </a:solidFill>
                <a:latin typeface="Microsoft Sans Serif"/>
                <a:cs typeface="Microsoft Sans Serif"/>
              </a:rPr>
              <a:t>e</a:t>
            </a:r>
            <a:r>
              <a:rPr sz="1100" spc="45" dirty="0">
                <a:solidFill>
                  <a:srgbClr val="535353"/>
                </a:solidFill>
                <a:latin typeface="Microsoft Sans Serif"/>
                <a:cs typeface="Microsoft Sans Serif"/>
              </a:rPr>
              <a:t>c</a:t>
            </a:r>
            <a:r>
              <a:rPr sz="1100" spc="-10" dirty="0">
                <a:solidFill>
                  <a:srgbClr val="535353"/>
                </a:solidFill>
                <a:latin typeface="Microsoft Sans Serif"/>
                <a:cs typeface="Microsoft Sans Serif"/>
              </a:rPr>
              <a:t>t</a:t>
            </a:r>
            <a:r>
              <a:rPr sz="1100" spc="-45" dirty="0">
                <a:solidFill>
                  <a:srgbClr val="535353"/>
                </a:solidFill>
                <a:latin typeface="Microsoft Sans Serif"/>
                <a:cs typeface="Microsoft Sans Serif"/>
              </a:rPr>
              <a:t>s  </a:t>
            </a:r>
            <a:r>
              <a:rPr sz="1100" spc="10" dirty="0">
                <a:solidFill>
                  <a:srgbClr val="535353"/>
                </a:solidFill>
                <a:latin typeface="Microsoft Sans Serif"/>
                <a:cs typeface="Microsoft Sans Serif"/>
              </a:rPr>
              <a:t>D</a:t>
            </a:r>
            <a:r>
              <a:rPr sz="1100" spc="20" dirty="0">
                <a:solidFill>
                  <a:srgbClr val="535353"/>
                </a:solidFill>
                <a:latin typeface="Microsoft Sans Serif"/>
                <a:cs typeface="Microsoft Sans Serif"/>
              </a:rPr>
              <a:t>r</a:t>
            </a:r>
            <a:r>
              <a:rPr sz="1100" spc="40" dirty="0">
                <a:solidFill>
                  <a:srgbClr val="535353"/>
                </a:solidFill>
                <a:latin typeface="Microsoft Sans Serif"/>
                <a:cs typeface="Microsoft Sans Serif"/>
              </a:rPr>
              <a:t>i</a:t>
            </a:r>
            <a:r>
              <a:rPr sz="1100" spc="-55" dirty="0">
                <a:solidFill>
                  <a:srgbClr val="535353"/>
                </a:solidFill>
                <a:latin typeface="Microsoft Sans Serif"/>
                <a:cs typeface="Microsoft Sans Serif"/>
              </a:rPr>
              <a:t>v</a:t>
            </a:r>
            <a:r>
              <a:rPr sz="1100" spc="85" dirty="0">
                <a:solidFill>
                  <a:srgbClr val="535353"/>
                </a:solidFill>
                <a:latin typeface="Microsoft Sans Serif"/>
                <a:cs typeface="Microsoft Sans Serif"/>
              </a:rPr>
              <a:t>e</a:t>
            </a:r>
            <a:r>
              <a:rPr sz="1100" spc="25" dirty="0">
                <a:solidFill>
                  <a:srgbClr val="535353"/>
                </a:solidFill>
                <a:latin typeface="Microsoft Sans Serif"/>
                <a:cs typeface="Microsoft Sans Serif"/>
              </a:rPr>
              <a:t>r</a:t>
            </a:r>
            <a:r>
              <a:rPr sz="1100" spc="-65" dirty="0">
                <a:solidFill>
                  <a:srgbClr val="535353"/>
                </a:solidFill>
                <a:latin typeface="Microsoft Sans Serif"/>
                <a:cs typeface="Microsoft Sans Serif"/>
              </a:rPr>
              <a:t>s</a:t>
            </a:r>
            <a:endParaRPr sz="1100">
              <a:latin typeface="Microsoft Sans Serif"/>
              <a:cs typeface="Microsoft Sans Serif"/>
            </a:endParaRPr>
          </a:p>
          <a:p>
            <a:pPr marR="140970" algn="r">
              <a:lnSpc>
                <a:spcPct val="100000"/>
              </a:lnSpc>
              <a:spcBef>
                <a:spcPts val="1030"/>
              </a:spcBef>
            </a:pPr>
            <a:r>
              <a:rPr sz="1100" spc="60" dirty="0">
                <a:solidFill>
                  <a:srgbClr val="535353"/>
                </a:solidFill>
                <a:latin typeface="Microsoft Sans Serif"/>
                <a:cs typeface="Microsoft Sans Serif"/>
              </a:rPr>
              <a:t>A</a:t>
            </a:r>
            <a:r>
              <a:rPr sz="1100" spc="-15" dirty="0">
                <a:solidFill>
                  <a:srgbClr val="535353"/>
                </a:solidFill>
                <a:latin typeface="Microsoft Sans Serif"/>
                <a:cs typeface="Microsoft Sans Serif"/>
              </a:rPr>
              <a:t>u</a:t>
            </a:r>
            <a:r>
              <a:rPr sz="1100" spc="90" dirty="0">
                <a:solidFill>
                  <a:srgbClr val="535353"/>
                </a:solidFill>
                <a:latin typeface="Microsoft Sans Serif"/>
                <a:cs typeface="Microsoft Sans Serif"/>
              </a:rPr>
              <a:t>t</a:t>
            </a:r>
            <a:r>
              <a:rPr sz="1100" spc="60" dirty="0">
                <a:solidFill>
                  <a:srgbClr val="535353"/>
                </a:solidFill>
                <a:latin typeface="Microsoft Sans Serif"/>
                <a:cs typeface="Microsoft Sans Serif"/>
              </a:rPr>
              <a:t>o</a:t>
            </a:r>
            <a:r>
              <a:rPr sz="1100" spc="-65" dirty="0">
                <a:solidFill>
                  <a:srgbClr val="535353"/>
                </a:solidFill>
                <a:latin typeface="Microsoft Sans Serif"/>
                <a:cs typeface="Microsoft Sans Serif"/>
              </a:rPr>
              <a:t> </a:t>
            </a:r>
            <a:r>
              <a:rPr sz="1100" spc="80" dirty="0">
                <a:solidFill>
                  <a:srgbClr val="535353"/>
                </a:solidFill>
                <a:latin typeface="Microsoft Sans Serif"/>
                <a:cs typeface="Microsoft Sans Serif"/>
              </a:rPr>
              <a:t>M</a:t>
            </a:r>
            <a:r>
              <a:rPr sz="1100" spc="-15" dirty="0">
                <a:solidFill>
                  <a:srgbClr val="535353"/>
                </a:solidFill>
                <a:latin typeface="Microsoft Sans Serif"/>
                <a:cs typeface="Microsoft Sans Serif"/>
              </a:rPr>
              <a:t>e</a:t>
            </a:r>
            <a:r>
              <a:rPr sz="1100" spc="45" dirty="0">
                <a:solidFill>
                  <a:srgbClr val="535353"/>
                </a:solidFill>
                <a:latin typeface="Microsoft Sans Serif"/>
                <a:cs typeface="Microsoft Sans Serif"/>
              </a:rPr>
              <a:t>c</a:t>
            </a:r>
            <a:r>
              <a:rPr sz="1100" spc="-20" dirty="0">
                <a:solidFill>
                  <a:srgbClr val="535353"/>
                </a:solidFill>
                <a:latin typeface="Microsoft Sans Serif"/>
                <a:cs typeface="Microsoft Sans Serif"/>
              </a:rPr>
              <a:t>h</a:t>
            </a:r>
            <a:r>
              <a:rPr sz="1100" spc="-15" dirty="0">
                <a:solidFill>
                  <a:srgbClr val="535353"/>
                </a:solidFill>
                <a:latin typeface="Microsoft Sans Serif"/>
                <a:cs typeface="Microsoft Sans Serif"/>
              </a:rPr>
              <a:t>an</a:t>
            </a:r>
            <a:r>
              <a:rPr sz="1100" spc="40" dirty="0">
                <a:solidFill>
                  <a:srgbClr val="535353"/>
                </a:solidFill>
                <a:latin typeface="Microsoft Sans Serif"/>
                <a:cs typeface="Microsoft Sans Serif"/>
              </a:rPr>
              <a:t>i</a:t>
            </a:r>
            <a:r>
              <a:rPr sz="1100" spc="45" dirty="0">
                <a:solidFill>
                  <a:srgbClr val="535353"/>
                </a:solidFill>
                <a:latin typeface="Microsoft Sans Serif"/>
                <a:cs typeface="Microsoft Sans Serif"/>
              </a:rPr>
              <a:t>c</a:t>
            </a:r>
            <a:r>
              <a:rPr sz="1100" spc="-155" dirty="0">
                <a:solidFill>
                  <a:srgbClr val="535353"/>
                </a:solidFill>
                <a:latin typeface="Microsoft Sans Serif"/>
                <a:cs typeface="Microsoft Sans Serif"/>
              </a:rPr>
              <a:t>s</a:t>
            </a:r>
            <a:r>
              <a:rPr sz="1100" spc="90" dirty="0">
                <a:solidFill>
                  <a:srgbClr val="535353"/>
                </a:solidFill>
                <a:latin typeface="Microsoft Sans Serif"/>
                <a:cs typeface="Microsoft Sans Serif"/>
              </a:rPr>
              <a:t>/</a:t>
            </a:r>
            <a:r>
              <a:rPr sz="1100" spc="-100" dirty="0">
                <a:solidFill>
                  <a:srgbClr val="535353"/>
                </a:solidFill>
                <a:latin typeface="Microsoft Sans Serif"/>
                <a:cs typeface="Microsoft Sans Serif"/>
              </a:rPr>
              <a:t>R</a:t>
            </a:r>
            <a:r>
              <a:rPr sz="1100" spc="-15" dirty="0">
                <a:solidFill>
                  <a:srgbClr val="535353"/>
                </a:solidFill>
                <a:latin typeface="Microsoft Sans Serif"/>
                <a:cs typeface="Microsoft Sans Serif"/>
              </a:rPr>
              <a:t>e</a:t>
            </a:r>
            <a:r>
              <a:rPr sz="1100" spc="85" dirty="0">
                <a:solidFill>
                  <a:srgbClr val="535353"/>
                </a:solidFill>
                <a:latin typeface="Microsoft Sans Serif"/>
                <a:cs typeface="Microsoft Sans Serif"/>
              </a:rPr>
              <a:t>p</a:t>
            </a:r>
            <a:r>
              <a:rPr sz="1100" spc="-15" dirty="0">
                <a:solidFill>
                  <a:srgbClr val="535353"/>
                </a:solidFill>
                <a:latin typeface="Microsoft Sans Serif"/>
                <a:cs typeface="Microsoft Sans Serif"/>
              </a:rPr>
              <a:t>a</a:t>
            </a:r>
            <a:r>
              <a:rPr sz="1100" spc="40" dirty="0">
                <a:solidFill>
                  <a:srgbClr val="535353"/>
                </a:solidFill>
                <a:latin typeface="Microsoft Sans Serif"/>
                <a:cs typeface="Microsoft Sans Serif"/>
              </a:rPr>
              <a:t>i</a:t>
            </a:r>
            <a:r>
              <a:rPr sz="1100" spc="25" dirty="0">
                <a:solidFill>
                  <a:srgbClr val="535353"/>
                </a:solidFill>
                <a:latin typeface="Microsoft Sans Serif"/>
                <a:cs typeface="Microsoft Sans Serif"/>
              </a:rPr>
              <a:t>r</a:t>
            </a:r>
            <a:r>
              <a:rPr sz="1100" spc="-15" dirty="0">
                <a:solidFill>
                  <a:srgbClr val="535353"/>
                </a:solidFill>
                <a:latin typeface="Microsoft Sans Serif"/>
                <a:cs typeface="Microsoft Sans Serif"/>
              </a:rPr>
              <a:t>e</a:t>
            </a:r>
            <a:r>
              <a:rPr sz="1100" spc="25" dirty="0">
                <a:solidFill>
                  <a:srgbClr val="535353"/>
                </a:solidFill>
                <a:latin typeface="Microsoft Sans Serif"/>
                <a:cs typeface="Microsoft Sans Serif"/>
              </a:rPr>
              <a:t>r</a:t>
            </a:r>
            <a:r>
              <a:rPr sz="1100" spc="-65" dirty="0">
                <a:solidFill>
                  <a:srgbClr val="535353"/>
                </a:solidFill>
                <a:latin typeface="Microsoft Sans Serif"/>
                <a:cs typeface="Microsoft Sans Serif"/>
              </a:rPr>
              <a:t>s</a:t>
            </a:r>
            <a:endParaRPr sz="1100">
              <a:latin typeface="Microsoft Sans Serif"/>
              <a:cs typeface="Microsoft Sans Serif"/>
            </a:endParaRPr>
          </a:p>
          <a:p>
            <a:pPr marL="1179195">
              <a:lnSpc>
                <a:spcPct val="100000"/>
              </a:lnSpc>
              <a:spcBef>
                <a:spcPts val="1010"/>
              </a:spcBef>
            </a:pPr>
            <a:r>
              <a:rPr sz="1100" spc="-20" dirty="0">
                <a:solidFill>
                  <a:srgbClr val="535353"/>
                </a:solidFill>
                <a:latin typeface="Microsoft Sans Serif"/>
                <a:cs typeface="Microsoft Sans Serif"/>
              </a:rPr>
              <a:t>Lawyers</a:t>
            </a:r>
            <a:endParaRPr sz="1100">
              <a:latin typeface="Microsoft Sans Serif"/>
              <a:cs typeface="Microsoft Sans Serif"/>
            </a:endParaRPr>
          </a:p>
          <a:p>
            <a:pPr marL="777875" marR="5080" indent="651510">
              <a:lnSpc>
                <a:spcPts val="2350"/>
              </a:lnSpc>
              <a:spcBef>
                <a:spcPts val="229"/>
              </a:spcBef>
            </a:pPr>
            <a:r>
              <a:rPr sz="1100" spc="-5" dirty="0">
                <a:solidFill>
                  <a:srgbClr val="535353"/>
                </a:solidFill>
                <a:latin typeface="Microsoft Sans Serif"/>
                <a:cs typeface="Microsoft Sans Serif"/>
              </a:rPr>
              <a:t>Ha</a:t>
            </a:r>
            <a:r>
              <a:rPr sz="1100" spc="40" dirty="0">
                <a:solidFill>
                  <a:srgbClr val="535353"/>
                </a:solidFill>
                <a:latin typeface="Microsoft Sans Serif"/>
                <a:cs typeface="Microsoft Sans Serif"/>
              </a:rPr>
              <a:t>i</a:t>
            </a:r>
            <a:r>
              <a:rPr sz="1100" spc="-75" dirty="0">
                <a:solidFill>
                  <a:srgbClr val="535353"/>
                </a:solidFill>
                <a:latin typeface="Microsoft Sans Serif"/>
                <a:cs typeface="Microsoft Sans Serif"/>
              </a:rPr>
              <a:t>r</a:t>
            </a:r>
            <a:r>
              <a:rPr sz="1100" spc="305" dirty="0">
                <a:solidFill>
                  <a:srgbClr val="535353"/>
                </a:solidFill>
                <a:latin typeface="Microsoft Sans Serif"/>
                <a:cs typeface="Microsoft Sans Serif"/>
              </a:rPr>
              <a:t>…  </a:t>
            </a:r>
            <a:r>
              <a:rPr sz="1100" spc="10" dirty="0">
                <a:solidFill>
                  <a:srgbClr val="535353"/>
                </a:solidFill>
                <a:latin typeface="Microsoft Sans Serif"/>
                <a:cs typeface="Microsoft Sans Serif"/>
              </a:rPr>
              <a:t>Entreprenuers</a:t>
            </a:r>
            <a:endParaRPr sz="1100">
              <a:latin typeface="Microsoft Sans Serif"/>
              <a:cs typeface="Microsoft Sans Serif"/>
            </a:endParaRPr>
          </a:p>
          <a:p>
            <a:pPr marL="1247140">
              <a:lnSpc>
                <a:spcPct val="100000"/>
              </a:lnSpc>
              <a:spcBef>
                <a:spcPts val="760"/>
              </a:spcBef>
            </a:pPr>
            <a:r>
              <a:rPr sz="1100" spc="-5" dirty="0">
                <a:solidFill>
                  <a:srgbClr val="535353"/>
                </a:solidFill>
                <a:latin typeface="Microsoft Sans Serif"/>
                <a:cs typeface="Microsoft Sans Serif"/>
              </a:rPr>
              <a:t>Nurses</a:t>
            </a:r>
            <a:endParaRPr sz="1100">
              <a:latin typeface="Microsoft Sans Serif"/>
              <a:cs typeface="Microsoft Sans Serif"/>
            </a:endParaRPr>
          </a:p>
          <a:p>
            <a:pPr marL="501650" algn="just">
              <a:lnSpc>
                <a:spcPct val="100000"/>
              </a:lnSpc>
              <a:spcBef>
                <a:spcPts val="1005"/>
              </a:spcBef>
            </a:pPr>
            <a:r>
              <a:rPr sz="1100" spc="60" dirty="0">
                <a:solidFill>
                  <a:srgbClr val="535353"/>
                </a:solidFill>
                <a:latin typeface="Microsoft Sans Serif"/>
                <a:cs typeface="Microsoft Sans Serif"/>
              </a:rPr>
              <a:t>G</a:t>
            </a:r>
            <a:r>
              <a:rPr sz="1100" spc="5" dirty="0">
                <a:solidFill>
                  <a:srgbClr val="535353"/>
                </a:solidFill>
                <a:latin typeface="Microsoft Sans Serif"/>
                <a:cs typeface="Microsoft Sans Serif"/>
              </a:rPr>
              <a:t>r</a:t>
            </a:r>
            <a:r>
              <a:rPr sz="1100" spc="-114" dirty="0">
                <a:solidFill>
                  <a:srgbClr val="535353"/>
                </a:solidFill>
                <a:latin typeface="Microsoft Sans Serif"/>
                <a:cs typeface="Microsoft Sans Serif"/>
              </a:rPr>
              <a:t>a</a:t>
            </a:r>
            <a:r>
              <a:rPr sz="1100" spc="85" dirty="0">
                <a:solidFill>
                  <a:srgbClr val="535353"/>
                </a:solidFill>
                <a:latin typeface="Microsoft Sans Serif"/>
                <a:cs typeface="Microsoft Sans Serif"/>
              </a:rPr>
              <a:t>p</a:t>
            </a:r>
            <a:r>
              <a:rPr sz="1100" spc="80" dirty="0">
                <a:solidFill>
                  <a:srgbClr val="535353"/>
                </a:solidFill>
                <a:latin typeface="Microsoft Sans Serif"/>
                <a:cs typeface="Microsoft Sans Serif"/>
              </a:rPr>
              <a:t>h</a:t>
            </a:r>
            <a:r>
              <a:rPr sz="1100" spc="40" dirty="0">
                <a:solidFill>
                  <a:srgbClr val="535353"/>
                </a:solidFill>
                <a:latin typeface="Microsoft Sans Serif"/>
                <a:cs typeface="Microsoft Sans Serif"/>
              </a:rPr>
              <a:t>i</a:t>
            </a:r>
            <a:r>
              <a:rPr sz="1100" dirty="0">
                <a:solidFill>
                  <a:srgbClr val="535353"/>
                </a:solidFill>
                <a:latin typeface="Microsoft Sans Serif"/>
                <a:cs typeface="Microsoft Sans Serif"/>
              </a:rPr>
              <a:t>c</a:t>
            </a:r>
            <a:r>
              <a:rPr sz="1100" spc="-45" dirty="0">
                <a:solidFill>
                  <a:srgbClr val="535353"/>
                </a:solidFill>
                <a:latin typeface="Microsoft Sans Serif"/>
                <a:cs typeface="Microsoft Sans Serif"/>
              </a:rPr>
              <a:t> </a:t>
            </a:r>
            <a:r>
              <a:rPr sz="1100" dirty="0">
                <a:solidFill>
                  <a:srgbClr val="535353"/>
                </a:solidFill>
                <a:latin typeface="Microsoft Sans Serif"/>
                <a:cs typeface="Microsoft Sans Serif"/>
              </a:rPr>
              <a:t>D</a:t>
            </a:r>
            <a:r>
              <a:rPr sz="1100" spc="-15" dirty="0">
                <a:solidFill>
                  <a:srgbClr val="535353"/>
                </a:solidFill>
                <a:latin typeface="Microsoft Sans Serif"/>
                <a:cs typeface="Microsoft Sans Serif"/>
              </a:rPr>
              <a:t>e</a:t>
            </a:r>
            <a:r>
              <a:rPr sz="1100" spc="-55" dirty="0">
                <a:solidFill>
                  <a:srgbClr val="535353"/>
                </a:solidFill>
                <a:latin typeface="Microsoft Sans Serif"/>
                <a:cs typeface="Microsoft Sans Serif"/>
              </a:rPr>
              <a:t>s</a:t>
            </a:r>
            <a:r>
              <a:rPr sz="1100" spc="40" dirty="0">
                <a:solidFill>
                  <a:srgbClr val="535353"/>
                </a:solidFill>
                <a:latin typeface="Microsoft Sans Serif"/>
                <a:cs typeface="Microsoft Sans Serif"/>
              </a:rPr>
              <a:t>i</a:t>
            </a:r>
            <a:r>
              <a:rPr sz="1100" spc="80" dirty="0">
                <a:solidFill>
                  <a:srgbClr val="535353"/>
                </a:solidFill>
                <a:latin typeface="Microsoft Sans Serif"/>
                <a:cs typeface="Microsoft Sans Serif"/>
              </a:rPr>
              <a:t>g</a:t>
            </a:r>
            <a:r>
              <a:rPr sz="1100" spc="-15" dirty="0">
                <a:solidFill>
                  <a:srgbClr val="535353"/>
                </a:solidFill>
                <a:latin typeface="Microsoft Sans Serif"/>
                <a:cs typeface="Microsoft Sans Serif"/>
              </a:rPr>
              <a:t>n</a:t>
            </a:r>
            <a:r>
              <a:rPr sz="1100" spc="85" dirty="0">
                <a:solidFill>
                  <a:srgbClr val="535353"/>
                </a:solidFill>
                <a:latin typeface="Microsoft Sans Serif"/>
                <a:cs typeface="Microsoft Sans Serif"/>
              </a:rPr>
              <a:t>e</a:t>
            </a:r>
            <a:r>
              <a:rPr sz="1100" spc="25" dirty="0">
                <a:solidFill>
                  <a:srgbClr val="535353"/>
                </a:solidFill>
                <a:latin typeface="Microsoft Sans Serif"/>
                <a:cs typeface="Microsoft Sans Serif"/>
              </a:rPr>
              <a:t>r</a:t>
            </a:r>
            <a:r>
              <a:rPr sz="1100" spc="-65" dirty="0">
                <a:solidFill>
                  <a:srgbClr val="535353"/>
                </a:solidFill>
                <a:latin typeface="Microsoft Sans Serif"/>
                <a:cs typeface="Microsoft Sans Serif"/>
              </a:rPr>
              <a:t>s</a:t>
            </a:r>
            <a:endParaRPr sz="1100">
              <a:latin typeface="Microsoft Sans Serif"/>
              <a:cs typeface="Microsoft Sans Serif"/>
            </a:endParaRPr>
          </a:p>
          <a:p>
            <a:pPr marL="969644" marR="135890" indent="147320" algn="just">
              <a:lnSpc>
                <a:spcPct val="176400"/>
              </a:lnSpc>
              <a:spcBef>
                <a:spcPts val="25"/>
              </a:spcBef>
            </a:pPr>
            <a:r>
              <a:rPr sz="1100" spc="40" dirty="0">
                <a:solidFill>
                  <a:srgbClr val="535353"/>
                </a:solidFill>
                <a:latin typeface="Microsoft Sans Serif"/>
                <a:cs typeface="Microsoft Sans Serif"/>
              </a:rPr>
              <a:t>H</a:t>
            </a:r>
            <a:r>
              <a:rPr sz="1100" spc="45" dirty="0">
                <a:solidFill>
                  <a:srgbClr val="535353"/>
                </a:solidFill>
                <a:latin typeface="Microsoft Sans Serif"/>
                <a:cs typeface="Microsoft Sans Serif"/>
              </a:rPr>
              <a:t>o</a:t>
            </a:r>
            <a:r>
              <a:rPr sz="1100" spc="-10" dirty="0">
                <a:solidFill>
                  <a:srgbClr val="535353"/>
                </a:solidFill>
                <a:latin typeface="Microsoft Sans Serif"/>
                <a:cs typeface="Microsoft Sans Serif"/>
              </a:rPr>
              <a:t>t</a:t>
            </a:r>
            <a:r>
              <a:rPr sz="1100" spc="-15" dirty="0">
                <a:solidFill>
                  <a:srgbClr val="535353"/>
                </a:solidFill>
                <a:latin typeface="Microsoft Sans Serif"/>
                <a:cs typeface="Microsoft Sans Serif"/>
              </a:rPr>
              <a:t>e</a:t>
            </a:r>
            <a:r>
              <a:rPr sz="1100" spc="45" dirty="0">
                <a:solidFill>
                  <a:srgbClr val="535353"/>
                </a:solidFill>
                <a:latin typeface="Microsoft Sans Serif"/>
                <a:cs typeface="Microsoft Sans Serif"/>
              </a:rPr>
              <a:t>l</a:t>
            </a:r>
            <a:r>
              <a:rPr sz="1100" spc="40" dirty="0">
                <a:solidFill>
                  <a:srgbClr val="535353"/>
                </a:solidFill>
                <a:latin typeface="Microsoft Sans Serif"/>
                <a:cs typeface="Microsoft Sans Serif"/>
              </a:rPr>
              <a:t>i</a:t>
            </a:r>
            <a:r>
              <a:rPr sz="1100" spc="-15" dirty="0">
                <a:solidFill>
                  <a:srgbClr val="535353"/>
                </a:solidFill>
                <a:latin typeface="Microsoft Sans Serif"/>
                <a:cs typeface="Microsoft Sans Serif"/>
              </a:rPr>
              <a:t>e</a:t>
            </a:r>
            <a:r>
              <a:rPr sz="1100" spc="25" dirty="0">
                <a:solidFill>
                  <a:srgbClr val="535353"/>
                </a:solidFill>
                <a:latin typeface="Microsoft Sans Serif"/>
                <a:cs typeface="Microsoft Sans Serif"/>
              </a:rPr>
              <a:t>r</a:t>
            </a:r>
            <a:r>
              <a:rPr sz="1100" spc="-45" dirty="0">
                <a:solidFill>
                  <a:srgbClr val="535353"/>
                </a:solidFill>
                <a:latin typeface="Microsoft Sans Serif"/>
                <a:cs typeface="Microsoft Sans Serif"/>
              </a:rPr>
              <a:t>s  </a:t>
            </a:r>
            <a:r>
              <a:rPr sz="1100" spc="-40" dirty="0">
                <a:solidFill>
                  <a:srgbClr val="535353"/>
                </a:solidFill>
                <a:latin typeface="Microsoft Sans Serif"/>
                <a:cs typeface="Microsoft Sans Serif"/>
              </a:rPr>
              <a:t>E</a:t>
            </a:r>
            <a:r>
              <a:rPr sz="1100" spc="-55" dirty="0">
                <a:solidFill>
                  <a:srgbClr val="535353"/>
                </a:solidFill>
                <a:latin typeface="Microsoft Sans Serif"/>
                <a:cs typeface="Microsoft Sans Serif"/>
              </a:rPr>
              <a:t>l</a:t>
            </a:r>
            <a:r>
              <a:rPr sz="1100" spc="85" dirty="0">
                <a:solidFill>
                  <a:srgbClr val="535353"/>
                </a:solidFill>
                <a:latin typeface="Microsoft Sans Serif"/>
                <a:cs typeface="Microsoft Sans Serif"/>
              </a:rPr>
              <a:t>e</a:t>
            </a:r>
            <a:r>
              <a:rPr sz="1100" spc="-55" dirty="0">
                <a:solidFill>
                  <a:srgbClr val="535353"/>
                </a:solidFill>
                <a:latin typeface="Microsoft Sans Serif"/>
                <a:cs typeface="Microsoft Sans Serif"/>
              </a:rPr>
              <a:t>c</a:t>
            </a:r>
            <a:r>
              <a:rPr sz="1100" spc="90" dirty="0">
                <a:solidFill>
                  <a:srgbClr val="535353"/>
                </a:solidFill>
                <a:latin typeface="Microsoft Sans Serif"/>
                <a:cs typeface="Microsoft Sans Serif"/>
              </a:rPr>
              <a:t>t</a:t>
            </a:r>
            <a:r>
              <a:rPr sz="1100" spc="25" dirty="0">
                <a:solidFill>
                  <a:srgbClr val="535353"/>
                </a:solidFill>
                <a:latin typeface="Microsoft Sans Serif"/>
                <a:cs typeface="Microsoft Sans Serif"/>
              </a:rPr>
              <a:t>r</a:t>
            </a:r>
            <a:r>
              <a:rPr sz="1100" spc="-60" dirty="0">
                <a:solidFill>
                  <a:srgbClr val="535353"/>
                </a:solidFill>
                <a:latin typeface="Microsoft Sans Serif"/>
                <a:cs typeface="Microsoft Sans Serif"/>
              </a:rPr>
              <a:t>i</a:t>
            </a:r>
            <a:r>
              <a:rPr sz="1100" spc="45" dirty="0">
                <a:solidFill>
                  <a:srgbClr val="535353"/>
                </a:solidFill>
                <a:latin typeface="Microsoft Sans Serif"/>
                <a:cs typeface="Microsoft Sans Serif"/>
              </a:rPr>
              <a:t>c</a:t>
            </a:r>
            <a:r>
              <a:rPr sz="1100" spc="40" dirty="0">
                <a:solidFill>
                  <a:srgbClr val="535353"/>
                </a:solidFill>
                <a:latin typeface="Microsoft Sans Serif"/>
                <a:cs typeface="Microsoft Sans Serif"/>
              </a:rPr>
              <a:t>i</a:t>
            </a:r>
            <a:r>
              <a:rPr sz="1100" spc="-114" dirty="0">
                <a:solidFill>
                  <a:srgbClr val="535353"/>
                </a:solidFill>
                <a:latin typeface="Microsoft Sans Serif"/>
                <a:cs typeface="Microsoft Sans Serif"/>
              </a:rPr>
              <a:t>a</a:t>
            </a:r>
            <a:r>
              <a:rPr sz="1100" spc="85" dirty="0">
                <a:solidFill>
                  <a:srgbClr val="535353"/>
                </a:solidFill>
                <a:latin typeface="Microsoft Sans Serif"/>
                <a:cs typeface="Microsoft Sans Serif"/>
              </a:rPr>
              <a:t>n</a:t>
            </a:r>
            <a:r>
              <a:rPr sz="1100" spc="-45" dirty="0">
                <a:solidFill>
                  <a:srgbClr val="535353"/>
                </a:solidFill>
                <a:latin typeface="Microsoft Sans Serif"/>
                <a:cs typeface="Microsoft Sans Serif"/>
              </a:rPr>
              <a:t>s  </a:t>
            </a:r>
            <a:r>
              <a:rPr sz="1100" spc="-10" dirty="0">
                <a:solidFill>
                  <a:srgbClr val="535353"/>
                </a:solidFill>
                <a:latin typeface="Microsoft Sans Serif"/>
                <a:cs typeface="Microsoft Sans Serif"/>
              </a:rPr>
              <a:t>Pharmacist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41" name="object 41"/>
          <p:cNvSpPr txBox="1"/>
          <p:nvPr/>
        </p:nvSpPr>
        <p:spPr>
          <a:xfrm>
            <a:off x="5589523" y="1711959"/>
            <a:ext cx="283845" cy="2235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spc="185" dirty="0">
                <a:solidFill>
                  <a:srgbClr val="535353"/>
                </a:solidFill>
                <a:latin typeface="Trebuchet MS"/>
                <a:cs typeface="Trebuchet MS"/>
              </a:rPr>
              <a:t>MX</a:t>
            </a:r>
            <a:endParaRPr sz="1300">
              <a:latin typeface="Trebuchet MS"/>
              <a:cs typeface="Trebuchet MS"/>
            </a:endParaRPr>
          </a:p>
        </p:txBody>
      </p:sp>
      <p:grpSp>
        <p:nvGrpSpPr>
          <p:cNvPr id="42" name="object 42"/>
          <p:cNvGrpSpPr/>
          <p:nvPr/>
        </p:nvGrpSpPr>
        <p:grpSpPr>
          <a:xfrm>
            <a:off x="9013566" y="2112548"/>
            <a:ext cx="1447165" cy="4448810"/>
            <a:chOff x="9013566" y="2112548"/>
            <a:chExt cx="1447165" cy="4448810"/>
          </a:xfrm>
        </p:grpSpPr>
        <p:sp>
          <p:nvSpPr>
            <p:cNvPr id="43" name="object 43"/>
            <p:cNvSpPr/>
            <p:nvPr/>
          </p:nvSpPr>
          <p:spPr>
            <a:xfrm>
              <a:off x="9018321" y="2206751"/>
              <a:ext cx="1442720" cy="4258310"/>
            </a:xfrm>
            <a:custGeom>
              <a:avLst/>
              <a:gdLst/>
              <a:ahLst/>
              <a:cxnLst/>
              <a:rect l="l" t="t" r="r" b="b"/>
              <a:pathLst>
                <a:path w="1442720" h="4258310">
                  <a:moveTo>
                    <a:pt x="92151" y="4154424"/>
                  </a:moveTo>
                  <a:lnTo>
                    <a:pt x="0" y="4154424"/>
                  </a:lnTo>
                  <a:lnTo>
                    <a:pt x="0" y="4258056"/>
                  </a:lnTo>
                  <a:lnTo>
                    <a:pt x="92151" y="4258056"/>
                  </a:lnTo>
                  <a:lnTo>
                    <a:pt x="92151" y="4154424"/>
                  </a:lnTo>
                  <a:close/>
                </a:path>
                <a:path w="1442720" h="4258310">
                  <a:moveTo>
                    <a:pt x="92151" y="3855720"/>
                  </a:moveTo>
                  <a:lnTo>
                    <a:pt x="0" y="3855720"/>
                  </a:lnTo>
                  <a:lnTo>
                    <a:pt x="0" y="3962400"/>
                  </a:lnTo>
                  <a:lnTo>
                    <a:pt x="92151" y="3962400"/>
                  </a:lnTo>
                  <a:lnTo>
                    <a:pt x="92151" y="3855720"/>
                  </a:lnTo>
                  <a:close/>
                </a:path>
                <a:path w="1442720" h="4258310">
                  <a:moveTo>
                    <a:pt x="92151" y="3560064"/>
                  </a:moveTo>
                  <a:lnTo>
                    <a:pt x="0" y="3560064"/>
                  </a:lnTo>
                  <a:lnTo>
                    <a:pt x="0" y="3666744"/>
                  </a:lnTo>
                  <a:lnTo>
                    <a:pt x="92151" y="3666744"/>
                  </a:lnTo>
                  <a:lnTo>
                    <a:pt x="92151" y="3560064"/>
                  </a:lnTo>
                  <a:close/>
                </a:path>
                <a:path w="1442720" h="4258310">
                  <a:moveTo>
                    <a:pt x="140919" y="3264408"/>
                  </a:moveTo>
                  <a:lnTo>
                    <a:pt x="0" y="3264408"/>
                  </a:lnTo>
                  <a:lnTo>
                    <a:pt x="0" y="3368040"/>
                  </a:lnTo>
                  <a:lnTo>
                    <a:pt x="140919" y="3368040"/>
                  </a:lnTo>
                  <a:lnTo>
                    <a:pt x="140919" y="3264408"/>
                  </a:lnTo>
                  <a:close/>
                </a:path>
                <a:path w="1442720" h="4258310">
                  <a:moveTo>
                    <a:pt x="140919" y="2965704"/>
                  </a:moveTo>
                  <a:lnTo>
                    <a:pt x="0" y="2965704"/>
                  </a:lnTo>
                  <a:lnTo>
                    <a:pt x="0" y="3072384"/>
                  </a:lnTo>
                  <a:lnTo>
                    <a:pt x="140919" y="3072384"/>
                  </a:lnTo>
                  <a:lnTo>
                    <a:pt x="140919" y="2965704"/>
                  </a:lnTo>
                  <a:close/>
                </a:path>
                <a:path w="1442720" h="4258310">
                  <a:moveTo>
                    <a:pt x="232359" y="2670048"/>
                  </a:moveTo>
                  <a:lnTo>
                    <a:pt x="0" y="2670048"/>
                  </a:lnTo>
                  <a:lnTo>
                    <a:pt x="0" y="2776728"/>
                  </a:lnTo>
                  <a:lnTo>
                    <a:pt x="232359" y="2776728"/>
                  </a:lnTo>
                  <a:lnTo>
                    <a:pt x="232359" y="2670048"/>
                  </a:lnTo>
                  <a:close/>
                </a:path>
                <a:path w="1442720" h="4258310">
                  <a:moveTo>
                    <a:pt x="281127" y="2374392"/>
                  </a:moveTo>
                  <a:lnTo>
                    <a:pt x="0" y="2374392"/>
                  </a:lnTo>
                  <a:lnTo>
                    <a:pt x="0" y="2478024"/>
                  </a:lnTo>
                  <a:lnTo>
                    <a:pt x="281127" y="2478024"/>
                  </a:lnTo>
                  <a:lnTo>
                    <a:pt x="281127" y="2374392"/>
                  </a:lnTo>
                  <a:close/>
                </a:path>
                <a:path w="1442720" h="4258310">
                  <a:moveTo>
                    <a:pt x="281127" y="2078736"/>
                  </a:moveTo>
                  <a:lnTo>
                    <a:pt x="0" y="2078736"/>
                  </a:lnTo>
                  <a:lnTo>
                    <a:pt x="0" y="2182368"/>
                  </a:lnTo>
                  <a:lnTo>
                    <a:pt x="281127" y="2182368"/>
                  </a:lnTo>
                  <a:lnTo>
                    <a:pt x="281127" y="2078736"/>
                  </a:lnTo>
                  <a:close/>
                </a:path>
                <a:path w="1442720" h="4258310">
                  <a:moveTo>
                    <a:pt x="326847" y="1780032"/>
                  </a:moveTo>
                  <a:lnTo>
                    <a:pt x="0" y="1780032"/>
                  </a:lnTo>
                  <a:lnTo>
                    <a:pt x="0" y="1886712"/>
                  </a:lnTo>
                  <a:lnTo>
                    <a:pt x="326847" y="1886712"/>
                  </a:lnTo>
                  <a:lnTo>
                    <a:pt x="326847" y="1780032"/>
                  </a:lnTo>
                  <a:close/>
                </a:path>
                <a:path w="1442720" h="4258310">
                  <a:moveTo>
                    <a:pt x="326847" y="1484376"/>
                  </a:moveTo>
                  <a:lnTo>
                    <a:pt x="0" y="1484376"/>
                  </a:lnTo>
                  <a:lnTo>
                    <a:pt x="0" y="1588008"/>
                  </a:lnTo>
                  <a:lnTo>
                    <a:pt x="326847" y="1588008"/>
                  </a:lnTo>
                  <a:lnTo>
                    <a:pt x="326847" y="1484376"/>
                  </a:lnTo>
                  <a:close/>
                </a:path>
                <a:path w="1442720" h="4258310">
                  <a:moveTo>
                    <a:pt x="464007" y="1188720"/>
                  </a:moveTo>
                  <a:lnTo>
                    <a:pt x="0" y="1188720"/>
                  </a:lnTo>
                  <a:lnTo>
                    <a:pt x="0" y="1292352"/>
                  </a:lnTo>
                  <a:lnTo>
                    <a:pt x="464007" y="1292352"/>
                  </a:lnTo>
                  <a:lnTo>
                    <a:pt x="464007" y="1188720"/>
                  </a:lnTo>
                  <a:close/>
                </a:path>
                <a:path w="1442720" h="4258310">
                  <a:moveTo>
                    <a:pt x="930351" y="890016"/>
                  </a:moveTo>
                  <a:lnTo>
                    <a:pt x="0" y="890016"/>
                  </a:lnTo>
                  <a:lnTo>
                    <a:pt x="0" y="996696"/>
                  </a:lnTo>
                  <a:lnTo>
                    <a:pt x="930351" y="996696"/>
                  </a:lnTo>
                  <a:lnTo>
                    <a:pt x="930351" y="890016"/>
                  </a:lnTo>
                  <a:close/>
                </a:path>
                <a:path w="1442720" h="4258310">
                  <a:moveTo>
                    <a:pt x="930351" y="594360"/>
                  </a:moveTo>
                  <a:lnTo>
                    <a:pt x="0" y="594360"/>
                  </a:lnTo>
                  <a:lnTo>
                    <a:pt x="0" y="701040"/>
                  </a:lnTo>
                  <a:lnTo>
                    <a:pt x="930351" y="701040"/>
                  </a:lnTo>
                  <a:lnTo>
                    <a:pt x="930351" y="594360"/>
                  </a:lnTo>
                  <a:close/>
                </a:path>
                <a:path w="1442720" h="4258310">
                  <a:moveTo>
                    <a:pt x="1165047" y="298704"/>
                  </a:moveTo>
                  <a:lnTo>
                    <a:pt x="0" y="298704"/>
                  </a:lnTo>
                  <a:lnTo>
                    <a:pt x="0" y="402336"/>
                  </a:lnTo>
                  <a:lnTo>
                    <a:pt x="1165047" y="402336"/>
                  </a:lnTo>
                  <a:lnTo>
                    <a:pt x="1165047" y="298704"/>
                  </a:lnTo>
                  <a:close/>
                </a:path>
                <a:path w="1442720" h="4258310">
                  <a:moveTo>
                    <a:pt x="1442415" y="0"/>
                  </a:moveTo>
                  <a:lnTo>
                    <a:pt x="0" y="0"/>
                  </a:lnTo>
                  <a:lnTo>
                    <a:pt x="0" y="106680"/>
                  </a:lnTo>
                  <a:lnTo>
                    <a:pt x="1442415" y="106680"/>
                  </a:lnTo>
                  <a:lnTo>
                    <a:pt x="1442415" y="0"/>
                  </a:lnTo>
                  <a:close/>
                </a:path>
              </a:pathLst>
            </a:custGeom>
            <a:solidFill>
              <a:srgbClr val="F7B64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4" name="object 44"/>
            <p:cNvSpPr/>
            <p:nvPr/>
          </p:nvSpPr>
          <p:spPr>
            <a:xfrm>
              <a:off x="9018328" y="2112548"/>
              <a:ext cx="0" cy="4448810"/>
            </a:xfrm>
            <a:custGeom>
              <a:avLst/>
              <a:gdLst/>
              <a:ahLst/>
              <a:cxnLst/>
              <a:rect l="l" t="t" r="r" b="b"/>
              <a:pathLst>
                <a:path h="4448809">
                  <a:moveTo>
                    <a:pt x="0" y="0"/>
                  </a:moveTo>
                  <a:lnTo>
                    <a:pt x="1" y="4448587"/>
                  </a:lnTo>
                </a:path>
              </a:pathLst>
            </a:custGeom>
            <a:ln w="9525">
              <a:solidFill>
                <a:srgbClr val="E2E2E2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45" name="object 45"/>
          <p:cNvSpPr txBox="1"/>
          <p:nvPr/>
        </p:nvSpPr>
        <p:spPr>
          <a:xfrm>
            <a:off x="10512233" y="2151888"/>
            <a:ext cx="268605" cy="193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spc="25" dirty="0">
                <a:solidFill>
                  <a:srgbClr val="535353"/>
                </a:solidFill>
                <a:latin typeface="Microsoft Sans Serif"/>
                <a:cs typeface="Microsoft Sans Serif"/>
              </a:rPr>
              <a:t>525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46" name="object 46"/>
          <p:cNvSpPr txBox="1"/>
          <p:nvPr/>
        </p:nvSpPr>
        <p:spPr>
          <a:xfrm>
            <a:off x="10281398" y="2450591"/>
            <a:ext cx="268605" cy="193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spc="25" dirty="0">
                <a:solidFill>
                  <a:srgbClr val="535353"/>
                </a:solidFill>
                <a:latin typeface="Microsoft Sans Serif"/>
                <a:cs typeface="Microsoft Sans Serif"/>
              </a:rPr>
              <a:t>424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47" name="object 47"/>
          <p:cNvSpPr txBox="1"/>
          <p:nvPr/>
        </p:nvSpPr>
        <p:spPr>
          <a:xfrm>
            <a:off x="10047920" y="2746247"/>
            <a:ext cx="268605" cy="48895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spc="25" dirty="0">
                <a:solidFill>
                  <a:srgbClr val="535353"/>
                </a:solidFill>
                <a:latin typeface="Microsoft Sans Serif"/>
                <a:cs typeface="Microsoft Sans Serif"/>
              </a:rPr>
              <a:t>339</a:t>
            </a:r>
            <a:endParaRPr sz="1100">
              <a:latin typeface="Microsoft Sans Serif"/>
              <a:cs typeface="Microsoft Sans Serif"/>
            </a:endParaRPr>
          </a:p>
          <a:p>
            <a:pPr marL="12700">
              <a:lnSpc>
                <a:spcPct val="100000"/>
              </a:lnSpc>
              <a:spcBef>
                <a:spcPts val="1005"/>
              </a:spcBef>
            </a:pPr>
            <a:r>
              <a:rPr sz="1100" spc="25" dirty="0">
                <a:solidFill>
                  <a:srgbClr val="535353"/>
                </a:solidFill>
                <a:latin typeface="Microsoft Sans Serif"/>
                <a:cs typeface="Microsoft Sans Serif"/>
              </a:rPr>
              <a:t>339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48" name="object 48"/>
          <p:cNvSpPr txBox="1"/>
          <p:nvPr/>
        </p:nvSpPr>
        <p:spPr>
          <a:xfrm>
            <a:off x="9580962" y="3337559"/>
            <a:ext cx="268605" cy="193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spc="25" dirty="0">
                <a:solidFill>
                  <a:srgbClr val="535353"/>
                </a:solidFill>
                <a:latin typeface="Microsoft Sans Serif"/>
                <a:cs typeface="Microsoft Sans Serif"/>
              </a:rPr>
              <a:t>169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49" name="object 49"/>
          <p:cNvSpPr txBox="1"/>
          <p:nvPr/>
        </p:nvSpPr>
        <p:spPr>
          <a:xfrm>
            <a:off x="9350231" y="3636264"/>
            <a:ext cx="361950" cy="13792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06045">
              <a:lnSpc>
                <a:spcPct val="100000"/>
              </a:lnSpc>
              <a:spcBef>
                <a:spcPts val="100"/>
              </a:spcBef>
            </a:pPr>
            <a:r>
              <a:rPr sz="1100" spc="25" dirty="0">
                <a:solidFill>
                  <a:srgbClr val="535353"/>
                </a:solidFill>
                <a:latin typeface="Microsoft Sans Serif"/>
                <a:cs typeface="Microsoft Sans Serif"/>
              </a:rPr>
              <a:t>119</a:t>
            </a:r>
            <a:endParaRPr sz="1100">
              <a:latin typeface="Microsoft Sans Serif"/>
              <a:cs typeface="Microsoft Sans Serif"/>
            </a:endParaRPr>
          </a:p>
          <a:p>
            <a:pPr marL="106045">
              <a:lnSpc>
                <a:spcPct val="100000"/>
              </a:lnSpc>
              <a:spcBef>
                <a:spcPts val="1005"/>
              </a:spcBef>
            </a:pPr>
            <a:r>
              <a:rPr sz="1100" spc="25" dirty="0">
                <a:solidFill>
                  <a:srgbClr val="535353"/>
                </a:solidFill>
                <a:latin typeface="Microsoft Sans Serif"/>
                <a:cs typeface="Microsoft Sans Serif"/>
              </a:rPr>
              <a:t>119</a:t>
            </a:r>
            <a:endParaRPr sz="1100">
              <a:latin typeface="Microsoft Sans Serif"/>
              <a:cs typeface="Microsoft Sans Serif"/>
            </a:endParaRPr>
          </a:p>
          <a:p>
            <a:pPr marL="59055">
              <a:lnSpc>
                <a:spcPct val="100000"/>
              </a:lnSpc>
              <a:spcBef>
                <a:spcPts val="1010"/>
              </a:spcBef>
            </a:pPr>
            <a:r>
              <a:rPr sz="1100" spc="25" dirty="0">
                <a:solidFill>
                  <a:srgbClr val="535353"/>
                </a:solidFill>
                <a:latin typeface="Microsoft Sans Serif"/>
                <a:cs typeface="Microsoft Sans Serif"/>
              </a:rPr>
              <a:t>102</a:t>
            </a:r>
            <a:endParaRPr sz="1100">
              <a:latin typeface="Microsoft Sans Serif"/>
              <a:cs typeface="Microsoft Sans Serif"/>
            </a:endParaRPr>
          </a:p>
          <a:p>
            <a:pPr marL="59055">
              <a:lnSpc>
                <a:spcPct val="100000"/>
              </a:lnSpc>
              <a:spcBef>
                <a:spcPts val="1030"/>
              </a:spcBef>
            </a:pPr>
            <a:r>
              <a:rPr sz="1100" spc="25" dirty="0">
                <a:solidFill>
                  <a:srgbClr val="535353"/>
                </a:solidFill>
                <a:latin typeface="Microsoft Sans Serif"/>
                <a:cs typeface="Microsoft Sans Serif"/>
              </a:rPr>
              <a:t>102</a:t>
            </a:r>
            <a:endParaRPr sz="1100">
              <a:latin typeface="Microsoft Sans Serif"/>
              <a:cs typeface="Microsoft Sans Serif"/>
            </a:endParaRPr>
          </a:p>
          <a:p>
            <a:pPr marL="12700">
              <a:lnSpc>
                <a:spcPct val="100000"/>
              </a:lnSpc>
              <a:spcBef>
                <a:spcPts val="1010"/>
              </a:spcBef>
            </a:pPr>
            <a:r>
              <a:rPr sz="1100" spc="25" dirty="0">
                <a:solidFill>
                  <a:srgbClr val="535353"/>
                </a:solidFill>
                <a:latin typeface="Microsoft Sans Serif"/>
                <a:cs typeface="Microsoft Sans Serif"/>
              </a:rPr>
              <a:t>85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50" name="object 50"/>
          <p:cNvSpPr txBox="1"/>
          <p:nvPr/>
        </p:nvSpPr>
        <p:spPr>
          <a:xfrm>
            <a:off x="9210143" y="5117591"/>
            <a:ext cx="234315" cy="13792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59055">
              <a:lnSpc>
                <a:spcPct val="100000"/>
              </a:lnSpc>
              <a:spcBef>
                <a:spcPts val="100"/>
              </a:spcBef>
            </a:pPr>
            <a:r>
              <a:rPr sz="1100" spc="25" dirty="0">
                <a:solidFill>
                  <a:srgbClr val="535353"/>
                </a:solidFill>
                <a:latin typeface="Microsoft Sans Serif"/>
                <a:cs typeface="Microsoft Sans Serif"/>
              </a:rPr>
              <a:t>51</a:t>
            </a:r>
            <a:endParaRPr sz="1100">
              <a:latin typeface="Microsoft Sans Serif"/>
              <a:cs typeface="Microsoft Sans Serif"/>
            </a:endParaRPr>
          </a:p>
          <a:p>
            <a:pPr marL="59055">
              <a:lnSpc>
                <a:spcPct val="100000"/>
              </a:lnSpc>
              <a:spcBef>
                <a:spcPts val="1030"/>
              </a:spcBef>
            </a:pPr>
            <a:r>
              <a:rPr sz="1100" spc="25" dirty="0">
                <a:solidFill>
                  <a:srgbClr val="535353"/>
                </a:solidFill>
                <a:latin typeface="Microsoft Sans Serif"/>
                <a:cs typeface="Microsoft Sans Serif"/>
              </a:rPr>
              <a:t>51</a:t>
            </a:r>
            <a:endParaRPr sz="1100">
              <a:latin typeface="Microsoft Sans Serif"/>
              <a:cs typeface="Microsoft Sans Serif"/>
            </a:endParaRPr>
          </a:p>
          <a:p>
            <a:pPr marL="12700">
              <a:lnSpc>
                <a:spcPct val="100000"/>
              </a:lnSpc>
              <a:spcBef>
                <a:spcPts val="1010"/>
              </a:spcBef>
            </a:pPr>
            <a:r>
              <a:rPr sz="1100" spc="25" dirty="0">
                <a:solidFill>
                  <a:srgbClr val="535353"/>
                </a:solidFill>
                <a:latin typeface="Microsoft Sans Serif"/>
                <a:cs typeface="Microsoft Sans Serif"/>
              </a:rPr>
              <a:t>34</a:t>
            </a:r>
            <a:endParaRPr sz="1100">
              <a:latin typeface="Microsoft Sans Serif"/>
              <a:cs typeface="Microsoft Sans Serif"/>
            </a:endParaRPr>
          </a:p>
          <a:p>
            <a:pPr marL="12700">
              <a:lnSpc>
                <a:spcPct val="100000"/>
              </a:lnSpc>
              <a:spcBef>
                <a:spcPts val="1005"/>
              </a:spcBef>
            </a:pPr>
            <a:r>
              <a:rPr sz="1100" spc="25" dirty="0">
                <a:solidFill>
                  <a:srgbClr val="535353"/>
                </a:solidFill>
                <a:latin typeface="Microsoft Sans Serif"/>
                <a:cs typeface="Microsoft Sans Serif"/>
              </a:rPr>
              <a:t>34</a:t>
            </a:r>
            <a:endParaRPr sz="1100">
              <a:latin typeface="Microsoft Sans Serif"/>
              <a:cs typeface="Microsoft Sans Serif"/>
            </a:endParaRPr>
          </a:p>
          <a:p>
            <a:pPr marL="12700">
              <a:lnSpc>
                <a:spcPct val="100000"/>
              </a:lnSpc>
              <a:spcBef>
                <a:spcPts val="1010"/>
              </a:spcBef>
            </a:pPr>
            <a:r>
              <a:rPr sz="1100" spc="25" dirty="0">
                <a:solidFill>
                  <a:srgbClr val="535353"/>
                </a:solidFill>
                <a:latin typeface="Microsoft Sans Serif"/>
                <a:cs typeface="Microsoft Sans Serif"/>
              </a:rPr>
              <a:t>34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51" name="object 51"/>
          <p:cNvSpPr txBox="1"/>
          <p:nvPr/>
        </p:nvSpPr>
        <p:spPr>
          <a:xfrm>
            <a:off x="8223381" y="2142744"/>
            <a:ext cx="671830" cy="193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spc="10" dirty="0">
                <a:solidFill>
                  <a:srgbClr val="535353"/>
                </a:solidFill>
                <a:latin typeface="Microsoft Sans Serif"/>
                <a:cs typeface="Microsoft Sans Serif"/>
              </a:rPr>
              <a:t>E</a:t>
            </a:r>
            <a:r>
              <a:rPr sz="1100" spc="-70" dirty="0">
                <a:solidFill>
                  <a:srgbClr val="535353"/>
                </a:solidFill>
                <a:latin typeface="Microsoft Sans Serif"/>
                <a:cs typeface="Microsoft Sans Serif"/>
              </a:rPr>
              <a:t>n</a:t>
            </a:r>
            <a:r>
              <a:rPr sz="1100" spc="80" dirty="0">
                <a:solidFill>
                  <a:srgbClr val="535353"/>
                </a:solidFill>
                <a:latin typeface="Microsoft Sans Serif"/>
                <a:cs typeface="Microsoft Sans Serif"/>
              </a:rPr>
              <a:t>g</a:t>
            </a:r>
            <a:r>
              <a:rPr sz="1100" spc="40" dirty="0">
                <a:solidFill>
                  <a:srgbClr val="535353"/>
                </a:solidFill>
                <a:latin typeface="Microsoft Sans Serif"/>
                <a:cs typeface="Microsoft Sans Serif"/>
              </a:rPr>
              <a:t>i</a:t>
            </a:r>
            <a:r>
              <a:rPr sz="1100" spc="-15" dirty="0">
                <a:solidFill>
                  <a:srgbClr val="535353"/>
                </a:solidFill>
                <a:latin typeface="Microsoft Sans Serif"/>
                <a:cs typeface="Microsoft Sans Serif"/>
              </a:rPr>
              <a:t>ne</a:t>
            </a:r>
            <a:r>
              <a:rPr sz="1100" spc="85" dirty="0">
                <a:solidFill>
                  <a:srgbClr val="535353"/>
                </a:solidFill>
                <a:latin typeface="Microsoft Sans Serif"/>
                <a:cs typeface="Microsoft Sans Serif"/>
              </a:rPr>
              <a:t>e</a:t>
            </a:r>
            <a:r>
              <a:rPr sz="1100" spc="25" dirty="0">
                <a:solidFill>
                  <a:srgbClr val="535353"/>
                </a:solidFill>
                <a:latin typeface="Microsoft Sans Serif"/>
                <a:cs typeface="Microsoft Sans Serif"/>
              </a:rPr>
              <a:t>r</a:t>
            </a:r>
            <a:r>
              <a:rPr sz="1100" spc="-65" dirty="0">
                <a:solidFill>
                  <a:srgbClr val="535353"/>
                </a:solidFill>
                <a:latin typeface="Microsoft Sans Serif"/>
                <a:cs typeface="Microsoft Sans Serif"/>
              </a:rPr>
              <a:t>s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52" name="object 52"/>
          <p:cNvSpPr txBox="1"/>
          <p:nvPr/>
        </p:nvSpPr>
        <p:spPr>
          <a:xfrm>
            <a:off x="7534849" y="2438400"/>
            <a:ext cx="1359535" cy="19735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just">
              <a:lnSpc>
                <a:spcPct val="100000"/>
              </a:lnSpc>
              <a:spcBef>
                <a:spcPts val="100"/>
              </a:spcBef>
            </a:pPr>
            <a:r>
              <a:rPr sz="1100" spc="35" dirty="0">
                <a:solidFill>
                  <a:srgbClr val="535353"/>
                </a:solidFill>
                <a:latin typeface="Microsoft Sans Serif"/>
                <a:cs typeface="Microsoft Sans Serif"/>
              </a:rPr>
              <a:t>C</a:t>
            </a:r>
            <a:r>
              <a:rPr sz="1100" spc="50" dirty="0">
                <a:solidFill>
                  <a:srgbClr val="535353"/>
                </a:solidFill>
                <a:latin typeface="Microsoft Sans Serif"/>
                <a:cs typeface="Microsoft Sans Serif"/>
              </a:rPr>
              <a:t>o</a:t>
            </a:r>
            <a:r>
              <a:rPr sz="1100" spc="-20" dirty="0">
                <a:solidFill>
                  <a:srgbClr val="535353"/>
                </a:solidFill>
                <a:latin typeface="Microsoft Sans Serif"/>
                <a:cs typeface="Microsoft Sans Serif"/>
              </a:rPr>
              <a:t>m</a:t>
            </a:r>
            <a:r>
              <a:rPr sz="1100" spc="85" dirty="0">
                <a:solidFill>
                  <a:srgbClr val="535353"/>
                </a:solidFill>
                <a:latin typeface="Microsoft Sans Serif"/>
                <a:cs typeface="Microsoft Sans Serif"/>
              </a:rPr>
              <a:t>pu</a:t>
            </a:r>
            <a:r>
              <a:rPr sz="1100" spc="-10" dirty="0">
                <a:solidFill>
                  <a:srgbClr val="535353"/>
                </a:solidFill>
                <a:latin typeface="Microsoft Sans Serif"/>
                <a:cs typeface="Microsoft Sans Serif"/>
              </a:rPr>
              <a:t>t</a:t>
            </a:r>
            <a:r>
              <a:rPr sz="1100" spc="85" dirty="0">
                <a:solidFill>
                  <a:srgbClr val="535353"/>
                </a:solidFill>
                <a:latin typeface="Microsoft Sans Serif"/>
                <a:cs typeface="Microsoft Sans Serif"/>
              </a:rPr>
              <a:t>e</a:t>
            </a:r>
            <a:r>
              <a:rPr sz="1100" spc="25" dirty="0">
                <a:solidFill>
                  <a:srgbClr val="535353"/>
                </a:solidFill>
                <a:latin typeface="Microsoft Sans Serif"/>
                <a:cs typeface="Microsoft Sans Serif"/>
              </a:rPr>
              <a:t>r</a:t>
            </a:r>
            <a:r>
              <a:rPr sz="1100" spc="-90" dirty="0">
                <a:solidFill>
                  <a:srgbClr val="535353"/>
                </a:solidFill>
                <a:latin typeface="Microsoft Sans Serif"/>
                <a:cs typeface="Microsoft Sans Serif"/>
              </a:rPr>
              <a:t> </a:t>
            </a:r>
            <a:r>
              <a:rPr sz="1100" spc="-40" dirty="0">
                <a:solidFill>
                  <a:srgbClr val="535353"/>
                </a:solidFill>
                <a:latin typeface="Microsoft Sans Serif"/>
                <a:cs typeface="Microsoft Sans Serif"/>
              </a:rPr>
              <a:t>E</a:t>
            </a:r>
            <a:r>
              <a:rPr sz="1100" spc="-15" dirty="0">
                <a:solidFill>
                  <a:srgbClr val="535353"/>
                </a:solidFill>
                <a:latin typeface="Microsoft Sans Serif"/>
                <a:cs typeface="Microsoft Sans Serif"/>
              </a:rPr>
              <a:t>n</a:t>
            </a:r>
            <a:r>
              <a:rPr sz="1100" spc="80" dirty="0">
                <a:solidFill>
                  <a:srgbClr val="535353"/>
                </a:solidFill>
                <a:latin typeface="Microsoft Sans Serif"/>
                <a:cs typeface="Microsoft Sans Serif"/>
              </a:rPr>
              <a:t>g</a:t>
            </a:r>
            <a:r>
              <a:rPr sz="1100" spc="40" dirty="0">
                <a:solidFill>
                  <a:srgbClr val="535353"/>
                </a:solidFill>
                <a:latin typeface="Microsoft Sans Serif"/>
                <a:cs typeface="Microsoft Sans Serif"/>
              </a:rPr>
              <a:t>i</a:t>
            </a:r>
            <a:r>
              <a:rPr sz="1100" spc="-15" dirty="0">
                <a:solidFill>
                  <a:srgbClr val="535353"/>
                </a:solidFill>
                <a:latin typeface="Microsoft Sans Serif"/>
                <a:cs typeface="Microsoft Sans Serif"/>
              </a:rPr>
              <a:t>ne</a:t>
            </a:r>
            <a:r>
              <a:rPr sz="1100" spc="85" dirty="0">
                <a:solidFill>
                  <a:srgbClr val="535353"/>
                </a:solidFill>
                <a:latin typeface="Microsoft Sans Serif"/>
                <a:cs typeface="Microsoft Sans Serif"/>
              </a:rPr>
              <a:t>e</a:t>
            </a:r>
            <a:r>
              <a:rPr sz="1100" spc="25" dirty="0">
                <a:solidFill>
                  <a:srgbClr val="535353"/>
                </a:solidFill>
                <a:latin typeface="Microsoft Sans Serif"/>
                <a:cs typeface="Microsoft Sans Serif"/>
              </a:rPr>
              <a:t>r</a:t>
            </a:r>
            <a:r>
              <a:rPr sz="1100" spc="-65" dirty="0">
                <a:solidFill>
                  <a:srgbClr val="535353"/>
                </a:solidFill>
                <a:latin typeface="Microsoft Sans Serif"/>
                <a:cs typeface="Microsoft Sans Serif"/>
              </a:rPr>
              <a:t>s</a:t>
            </a:r>
            <a:endParaRPr sz="1100">
              <a:latin typeface="Microsoft Sans Serif"/>
              <a:cs typeface="Microsoft Sans Serif"/>
            </a:endParaRPr>
          </a:p>
          <a:p>
            <a:pPr marL="706755" marR="5080" indent="-156845" algn="just">
              <a:lnSpc>
                <a:spcPct val="176400"/>
              </a:lnSpc>
              <a:spcBef>
                <a:spcPts val="20"/>
              </a:spcBef>
            </a:pPr>
            <a:r>
              <a:rPr sz="1100" spc="50" dirty="0">
                <a:solidFill>
                  <a:srgbClr val="535353"/>
                </a:solidFill>
                <a:latin typeface="Microsoft Sans Serif"/>
                <a:cs typeface="Microsoft Sans Serif"/>
              </a:rPr>
              <a:t>A</a:t>
            </a:r>
            <a:r>
              <a:rPr sz="1100" spc="-40" dirty="0">
                <a:solidFill>
                  <a:srgbClr val="535353"/>
                </a:solidFill>
                <a:latin typeface="Microsoft Sans Serif"/>
                <a:cs typeface="Microsoft Sans Serif"/>
              </a:rPr>
              <a:t>c</a:t>
            </a:r>
            <a:r>
              <a:rPr sz="1100" spc="45" dirty="0">
                <a:solidFill>
                  <a:srgbClr val="535353"/>
                </a:solidFill>
                <a:latin typeface="Microsoft Sans Serif"/>
                <a:cs typeface="Microsoft Sans Serif"/>
              </a:rPr>
              <a:t>c</a:t>
            </a:r>
            <a:r>
              <a:rPr sz="1100" spc="-15" dirty="0">
                <a:solidFill>
                  <a:srgbClr val="535353"/>
                </a:solidFill>
                <a:latin typeface="Microsoft Sans Serif"/>
                <a:cs typeface="Microsoft Sans Serif"/>
              </a:rPr>
              <a:t>o</a:t>
            </a:r>
            <a:r>
              <a:rPr sz="1100" spc="85" dirty="0">
                <a:solidFill>
                  <a:srgbClr val="535353"/>
                </a:solidFill>
                <a:latin typeface="Microsoft Sans Serif"/>
                <a:cs typeface="Microsoft Sans Serif"/>
              </a:rPr>
              <a:t>u</a:t>
            </a:r>
            <a:r>
              <a:rPr sz="1100" spc="-15" dirty="0">
                <a:solidFill>
                  <a:srgbClr val="535353"/>
                </a:solidFill>
                <a:latin typeface="Microsoft Sans Serif"/>
                <a:cs typeface="Microsoft Sans Serif"/>
              </a:rPr>
              <a:t>n</a:t>
            </a:r>
            <a:r>
              <a:rPr sz="1100" spc="90" dirty="0">
                <a:solidFill>
                  <a:srgbClr val="535353"/>
                </a:solidFill>
                <a:latin typeface="Microsoft Sans Serif"/>
                <a:cs typeface="Microsoft Sans Serif"/>
              </a:rPr>
              <a:t>t</a:t>
            </a:r>
            <a:r>
              <a:rPr sz="1100" spc="-15" dirty="0">
                <a:solidFill>
                  <a:srgbClr val="535353"/>
                </a:solidFill>
                <a:latin typeface="Microsoft Sans Serif"/>
                <a:cs typeface="Microsoft Sans Serif"/>
              </a:rPr>
              <a:t>an</a:t>
            </a:r>
            <a:r>
              <a:rPr sz="1100" spc="-10" dirty="0">
                <a:solidFill>
                  <a:srgbClr val="535353"/>
                </a:solidFill>
                <a:latin typeface="Microsoft Sans Serif"/>
                <a:cs typeface="Microsoft Sans Serif"/>
              </a:rPr>
              <a:t>t</a:t>
            </a:r>
            <a:r>
              <a:rPr sz="1100" spc="-45" dirty="0">
                <a:solidFill>
                  <a:srgbClr val="535353"/>
                </a:solidFill>
                <a:latin typeface="Microsoft Sans Serif"/>
                <a:cs typeface="Microsoft Sans Serif"/>
              </a:rPr>
              <a:t>s  </a:t>
            </a:r>
            <a:r>
              <a:rPr sz="1100" spc="70" dirty="0">
                <a:solidFill>
                  <a:srgbClr val="535353"/>
                </a:solidFill>
                <a:latin typeface="Microsoft Sans Serif"/>
                <a:cs typeface="Microsoft Sans Serif"/>
              </a:rPr>
              <a:t>A</a:t>
            </a:r>
            <a:r>
              <a:rPr sz="1100" spc="20" dirty="0">
                <a:solidFill>
                  <a:srgbClr val="535353"/>
                </a:solidFill>
                <a:latin typeface="Microsoft Sans Serif"/>
                <a:cs typeface="Microsoft Sans Serif"/>
              </a:rPr>
              <a:t>r</a:t>
            </a:r>
            <a:r>
              <a:rPr sz="1100" spc="-55" dirty="0">
                <a:solidFill>
                  <a:srgbClr val="535353"/>
                </a:solidFill>
                <a:latin typeface="Microsoft Sans Serif"/>
                <a:cs typeface="Microsoft Sans Serif"/>
              </a:rPr>
              <a:t>c</a:t>
            </a:r>
            <a:r>
              <a:rPr sz="1100" spc="80" dirty="0">
                <a:solidFill>
                  <a:srgbClr val="535353"/>
                </a:solidFill>
                <a:latin typeface="Microsoft Sans Serif"/>
                <a:cs typeface="Microsoft Sans Serif"/>
              </a:rPr>
              <a:t>h</a:t>
            </a:r>
            <a:r>
              <a:rPr sz="1100" spc="-60" dirty="0">
                <a:solidFill>
                  <a:srgbClr val="535353"/>
                </a:solidFill>
                <a:latin typeface="Microsoft Sans Serif"/>
                <a:cs typeface="Microsoft Sans Serif"/>
              </a:rPr>
              <a:t>i</a:t>
            </a:r>
            <a:r>
              <a:rPr sz="1100" spc="90" dirty="0">
                <a:solidFill>
                  <a:srgbClr val="535353"/>
                </a:solidFill>
                <a:latin typeface="Microsoft Sans Serif"/>
                <a:cs typeface="Microsoft Sans Serif"/>
              </a:rPr>
              <a:t>t</a:t>
            </a:r>
            <a:r>
              <a:rPr sz="1100" spc="-15" dirty="0">
                <a:solidFill>
                  <a:srgbClr val="535353"/>
                </a:solidFill>
                <a:latin typeface="Microsoft Sans Serif"/>
                <a:cs typeface="Microsoft Sans Serif"/>
              </a:rPr>
              <a:t>e</a:t>
            </a:r>
            <a:r>
              <a:rPr sz="1100" spc="45" dirty="0">
                <a:solidFill>
                  <a:srgbClr val="535353"/>
                </a:solidFill>
                <a:latin typeface="Microsoft Sans Serif"/>
                <a:cs typeface="Microsoft Sans Serif"/>
              </a:rPr>
              <a:t>c</a:t>
            </a:r>
            <a:r>
              <a:rPr sz="1100" spc="-10" dirty="0">
                <a:solidFill>
                  <a:srgbClr val="535353"/>
                </a:solidFill>
                <a:latin typeface="Microsoft Sans Serif"/>
                <a:cs typeface="Microsoft Sans Serif"/>
              </a:rPr>
              <a:t>t</a:t>
            </a:r>
            <a:r>
              <a:rPr sz="1100" spc="-45" dirty="0">
                <a:solidFill>
                  <a:srgbClr val="535353"/>
                </a:solidFill>
                <a:latin typeface="Microsoft Sans Serif"/>
                <a:cs typeface="Microsoft Sans Serif"/>
              </a:rPr>
              <a:t>s  </a:t>
            </a:r>
            <a:r>
              <a:rPr sz="1100" spc="-5" dirty="0">
                <a:solidFill>
                  <a:srgbClr val="535353"/>
                </a:solidFill>
                <a:latin typeface="Microsoft Sans Serif"/>
                <a:cs typeface="Microsoft Sans Serif"/>
              </a:rPr>
              <a:t>Teachers</a:t>
            </a:r>
            <a:endParaRPr sz="1100">
              <a:latin typeface="Microsoft Sans Serif"/>
              <a:cs typeface="Microsoft Sans Serif"/>
            </a:endParaRPr>
          </a:p>
          <a:p>
            <a:pPr marL="429259" algn="just">
              <a:lnSpc>
                <a:spcPct val="100000"/>
              </a:lnSpc>
              <a:spcBef>
                <a:spcPts val="1010"/>
              </a:spcBef>
            </a:pPr>
            <a:r>
              <a:rPr sz="1100" spc="10" dirty="0">
                <a:solidFill>
                  <a:srgbClr val="535353"/>
                </a:solidFill>
                <a:latin typeface="Microsoft Sans Serif"/>
                <a:cs typeface="Microsoft Sans Serif"/>
              </a:rPr>
              <a:t>Entreprenuers</a:t>
            </a:r>
            <a:endParaRPr sz="1100">
              <a:latin typeface="Microsoft Sans Serif"/>
              <a:cs typeface="Microsoft Sans Serif"/>
            </a:endParaRPr>
          </a:p>
          <a:p>
            <a:pPr marL="889635" marR="5715" indent="8890" algn="just">
              <a:lnSpc>
                <a:spcPct val="176400"/>
              </a:lnSpc>
              <a:spcBef>
                <a:spcPts val="25"/>
              </a:spcBef>
            </a:pPr>
            <a:r>
              <a:rPr sz="1100" spc="-5" dirty="0">
                <a:solidFill>
                  <a:srgbClr val="535353"/>
                </a:solidFill>
                <a:latin typeface="Microsoft Sans Serif"/>
                <a:cs typeface="Microsoft Sans Serif"/>
              </a:rPr>
              <a:t>N</a:t>
            </a:r>
            <a:r>
              <a:rPr sz="1100" spc="90" dirty="0">
                <a:solidFill>
                  <a:srgbClr val="535353"/>
                </a:solidFill>
                <a:latin typeface="Microsoft Sans Serif"/>
                <a:cs typeface="Microsoft Sans Serif"/>
              </a:rPr>
              <a:t>u</a:t>
            </a:r>
            <a:r>
              <a:rPr sz="1100" spc="25" dirty="0">
                <a:solidFill>
                  <a:srgbClr val="535353"/>
                </a:solidFill>
                <a:latin typeface="Microsoft Sans Serif"/>
                <a:cs typeface="Microsoft Sans Serif"/>
              </a:rPr>
              <a:t>r</a:t>
            </a:r>
            <a:r>
              <a:rPr sz="1100" spc="-55" dirty="0">
                <a:solidFill>
                  <a:srgbClr val="535353"/>
                </a:solidFill>
                <a:latin typeface="Microsoft Sans Serif"/>
                <a:cs typeface="Microsoft Sans Serif"/>
              </a:rPr>
              <a:t>s</a:t>
            </a:r>
            <a:r>
              <a:rPr sz="1100" spc="-15" dirty="0">
                <a:solidFill>
                  <a:srgbClr val="535353"/>
                </a:solidFill>
                <a:latin typeface="Microsoft Sans Serif"/>
                <a:cs typeface="Microsoft Sans Serif"/>
              </a:rPr>
              <a:t>e</a:t>
            </a:r>
            <a:r>
              <a:rPr sz="1100" spc="-45" dirty="0">
                <a:solidFill>
                  <a:srgbClr val="535353"/>
                </a:solidFill>
                <a:latin typeface="Microsoft Sans Serif"/>
                <a:cs typeface="Microsoft Sans Serif"/>
              </a:rPr>
              <a:t>s  </a:t>
            </a:r>
            <a:r>
              <a:rPr sz="1100" spc="10" dirty="0">
                <a:solidFill>
                  <a:srgbClr val="535353"/>
                </a:solidFill>
                <a:latin typeface="Microsoft Sans Serif"/>
                <a:cs typeface="Microsoft Sans Serif"/>
              </a:rPr>
              <a:t>D</a:t>
            </a:r>
            <a:r>
              <a:rPr sz="1100" spc="20" dirty="0">
                <a:solidFill>
                  <a:srgbClr val="535353"/>
                </a:solidFill>
                <a:latin typeface="Microsoft Sans Serif"/>
                <a:cs typeface="Microsoft Sans Serif"/>
              </a:rPr>
              <a:t>r</a:t>
            </a:r>
            <a:r>
              <a:rPr sz="1100" spc="40" dirty="0">
                <a:solidFill>
                  <a:srgbClr val="535353"/>
                </a:solidFill>
                <a:latin typeface="Microsoft Sans Serif"/>
                <a:cs typeface="Microsoft Sans Serif"/>
              </a:rPr>
              <a:t>i</a:t>
            </a:r>
            <a:r>
              <a:rPr sz="1100" spc="-55" dirty="0">
                <a:solidFill>
                  <a:srgbClr val="535353"/>
                </a:solidFill>
                <a:latin typeface="Microsoft Sans Serif"/>
                <a:cs typeface="Microsoft Sans Serif"/>
              </a:rPr>
              <a:t>v</a:t>
            </a:r>
            <a:r>
              <a:rPr sz="1100" spc="85" dirty="0">
                <a:solidFill>
                  <a:srgbClr val="535353"/>
                </a:solidFill>
                <a:latin typeface="Microsoft Sans Serif"/>
                <a:cs typeface="Microsoft Sans Serif"/>
              </a:rPr>
              <a:t>e</a:t>
            </a:r>
            <a:r>
              <a:rPr sz="1100" spc="25" dirty="0">
                <a:solidFill>
                  <a:srgbClr val="535353"/>
                </a:solidFill>
                <a:latin typeface="Microsoft Sans Serif"/>
                <a:cs typeface="Microsoft Sans Serif"/>
              </a:rPr>
              <a:t>r</a:t>
            </a:r>
            <a:r>
              <a:rPr sz="1100" spc="-65" dirty="0">
                <a:solidFill>
                  <a:srgbClr val="535353"/>
                </a:solidFill>
                <a:latin typeface="Microsoft Sans Serif"/>
                <a:cs typeface="Microsoft Sans Serif"/>
              </a:rPr>
              <a:t>s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53" name="object 53"/>
          <p:cNvSpPr txBox="1"/>
          <p:nvPr/>
        </p:nvSpPr>
        <p:spPr>
          <a:xfrm>
            <a:off x="7546533" y="4514088"/>
            <a:ext cx="1485900" cy="193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spc="30" dirty="0">
                <a:solidFill>
                  <a:srgbClr val="535353"/>
                </a:solidFill>
                <a:latin typeface="Microsoft Sans Serif"/>
                <a:cs typeface="Microsoft Sans Serif"/>
              </a:rPr>
              <a:t>Financial/Investment…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54" name="object 54"/>
          <p:cNvSpPr txBox="1"/>
          <p:nvPr/>
        </p:nvSpPr>
        <p:spPr>
          <a:xfrm>
            <a:off x="7186614" y="4812792"/>
            <a:ext cx="1704975" cy="16744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R="9525" algn="r">
              <a:lnSpc>
                <a:spcPct val="100000"/>
              </a:lnSpc>
              <a:spcBef>
                <a:spcPts val="100"/>
              </a:spcBef>
            </a:pPr>
            <a:r>
              <a:rPr sz="1100" spc="15" dirty="0">
                <a:solidFill>
                  <a:srgbClr val="535353"/>
                </a:solidFill>
                <a:latin typeface="Microsoft Sans Serif"/>
                <a:cs typeface="Microsoft Sans Serif"/>
              </a:rPr>
              <a:t>Photographers</a:t>
            </a:r>
            <a:endParaRPr sz="1100">
              <a:latin typeface="Microsoft Sans Serif"/>
              <a:cs typeface="Microsoft Sans Serif"/>
            </a:endParaRPr>
          </a:p>
          <a:p>
            <a:pPr marR="10160" algn="r">
              <a:lnSpc>
                <a:spcPct val="100000"/>
              </a:lnSpc>
              <a:spcBef>
                <a:spcPts val="1005"/>
              </a:spcBef>
            </a:pPr>
            <a:r>
              <a:rPr sz="1100" spc="60" dirty="0">
                <a:solidFill>
                  <a:srgbClr val="535353"/>
                </a:solidFill>
                <a:latin typeface="Microsoft Sans Serif"/>
                <a:cs typeface="Microsoft Sans Serif"/>
              </a:rPr>
              <a:t>A</a:t>
            </a:r>
            <a:r>
              <a:rPr sz="1100" spc="-15" dirty="0">
                <a:solidFill>
                  <a:srgbClr val="535353"/>
                </a:solidFill>
                <a:latin typeface="Microsoft Sans Serif"/>
                <a:cs typeface="Microsoft Sans Serif"/>
              </a:rPr>
              <a:t>u</a:t>
            </a:r>
            <a:r>
              <a:rPr sz="1100" spc="90" dirty="0">
                <a:solidFill>
                  <a:srgbClr val="535353"/>
                </a:solidFill>
                <a:latin typeface="Microsoft Sans Serif"/>
                <a:cs typeface="Microsoft Sans Serif"/>
              </a:rPr>
              <a:t>t</a:t>
            </a:r>
            <a:r>
              <a:rPr sz="1100" spc="60" dirty="0">
                <a:solidFill>
                  <a:srgbClr val="535353"/>
                </a:solidFill>
                <a:latin typeface="Microsoft Sans Serif"/>
                <a:cs typeface="Microsoft Sans Serif"/>
              </a:rPr>
              <a:t>o</a:t>
            </a:r>
            <a:r>
              <a:rPr sz="1100" spc="-65" dirty="0">
                <a:solidFill>
                  <a:srgbClr val="535353"/>
                </a:solidFill>
                <a:latin typeface="Microsoft Sans Serif"/>
                <a:cs typeface="Microsoft Sans Serif"/>
              </a:rPr>
              <a:t> </a:t>
            </a:r>
            <a:r>
              <a:rPr sz="1100" spc="80" dirty="0">
                <a:solidFill>
                  <a:srgbClr val="535353"/>
                </a:solidFill>
                <a:latin typeface="Microsoft Sans Serif"/>
                <a:cs typeface="Microsoft Sans Serif"/>
              </a:rPr>
              <a:t>M</a:t>
            </a:r>
            <a:r>
              <a:rPr sz="1100" spc="-15" dirty="0">
                <a:solidFill>
                  <a:srgbClr val="535353"/>
                </a:solidFill>
                <a:latin typeface="Microsoft Sans Serif"/>
                <a:cs typeface="Microsoft Sans Serif"/>
              </a:rPr>
              <a:t>e</a:t>
            </a:r>
            <a:r>
              <a:rPr sz="1100" spc="45" dirty="0">
                <a:solidFill>
                  <a:srgbClr val="535353"/>
                </a:solidFill>
                <a:latin typeface="Microsoft Sans Serif"/>
                <a:cs typeface="Microsoft Sans Serif"/>
              </a:rPr>
              <a:t>c</a:t>
            </a:r>
            <a:r>
              <a:rPr sz="1100" spc="-20" dirty="0">
                <a:solidFill>
                  <a:srgbClr val="535353"/>
                </a:solidFill>
                <a:latin typeface="Microsoft Sans Serif"/>
                <a:cs typeface="Microsoft Sans Serif"/>
              </a:rPr>
              <a:t>h</a:t>
            </a:r>
            <a:r>
              <a:rPr sz="1100" spc="-15" dirty="0">
                <a:solidFill>
                  <a:srgbClr val="535353"/>
                </a:solidFill>
                <a:latin typeface="Microsoft Sans Serif"/>
                <a:cs typeface="Microsoft Sans Serif"/>
              </a:rPr>
              <a:t>an</a:t>
            </a:r>
            <a:r>
              <a:rPr sz="1100" spc="40" dirty="0">
                <a:solidFill>
                  <a:srgbClr val="535353"/>
                </a:solidFill>
                <a:latin typeface="Microsoft Sans Serif"/>
                <a:cs typeface="Microsoft Sans Serif"/>
              </a:rPr>
              <a:t>i</a:t>
            </a:r>
            <a:r>
              <a:rPr sz="1100" spc="45" dirty="0">
                <a:solidFill>
                  <a:srgbClr val="535353"/>
                </a:solidFill>
                <a:latin typeface="Microsoft Sans Serif"/>
                <a:cs typeface="Microsoft Sans Serif"/>
              </a:rPr>
              <a:t>c</a:t>
            </a:r>
            <a:r>
              <a:rPr sz="1100" spc="-155" dirty="0">
                <a:solidFill>
                  <a:srgbClr val="535353"/>
                </a:solidFill>
                <a:latin typeface="Microsoft Sans Serif"/>
                <a:cs typeface="Microsoft Sans Serif"/>
              </a:rPr>
              <a:t>s</a:t>
            </a:r>
            <a:r>
              <a:rPr sz="1100" spc="90" dirty="0">
                <a:solidFill>
                  <a:srgbClr val="535353"/>
                </a:solidFill>
                <a:latin typeface="Microsoft Sans Serif"/>
                <a:cs typeface="Microsoft Sans Serif"/>
              </a:rPr>
              <a:t>/</a:t>
            </a:r>
            <a:r>
              <a:rPr sz="1100" spc="-100" dirty="0">
                <a:solidFill>
                  <a:srgbClr val="535353"/>
                </a:solidFill>
                <a:latin typeface="Microsoft Sans Serif"/>
                <a:cs typeface="Microsoft Sans Serif"/>
              </a:rPr>
              <a:t>R</a:t>
            </a:r>
            <a:r>
              <a:rPr sz="1100" spc="-15" dirty="0">
                <a:solidFill>
                  <a:srgbClr val="535353"/>
                </a:solidFill>
                <a:latin typeface="Microsoft Sans Serif"/>
                <a:cs typeface="Microsoft Sans Serif"/>
              </a:rPr>
              <a:t>e</a:t>
            </a:r>
            <a:r>
              <a:rPr sz="1100" spc="85" dirty="0">
                <a:solidFill>
                  <a:srgbClr val="535353"/>
                </a:solidFill>
                <a:latin typeface="Microsoft Sans Serif"/>
                <a:cs typeface="Microsoft Sans Serif"/>
              </a:rPr>
              <a:t>p</a:t>
            </a:r>
            <a:r>
              <a:rPr sz="1100" spc="-15" dirty="0">
                <a:solidFill>
                  <a:srgbClr val="535353"/>
                </a:solidFill>
                <a:latin typeface="Microsoft Sans Serif"/>
                <a:cs typeface="Microsoft Sans Serif"/>
              </a:rPr>
              <a:t>a</a:t>
            </a:r>
            <a:r>
              <a:rPr sz="1100" spc="40" dirty="0">
                <a:solidFill>
                  <a:srgbClr val="535353"/>
                </a:solidFill>
                <a:latin typeface="Microsoft Sans Serif"/>
                <a:cs typeface="Microsoft Sans Serif"/>
              </a:rPr>
              <a:t>i</a:t>
            </a:r>
            <a:r>
              <a:rPr sz="1100" spc="25" dirty="0">
                <a:solidFill>
                  <a:srgbClr val="535353"/>
                </a:solidFill>
                <a:latin typeface="Microsoft Sans Serif"/>
                <a:cs typeface="Microsoft Sans Serif"/>
              </a:rPr>
              <a:t>r</a:t>
            </a:r>
            <a:r>
              <a:rPr sz="1100" spc="-15" dirty="0">
                <a:solidFill>
                  <a:srgbClr val="535353"/>
                </a:solidFill>
                <a:latin typeface="Microsoft Sans Serif"/>
                <a:cs typeface="Microsoft Sans Serif"/>
              </a:rPr>
              <a:t>e</a:t>
            </a:r>
            <a:r>
              <a:rPr sz="1100" spc="25" dirty="0">
                <a:solidFill>
                  <a:srgbClr val="535353"/>
                </a:solidFill>
                <a:latin typeface="Microsoft Sans Serif"/>
                <a:cs typeface="Microsoft Sans Serif"/>
              </a:rPr>
              <a:t>r</a:t>
            </a:r>
            <a:r>
              <a:rPr sz="1100" spc="-65" dirty="0">
                <a:solidFill>
                  <a:srgbClr val="535353"/>
                </a:solidFill>
                <a:latin typeface="Microsoft Sans Serif"/>
                <a:cs typeface="Microsoft Sans Serif"/>
              </a:rPr>
              <a:t>s</a:t>
            </a:r>
            <a:endParaRPr sz="1100">
              <a:latin typeface="Microsoft Sans Serif"/>
              <a:cs typeface="Microsoft Sans Serif"/>
            </a:endParaRPr>
          </a:p>
          <a:p>
            <a:pPr marR="9525" algn="r">
              <a:lnSpc>
                <a:spcPct val="100000"/>
              </a:lnSpc>
              <a:spcBef>
                <a:spcPts val="1010"/>
              </a:spcBef>
            </a:pPr>
            <a:r>
              <a:rPr sz="1100" spc="10" dirty="0">
                <a:solidFill>
                  <a:srgbClr val="535353"/>
                </a:solidFill>
                <a:latin typeface="Microsoft Sans Serif"/>
                <a:cs typeface="Microsoft Sans Serif"/>
              </a:rPr>
              <a:t>Hoteliers</a:t>
            </a:r>
            <a:endParaRPr sz="1100">
              <a:latin typeface="Microsoft Sans Serif"/>
              <a:cs typeface="Microsoft Sans Serif"/>
            </a:endParaRPr>
          </a:p>
          <a:p>
            <a:pPr marL="969644" marR="5080" indent="19685" algn="just">
              <a:lnSpc>
                <a:spcPct val="176400"/>
              </a:lnSpc>
              <a:spcBef>
                <a:spcPts val="25"/>
              </a:spcBef>
            </a:pPr>
            <a:r>
              <a:rPr sz="1100" spc="-20" dirty="0">
                <a:solidFill>
                  <a:srgbClr val="535353"/>
                </a:solidFill>
                <a:latin typeface="Microsoft Sans Serif"/>
                <a:cs typeface="Microsoft Sans Serif"/>
              </a:rPr>
              <a:t>HVAC </a:t>
            </a:r>
            <a:r>
              <a:rPr sz="1100" spc="-25" dirty="0">
                <a:solidFill>
                  <a:srgbClr val="535353"/>
                </a:solidFill>
                <a:latin typeface="Microsoft Sans Serif"/>
                <a:cs typeface="Microsoft Sans Serif"/>
              </a:rPr>
              <a:t>Pros </a:t>
            </a:r>
            <a:r>
              <a:rPr sz="1100" spc="-280" dirty="0">
                <a:solidFill>
                  <a:srgbClr val="535353"/>
                </a:solidFill>
                <a:latin typeface="Microsoft Sans Serif"/>
                <a:cs typeface="Microsoft Sans Serif"/>
              </a:rPr>
              <a:t> </a:t>
            </a:r>
            <a:r>
              <a:rPr sz="1100" spc="-10" dirty="0">
                <a:solidFill>
                  <a:srgbClr val="535353"/>
                </a:solidFill>
                <a:latin typeface="Microsoft Sans Serif"/>
                <a:cs typeface="Microsoft Sans Serif"/>
              </a:rPr>
              <a:t>Pharmacist </a:t>
            </a:r>
            <a:r>
              <a:rPr sz="1100" spc="-285" dirty="0">
                <a:solidFill>
                  <a:srgbClr val="535353"/>
                </a:solidFill>
                <a:latin typeface="Microsoft Sans Serif"/>
                <a:cs typeface="Microsoft Sans Serif"/>
              </a:rPr>
              <a:t> </a:t>
            </a:r>
            <a:r>
              <a:rPr sz="1100" spc="-40" dirty="0">
                <a:solidFill>
                  <a:srgbClr val="535353"/>
                </a:solidFill>
                <a:latin typeface="Microsoft Sans Serif"/>
                <a:cs typeface="Microsoft Sans Serif"/>
              </a:rPr>
              <a:t>E</a:t>
            </a:r>
            <a:r>
              <a:rPr sz="1100" spc="-55" dirty="0">
                <a:solidFill>
                  <a:srgbClr val="535353"/>
                </a:solidFill>
                <a:latin typeface="Microsoft Sans Serif"/>
                <a:cs typeface="Microsoft Sans Serif"/>
              </a:rPr>
              <a:t>l</a:t>
            </a:r>
            <a:r>
              <a:rPr sz="1100" spc="85" dirty="0">
                <a:solidFill>
                  <a:srgbClr val="535353"/>
                </a:solidFill>
                <a:latin typeface="Microsoft Sans Serif"/>
                <a:cs typeface="Microsoft Sans Serif"/>
              </a:rPr>
              <a:t>e</a:t>
            </a:r>
            <a:r>
              <a:rPr sz="1100" spc="-55" dirty="0">
                <a:solidFill>
                  <a:srgbClr val="535353"/>
                </a:solidFill>
                <a:latin typeface="Microsoft Sans Serif"/>
                <a:cs typeface="Microsoft Sans Serif"/>
              </a:rPr>
              <a:t>c</a:t>
            </a:r>
            <a:r>
              <a:rPr sz="1100" spc="90" dirty="0">
                <a:solidFill>
                  <a:srgbClr val="535353"/>
                </a:solidFill>
                <a:latin typeface="Microsoft Sans Serif"/>
                <a:cs typeface="Microsoft Sans Serif"/>
              </a:rPr>
              <a:t>t</a:t>
            </a:r>
            <a:r>
              <a:rPr sz="1100" spc="25" dirty="0">
                <a:solidFill>
                  <a:srgbClr val="535353"/>
                </a:solidFill>
                <a:latin typeface="Microsoft Sans Serif"/>
                <a:cs typeface="Microsoft Sans Serif"/>
              </a:rPr>
              <a:t>r</a:t>
            </a:r>
            <a:r>
              <a:rPr sz="1100" spc="-60" dirty="0">
                <a:solidFill>
                  <a:srgbClr val="535353"/>
                </a:solidFill>
                <a:latin typeface="Microsoft Sans Serif"/>
                <a:cs typeface="Microsoft Sans Serif"/>
              </a:rPr>
              <a:t>i</a:t>
            </a:r>
            <a:r>
              <a:rPr sz="1100" spc="45" dirty="0">
                <a:solidFill>
                  <a:srgbClr val="535353"/>
                </a:solidFill>
                <a:latin typeface="Microsoft Sans Serif"/>
                <a:cs typeface="Microsoft Sans Serif"/>
              </a:rPr>
              <a:t>c</a:t>
            </a:r>
            <a:r>
              <a:rPr sz="1100" spc="40" dirty="0">
                <a:solidFill>
                  <a:srgbClr val="535353"/>
                </a:solidFill>
                <a:latin typeface="Microsoft Sans Serif"/>
                <a:cs typeface="Microsoft Sans Serif"/>
              </a:rPr>
              <a:t>i</a:t>
            </a:r>
            <a:r>
              <a:rPr sz="1100" spc="-114" dirty="0">
                <a:solidFill>
                  <a:srgbClr val="535353"/>
                </a:solidFill>
                <a:latin typeface="Microsoft Sans Serif"/>
                <a:cs typeface="Microsoft Sans Serif"/>
              </a:rPr>
              <a:t>a</a:t>
            </a:r>
            <a:r>
              <a:rPr sz="1100" spc="85" dirty="0">
                <a:solidFill>
                  <a:srgbClr val="535353"/>
                </a:solidFill>
                <a:latin typeface="Microsoft Sans Serif"/>
                <a:cs typeface="Microsoft Sans Serif"/>
              </a:rPr>
              <a:t>n</a:t>
            </a:r>
            <a:r>
              <a:rPr sz="1100" spc="-65" dirty="0">
                <a:solidFill>
                  <a:srgbClr val="535353"/>
                </a:solidFill>
                <a:latin typeface="Microsoft Sans Serif"/>
                <a:cs typeface="Microsoft Sans Serif"/>
              </a:rPr>
              <a:t>s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55" name="object 55"/>
          <p:cNvSpPr txBox="1"/>
          <p:nvPr/>
        </p:nvSpPr>
        <p:spPr>
          <a:xfrm>
            <a:off x="8829706" y="1711959"/>
            <a:ext cx="264160" cy="2235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spc="160" dirty="0">
                <a:solidFill>
                  <a:srgbClr val="535353"/>
                </a:solidFill>
                <a:latin typeface="Trebuchet MS"/>
                <a:cs typeface="Trebuchet MS"/>
              </a:rPr>
              <a:t>CA</a:t>
            </a:r>
            <a:endParaRPr sz="130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337818" y="552190"/>
            <a:ext cx="2291080" cy="743585"/>
          </a:xfrm>
          <a:prstGeom prst="rect">
            <a:avLst/>
          </a:prstGeom>
        </p:spPr>
        <p:txBody>
          <a:bodyPr vert="horz" wrap="square" lIns="0" tIns="4381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345"/>
              </a:spcBef>
            </a:pPr>
            <a:r>
              <a:rPr sz="4400" spc="-10" dirty="0">
                <a:solidFill>
                  <a:srgbClr val="D76F29"/>
                </a:solidFill>
                <a:latin typeface="Segoe UI"/>
                <a:cs typeface="Segoe UI"/>
              </a:rPr>
              <a:t>G</a:t>
            </a:r>
            <a:r>
              <a:rPr sz="4400" spc="5" dirty="0">
                <a:solidFill>
                  <a:srgbClr val="D76F29"/>
                </a:solidFill>
                <a:latin typeface="Segoe UI"/>
                <a:cs typeface="Segoe UI"/>
              </a:rPr>
              <a:t>V</a:t>
            </a:r>
            <a:r>
              <a:rPr sz="4400" dirty="0">
                <a:solidFill>
                  <a:srgbClr val="D76F29"/>
                </a:solidFill>
                <a:latin typeface="Segoe UI"/>
                <a:cs typeface="Segoe UI"/>
              </a:rPr>
              <a:t>H</a:t>
            </a:r>
            <a:r>
              <a:rPr sz="4400" spc="5" dirty="0">
                <a:solidFill>
                  <a:srgbClr val="D76F29"/>
                </a:solidFill>
                <a:latin typeface="Segoe UI"/>
                <a:cs typeface="Segoe UI"/>
              </a:rPr>
              <a:t>V</a:t>
            </a:r>
            <a:r>
              <a:rPr sz="4400" dirty="0">
                <a:solidFill>
                  <a:srgbClr val="D76F29"/>
                </a:solidFill>
                <a:latin typeface="Segoe UI"/>
                <a:cs typeface="Segoe UI"/>
              </a:rPr>
              <a:t>HN</a:t>
            </a:r>
            <a:endParaRPr sz="4400">
              <a:latin typeface="Segoe UI"/>
              <a:cs typeface="Segoe UI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-6351" y="0"/>
            <a:ext cx="12204700" cy="6870700"/>
            <a:chOff x="-6351" y="0"/>
            <a:chExt cx="12204700" cy="6870700"/>
          </a:xfrm>
        </p:grpSpPr>
        <p:sp>
          <p:nvSpPr>
            <p:cNvPr id="4" name="object 4"/>
            <p:cNvSpPr/>
            <p:nvPr/>
          </p:nvSpPr>
          <p:spPr>
            <a:xfrm>
              <a:off x="-1" y="0"/>
              <a:ext cx="3985260" cy="6858000"/>
            </a:xfrm>
            <a:custGeom>
              <a:avLst/>
              <a:gdLst/>
              <a:ahLst/>
              <a:cxnLst/>
              <a:rect l="l" t="t" r="r" b="b"/>
              <a:pathLst>
                <a:path w="3985260" h="6858000">
                  <a:moveTo>
                    <a:pt x="3984859" y="0"/>
                  </a:moveTo>
                  <a:lnTo>
                    <a:pt x="0" y="0"/>
                  </a:lnTo>
                  <a:lnTo>
                    <a:pt x="0" y="6858000"/>
                  </a:lnTo>
                  <a:lnTo>
                    <a:pt x="3984859" y="6858000"/>
                  </a:lnTo>
                  <a:lnTo>
                    <a:pt x="3984859" y="0"/>
                  </a:lnTo>
                  <a:close/>
                </a:path>
              </a:pathLst>
            </a:custGeom>
            <a:solidFill>
              <a:srgbClr val="3E725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-1" y="0"/>
              <a:ext cx="3985260" cy="6858000"/>
            </a:xfrm>
            <a:custGeom>
              <a:avLst/>
              <a:gdLst/>
              <a:ahLst/>
              <a:cxnLst/>
              <a:rect l="l" t="t" r="r" b="b"/>
              <a:pathLst>
                <a:path w="3985260" h="6858000">
                  <a:moveTo>
                    <a:pt x="0" y="0"/>
                  </a:moveTo>
                  <a:lnTo>
                    <a:pt x="3984860" y="0"/>
                  </a:lnTo>
                  <a:lnTo>
                    <a:pt x="3984860" y="6858001"/>
                  </a:lnTo>
                  <a:lnTo>
                    <a:pt x="0" y="6858001"/>
                  </a:lnTo>
                  <a:lnTo>
                    <a:pt x="0" y="0"/>
                  </a:lnTo>
                  <a:close/>
                </a:path>
              </a:pathLst>
            </a:custGeom>
            <a:ln w="12700">
              <a:solidFill>
                <a:srgbClr val="2D534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3984858" y="0"/>
              <a:ext cx="8207375" cy="6856730"/>
            </a:xfrm>
            <a:custGeom>
              <a:avLst/>
              <a:gdLst/>
              <a:ahLst/>
              <a:cxnLst/>
              <a:rect l="l" t="t" r="r" b="b"/>
              <a:pathLst>
                <a:path w="8207375" h="6856730">
                  <a:moveTo>
                    <a:pt x="8207141" y="0"/>
                  </a:moveTo>
                  <a:lnTo>
                    <a:pt x="0" y="0"/>
                  </a:lnTo>
                  <a:lnTo>
                    <a:pt x="0" y="6856412"/>
                  </a:lnTo>
                  <a:lnTo>
                    <a:pt x="8207141" y="6856412"/>
                  </a:lnTo>
                  <a:lnTo>
                    <a:pt x="8207141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3984858" y="0"/>
              <a:ext cx="8207375" cy="6856730"/>
            </a:xfrm>
            <a:custGeom>
              <a:avLst/>
              <a:gdLst/>
              <a:ahLst/>
              <a:cxnLst/>
              <a:rect l="l" t="t" r="r" b="b"/>
              <a:pathLst>
                <a:path w="8207375" h="6856730">
                  <a:moveTo>
                    <a:pt x="0" y="0"/>
                  </a:moveTo>
                  <a:lnTo>
                    <a:pt x="8207142" y="0"/>
                  </a:lnTo>
                  <a:lnTo>
                    <a:pt x="8207142" y="6856413"/>
                  </a:lnTo>
                  <a:lnTo>
                    <a:pt x="0" y="6856413"/>
                  </a:lnTo>
                  <a:lnTo>
                    <a:pt x="0" y="0"/>
                  </a:lnTo>
                  <a:close/>
                </a:path>
              </a:pathLst>
            </a:custGeom>
            <a:ln w="127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" name="object 8"/>
          <p:cNvSpPr txBox="1"/>
          <p:nvPr/>
        </p:nvSpPr>
        <p:spPr>
          <a:xfrm>
            <a:off x="896259" y="3056635"/>
            <a:ext cx="219202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spc="-5" dirty="0">
                <a:solidFill>
                  <a:srgbClr val="FFFFFF"/>
                </a:solidFill>
                <a:latin typeface="Segoe UI Symbol"/>
                <a:cs typeface="Segoe UI Symbol"/>
              </a:rPr>
              <a:t>LATIN</a:t>
            </a:r>
            <a:r>
              <a:rPr sz="2400" spc="-55" dirty="0">
                <a:solidFill>
                  <a:srgbClr val="FFFFFF"/>
                </a:solidFill>
                <a:latin typeface="Segoe UI Symbol"/>
                <a:cs typeface="Segoe UI Symbol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Segoe UI Symbol"/>
                <a:cs typeface="Segoe UI Symbol"/>
              </a:rPr>
              <a:t>AMERICA</a:t>
            </a:r>
            <a:endParaRPr sz="2400">
              <a:latin typeface="Segoe UI Symbol"/>
              <a:cs typeface="Segoe UI Symbo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920071" y="3995420"/>
            <a:ext cx="214439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5" dirty="0">
                <a:solidFill>
                  <a:srgbClr val="FFFFFF"/>
                </a:solidFill>
                <a:latin typeface="Segoe UI Symbol"/>
                <a:cs typeface="Segoe UI Symbol"/>
              </a:rPr>
              <a:t>BRAZIL</a:t>
            </a:r>
            <a:r>
              <a:rPr sz="1800" spc="-30" dirty="0">
                <a:solidFill>
                  <a:srgbClr val="FFFFFF"/>
                </a:solidFill>
                <a:latin typeface="Segoe UI Symbol"/>
                <a:cs typeface="Segoe UI Symbol"/>
              </a:rPr>
              <a:t> </a:t>
            </a:r>
            <a:r>
              <a:rPr sz="1800" dirty="0">
                <a:solidFill>
                  <a:srgbClr val="FFFFFF"/>
                </a:solidFill>
                <a:latin typeface="Segoe UI Symbol"/>
                <a:cs typeface="Segoe UI Symbol"/>
              </a:rPr>
              <a:t>|</a:t>
            </a:r>
            <a:r>
              <a:rPr sz="1800" spc="-40" dirty="0">
                <a:solidFill>
                  <a:srgbClr val="FFFFFF"/>
                </a:solidFill>
                <a:latin typeface="Segoe UI Symbol"/>
                <a:cs typeface="Segoe UI Symbol"/>
              </a:rPr>
              <a:t> </a:t>
            </a:r>
            <a:r>
              <a:rPr sz="1800" spc="-5" dirty="0">
                <a:solidFill>
                  <a:srgbClr val="FFFFFF"/>
                </a:solidFill>
                <a:latin typeface="Segoe UI Symbol"/>
                <a:cs typeface="Segoe UI Symbol"/>
              </a:rPr>
              <a:t>ARGENTINA</a:t>
            </a:r>
            <a:endParaRPr sz="1800">
              <a:latin typeface="Segoe UI Symbol"/>
              <a:cs typeface="Segoe UI Symbol"/>
            </a:endParaRPr>
          </a:p>
        </p:txBody>
      </p:sp>
      <p:grpSp>
        <p:nvGrpSpPr>
          <p:cNvPr id="10" name="object 10"/>
          <p:cNvGrpSpPr/>
          <p:nvPr/>
        </p:nvGrpSpPr>
        <p:grpSpPr>
          <a:xfrm>
            <a:off x="4611688" y="1996439"/>
            <a:ext cx="6993255" cy="4156710"/>
            <a:chOff x="4611688" y="1996439"/>
            <a:chExt cx="6993255" cy="4156710"/>
          </a:xfrm>
        </p:grpSpPr>
        <p:sp>
          <p:nvSpPr>
            <p:cNvPr id="11" name="object 11"/>
            <p:cNvSpPr/>
            <p:nvPr/>
          </p:nvSpPr>
          <p:spPr>
            <a:xfrm>
              <a:off x="9308355" y="5838932"/>
              <a:ext cx="1096645" cy="306070"/>
            </a:xfrm>
            <a:custGeom>
              <a:avLst/>
              <a:gdLst/>
              <a:ahLst/>
              <a:cxnLst/>
              <a:rect l="l" t="t" r="r" b="b"/>
              <a:pathLst>
                <a:path w="1096645" h="306070">
                  <a:moveTo>
                    <a:pt x="0" y="0"/>
                  </a:moveTo>
                  <a:lnTo>
                    <a:pt x="1096070" y="0"/>
                  </a:lnTo>
                  <a:lnTo>
                    <a:pt x="1096070" y="305835"/>
                  </a:lnTo>
                  <a:lnTo>
                    <a:pt x="0" y="30583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74ACD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5812535" y="1996439"/>
              <a:ext cx="1094740" cy="4148454"/>
            </a:xfrm>
            <a:custGeom>
              <a:avLst/>
              <a:gdLst/>
              <a:ahLst/>
              <a:cxnLst/>
              <a:rect l="l" t="t" r="r" b="b"/>
              <a:pathLst>
                <a:path w="1094740" h="4148454">
                  <a:moveTo>
                    <a:pt x="1094232" y="0"/>
                  </a:moveTo>
                  <a:lnTo>
                    <a:pt x="0" y="0"/>
                  </a:lnTo>
                  <a:lnTo>
                    <a:pt x="0" y="4148328"/>
                  </a:lnTo>
                  <a:lnTo>
                    <a:pt x="1094232" y="4148328"/>
                  </a:lnTo>
                  <a:lnTo>
                    <a:pt x="1094232" y="0"/>
                  </a:lnTo>
                  <a:close/>
                </a:path>
              </a:pathLst>
            </a:custGeom>
            <a:solidFill>
              <a:srgbClr val="92D05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4611688" y="6148197"/>
              <a:ext cx="6993255" cy="0"/>
            </a:xfrm>
            <a:custGeom>
              <a:avLst/>
              <a:gdLst/>
              <a:ahLst/>
              <a:cxnLst/>
              <a:rect l="l" t="t" r="r" b="b"/>
              <a:pathLst>
                <a:path w="6993255">
                  <a:moveTo>
                    <a:pt x="0" y="0"/>
                  </a:moveTo>
                  <a:lnTo>
                    <a:pt x="6992936" y="1"/>
                  </a:lnTo>
                </a:path>
              </a:pathLst>
            </a:custGeom>
            <a:ln w="9525">
              <a:solidFill>
                <a:srgbClr val="E2E2E2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4" name="object 14"/>
          <p:cNvSpPr txBox="1"/>
          <p:nvPr/>
        </p:nvSpPr>
        <p:spPr>
          <a:xfrm>
            <a:off x="6061473" y="1718564"/>
            <a:ext cx="63500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15" dirty="0">
                <a:solidFill>
                  <a:srgbClr val="535353"/>
                </a:solidFill>
                <a:latin typeface="Microsoft Sans Serif"/>
                <a:cs typeface="Microsoft Sans Serif"/>
              </a:rPr>
              <a:t>1,01,826</a:t>
            </a:r>
            <a:endParaRPr sz="1200">
              <a:latin typeface="Microsoft Sans Serif"/>
              <a:cs typeface="Microsoft Sans Serif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9666144" y="5562091"/>
            <a:ext cx="41910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15" dirty="0">
                <a:solidFill>
                  <a:srgbClr val="535353"/>
                </a:solidFill>
                <a:latin typeface="Microsoft Sans Serif"/>
                <a:cs typeface="Microsoft Sans Serif"/>
              </a:rPr>
              <a:t>7,583</a:t>
            </a:r>
            <a:endParaRPr sz="1200">
              <a:latin typeface="Microsoft Sans Serif"/>
              <a:cs typeface="Microsoft Sans Serif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6158691" y="6235700"/>
            <a:ext cx="407034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5" dirty="0">
                <a:solidFill>
                  <a:srgbClr val="535353"/>
                </a:solidFill>
                <a:latin typeface="Microsoft Sans Serif"/>
                <a:cs typeface="Microsoft Sans Serif"/>
              </a:rPr>
              <a:t>Br</a:t>
            </a:r>
            <a:r>
              <a:rPr sz="1200" spc="-75" dirty="0">
                <a:solidFill>
                  <a:srgbClr val="535353"/>
                </a:solidFill>
                <a:latin typeface="Microsoft Sans Serif"/>
                <a:cs typeface="Microsoft Sans Serif"/>
              </a:rPr>
              <a:t>a</a:t>
            </a:r>
            <a:r>
              <a:rPr sz="1200" spc="-5" dirty="0">
                <a:solidFill>
                  <a:srgbClr val="535353"/>
                </a:solidFill>
                <a:latin typeface="Microsoft Sans Serif"/>
                <a:cs typeface="Microsoft Sans Serif"/>
              </a:rPr>
              <a:t>z</a:t>
            </a:r>
            <a:r>
              <a:rPr sz="1200" spc="25" dirty="0">
                <a:solidFill>
                  <a:srgbClr val="535353"/>
                </a:solidFill>
                <a:latin typeface="Microsoft Sans Serif"/>
                <a:cs typeface="Microsoft Sans Serif"/>
              </a:rPr>
              <a:t>il</a:t>
            </a:r>
            <a:endParaRPr sz="1200">
              <a:latin typeface="Microsoft Sans Serif"/>
              <a:cs typeface="Microsoft Sans Serif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9498726" y="6235700"/>
            <a:ext cx="71691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5" dirty="0">
                <a:solidFill>
                  <a:srgbClr val="535353"/>
                </a:solidFill>
                <a:latin typeface="Microsoft Sans Serif"/>
                <a:cs typeface="Microsoft Sans Serif"/>
              </a:rPr>
              <a:t>A</a:t>
            </a:r>
            <a:r>
              <a:rPr sz="1200" spc="95" dirty="0">
                <a:solidFill>
                  <a:srgbClr val="535353"/>
                </a:solidFill>
                <a:latin typeface="Microsoft Sans Serif"/>
                <a:cs typeface="Microsoft Sans Serif"/>
              </a:rPr>
              <a:t>r</a:t>
            </a:r>
            <a:r>
              <a:rPr sz="1200" spc="30" dirty="0">
                <a:solidFill>
                  <a:srgbClr val="535353"/>
                </a:solidFill>
                <a:latin typeface="Microsoft Sans Serif"/>
                <a:cs typeface="Microsoft Sans Serif"/>
              </a:rPr>
              <a:t>g</a:t>
            </a:r>
            <a:r>
              <a:rPr sz="1200" spc="25" dirty="0">
                <a:solidFill>
                  <a:srgbClr val="535353"/>
                </a:solidFill>
                <a:latin typeface="Microsoft Sans Serif"/>
                <a:cs typeface="Microsoft Sans Serif"/>
              </a:rPr>
              <a:t>en</a:t>
            </a:r>
            <a:r>
              <a:rPr sz="1200" spc="60" dirty="0">
                <a:solidFill>
                  <a:srgbClr val="535353"/>
                </a:solidFill>
                <a:latin typeface="Microsoft Sans Serif"/>
                <a:cs typeface="Microsoft Sans Serif"/>
              </a:rPr>
              <a:t>t</a:t>
            </a:r>
            <a:r>
              <a:rPr sz="1200" spc="25" dirty="0">
                <a:solidFill>
                  <a:srgbClr val="535353"/>
                </a:solidFill>
                <a:latin typeface="Microsoft Sans Serif"/>
                <a:cs typeface="Microsoft Sans Serif"/>
              </a:rPr>
              <a:t>in</a:t>
            </a:r>
            <a:r>
              <a:rPr sz="1200" spc="-30" dirty="0">
                <a:solidFill>
                  <a:srgbClr val="535353"/>
                </a:solidFill>
                <a:latin typeface="Microsoft Sans Serif"/>
                <a:cs typeface="Microsoft Sans Serif"/>
              </a:rPr>
              <a:t>a</a:t>
            </a:r>
            <a:endParaRPr sz="120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057655" y="4553711"/>
            <a:ext cx="573405" cy="1236345"/>
          </a:xfrm>
          <a:custGeom>
            <a:avLst/>
            <a:gdLst/>
            <a:ahLst/>
            <a:cxnLst/>
            <a:rect l="l" t="t" r="r" b="b"/>
            <a:pathLst>
              <a:path w="573405" h="1236345">
                <a:moveTo>
                  <a:pt x="573024" y="0"/>
                </a:moveTo>
                <a:lnTo>
                  <a:pt x="0" y="0"/>
                </a:lnTo>
                <a:lnTo>
                  <a:pt x="0" y="1236014"/>
                </a:lnTo>
                <a:lnTo>
                  <a:pt x="573024" y="1236014"/>
                </a:lnTo>
                <a:lnTo>
                  <a:pt x="573024" y="0"/>
                </a:lnTo>
                <a:close/>
              </a:path>
            </a:pathLst>
          </a:custGeom>
          <a:solidFill>
            <a:srgbClr val="92D05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3611879" y="3419855"/>
            <a:ext cx="573405" cy="2370455"/>
          </a:xfrm>
          <a:custGeom>
            <a:avLst/>
            <a:gdLst/>
            <a:ahLst/>
            <a:cxnLst/>
            <a:rect l="l" t="t" r="r" b="b"/>
            <a:pathLst>
              <a:path w="573404" h="2370454">
                <a:moveTo>
                  <a:pt x="573024" y="0"/>
                </a:moveTo>
                <a:lnTo>
                  <a:pt x="0" y="0"/>
                </a:lnTo>
                <a:lnTo>
                  <a:pt x="0" y="2369870"/>
                </a:lnTo>
                <a:lnTo>
                  <a:pt x="573024" y="2369870"/>
                </a:lnTo>
                <a:lnTo>
                  <a:pt x="573024" y="0"/>
                </a:lnTo>
                <a:close/>
              </a:path>
            </a:pathLst>
          </a:custGeom>
          <a:solidFill>
            <a:srgbClr val="92D05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6163055" y="1929383"/>
            <a:ext cx="573405" cy="3860800"/>
          </a:xfrm>
          <a:custGeom>
            <a:avLst/>
            <a:gdLst/>
            <a:ahLst/>
            <a:cxnLst/>
            <a:rect l="l" t="t" r="r" b="b"/>
            <a:pathLst>
              <a:path w="573404" h="3860800">
                <a:moveTo>
                  <a:pt x="573024" y="0"/>
                </a:moveTo>
                <a:lnTo>
                  <a:pt x="0" y="0"/>
                </a:lnTo>
                <a:lnTo>
                  <a:pt x="0" y="3860342"/>
                </a:lnTo>
                <a:lnTo>
                  <a:pt x="573024" y="3860342"/>
                </a:lnTo>
                <a:lnTo>
                  <a:pt x="573024" y="0"/>
                </a:lnTo>
                <a:close/>
              </a:path>
            </a:pathLst>
          </a:custGeom>
          <a:solidFill>
            <a:srgbClr val="92D05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8717280" y="2962655"/>
            <a:ext cx="573405" cy="2827655"/>
          </a:xfrm>
          <a:custGeom>
            <a:avLst/>
            <a:gdLst/>
            <a:ahLst/>
            <a:cxnLst/>
            <a:rect l="l" t="t" r="r" b="b"/>
            <a:pathLst>
              <a:path w="573404" h="2827654">
                <a:moveTo>
                  <a:pt x="573024" y="0"/>
                </a:moveTo>
                <a:lnTo>
                  <a:pt x="0" y="0"/>
                </a:lnTo>
                <a:lnTo>
                  <a:pt x="0" y="2827070"/>
                </a:lnTo>
                <a:lnTo>
                  <a:pt x="573024" y="2827070"/>
                </a:lnTo>
                <a:lnTo>
                  <a:pt x="573024" y="0"/>
                </a:lnTo>
                <a:close/>
              </a:path>
            </a:pathLst>
          </a:custGeom>
          <a:solidFill>
            <a:srgbClr val="92D05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1786127" y="5693663"/>
            <a:ext cx="573405" cy="96520"/>
          </a:xfrm>
          <a:custGeom>
            <a:avLst/>
            <a:gdLst/>
            <a:ahLst/>
            <a:cxnLst/>
            <a:rect l="l" t="t" r="r" b="b"/>
            <a:pathLst>
              <a:path w="573405" h="96520">
                <a:moveTo>
                  <a:pt x="573024" y="0"/>
                </a:moveTo>
                <a:lnTo>
                  <a:pt x="0" y="0"/>
                </a:lnTo>
                <a:lnTo>
                  <a:pt x="0" y="96063"/>
                </a:lnTo>
                <a:lnTo>
                  <a:pt x="573024" y="96063"/>
                </a:lnTo>
                <a:lnTo>
                  <a:pt x="573024" y="0"/>
                </a:lnTo>
                <a:close/>
              </a:path>
            </a:pathLst>
          </a:custGeom>
          <a:solidFill>
            <a:srgbClr val="74ACD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4337303" y="5596127"/>
            <a:ext cx="573405" cy="193675"/>
          </a:xfrm>
          <a:custGeom>
            <a:avLst/>
            <a:gdLst/>
            <a:ahLst/>
            <a:cxnLst/>
            <a:rect l="l" t="t" r="r" b="b"/>
            <a:pathLst>
              <a:path w="573404" h="193675">
                <a:moveTo>
                  <a:pt x="573024" y="0"/>
                </a:moveTo>
                <a:lnTo>
                  <a:pt x="0" y="0"/>
                </a:lnTo>
                <a:lnTo>
                  <a:pt x="0" y="193599"/>
                </a:lnTo>
                <a:lnTo>
                  <a:pt x="573024" y="193599"/>
                </a:lnTo>
                <a:lnTo>
                  <a:pt x="573024" y="0"/>
                </a:lnTo>
                <a:close/>
              </a:path>
            </a:pathLst>
          </a:custGeom>
          <a:solidFill>
            <a:srgbClr val="74ACD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6891528" y="5507735"/>
            <a:ext cx="573405" cy="282575"/>
          </a:xfrm>
          <a:custGeom>
            <a:avLst/>
            <a:gdLst/>
            <a:ahLst/>
            <a:cxnLst/>
            <a:rect l="l" t="t" r="r" b="b"/>
            <a:pathLst>
              <a:path w="573404" h="282575">
                <a:moveTo>
                  <a:pt x="573024" y="0"/>
                </a:moveTo>
                <a:lnTo>
                  <a:pt x="0" y="0"/>
                </a:lnTo>
                <a:lnTo>
                  <a:pt x="0" y="281990"/>
                </a:lnTo>
                <a:lnTo>
                  <a:pt x="573024" y="281990"/>
                </a:lnTo>
                <a:lnTo>
                  <a:pt x="573024" y="0"/>
                </a:lnTo>
                <a:close/>
              </a:path>
            </a:pathLst>
          </a:custGeom>
          <a:solidFill>
            <a:srgbClr val="74ACDF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9" name="object 9"/>
          <p:cNvGrpSpPr/>
          <p:nvPr/>
        </p:nvGrpSpPr>
        <p:grpSpPr>
          <a:xfrm>
            <a:off x="431798" y="5553455"/>
            <a:ext cx="10210800" cy="241300"/>
            <a:chOff x="431798" y="5553455"/>
            <a:chExt cx="10210800" cy="241300"/>
          </a:xfrm>
        </p:grpSpPr>
        <p:sp>
          <p:nvSpPr>
            <p:cNvPr id="10" name="object 10"/>
            <p:cNvSpPr/>
            <p:nvPr/>
          </p:nvSpPr>
          <p:spPr>
            <a:xfrm>
              <a:off x="9442704" y="5553455"/>
              <a:ext cx="573405" cy="236854"/>
            </a:xfrm>
            <a:custGeom>
              <a:avLst/>
              <a:gdLst/>
              <a:ahLst/>
              <a:cxnLst/>
              <a:rect l="l" t="t" r="r" b="b"/>
              <a:pathLst>
                <a:path w="573404" h="236854">
                  <a:moveTo>
                    <a:pt x="573024" y="0"/>
                  </a:moveTo>
                  <a:lnTo>
                    <a:pt x="0" y="0"/>
                  </a:lnTo>
                  <a:lnTo>
                    <a:pt x="0" y="236270"/>
                  </a:lnTo>
                  <a:lnTo>
                    <a:pt x="573024" y="236270"/>
                  </a:lnTo>
                  <a:lnTo>
                    <a:pt x="573024" y="0"/>
                  </a:lnTo>
                  <a:close/>
                </a:path>
              </a:pathLst>
            </a:custGeom>
            <a:solidFill>
              <a:srgbClr val="74ACD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431798" y="5789726"/>
              <a:ext cx="10210800" cy="0"/>
            </a:xfrm>
            <a:custGeom>
              <a:avLst/>
              <a:gdLst/>
              <a:ahLst/>
              <a:cxnLst/>
              <a:rect l="l" t="t" r="r" b="b"/>
              <a:pathLst>
                <a:path w="10210800">
                  <a:moveTo>
                    <a:pt x="0" y="0"/>
                  </a:moveTo>
                  <a:lnTo>
                    <a:pt x="10210799" y="1"/>
                  </a:lnTo>
                </a:path>
              </a:pathLst>
            </a:custGeom>
            <a:ln w="9525">
              <a:solidFill>
                <a:srgbClr val="E2E2E2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2" name="object 12"/>
          <p:cNvSpPr txBox="1"/>
          <p:nvPr/>
        </p:nvSpPr>
        <p:spPr>
          <a:xfrm>
            <a:off x="1154458" y="4275835"/>
            <a:ext cx="41910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15" dirty="0">
                <a:solidFill>
                  <a:srgbClr val="535353"/>
                </a:solidFill>
                <a:latin typeface="Microsoft Sans Serif"/>
                <a:cs typeface="Microsoft Sans Serif"/>
              </a:rPr>
              <a:t>7,443</a:t>
            </a:r>
            <a:endParaRPr sz="1200">
              <a:latin typeface="Microsoft Sans Serif"/>
              <a:cs typeface="Microsoft Sans Serif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3662962" y="3141979"/>
            <a:ext cx="50736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20" dirty="0">
                <a:solidFill>
                  <a:srgbClr val="535353"/>
                </a:solidFill>
                <a:latin typeface="Microsoft Sans Serif"/>
                <a:cs typeface="Microsoft Sans Serif"/>
              </a:rPr>
              <a:t>14,269</a:t>
            </a:r>
            <a:endParaRPr sz="1200">
              <a:latin typeface="Microsoft Sans Serif"/>
              <a:cs typeface="Microsoft Sans Serif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6215660" y="1651508"/>
            <a:ext cx="50736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20" dirty="0">
                <a:solidFill>
                  <a:srgbClr val="535353"/>
                </a:solidFill>
                <a:latin typeface="Microsoft Sans Serif"/>
                <a:cs typeface="Microsoft Sans Serif"/>
              </a:rPr>
              <a:t>23,255</a:t>
            </a:r>
            <a:endParaRPr sz="1200">
              <a:latin typeface="Microsoft Sans Serif"/>
              <a:cs typeface="Microsoft Sans Serif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8768361" y="2684779"/>
            <a:ext cx="50736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20" dirty="0">
                <a:solidFill>
                  <a:srgbClr val="535353"/>
                </a:solidFill>
                <a:latin typeface="Microsoft Sans Serif"/>
                <a:cs typeface="Microsoft Sans Serif"/>
              </a:rPr>
              <a:t>17,034</a:t>
            </a:r>
            <a:endParaRPr sz="1200">
              <a:latin typeface="Microsoft Sans Serif"/>
              <a:cs typeface="Microsoft Sans Serif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1945356" y="5415788"/>
            <a:ext cx="29083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25" dirty="0">
                <a:solidFill>
                  <a:srgbClr val="535353"/>
                </a:solidFill>
                <a:latin typeface="Microsoft Sans Serif"/>
                <a:cs typeface="Microsoft Sans Serif"/>
              </a:rPr>
              <a:t>572</a:t>
            </a:r>
            <a:endParaRPr sz="1200">
              <a:latin typeface="Microsoft Sans Serif"/>
              <a:cs typeface="Microsoft Sans Serif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4434047" y="5318252"/>
            <a:ext cx="41910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15" dirty="0">
                <a:solidFill>
                  <a:srgbClr val="535353"/>
                </a:solidFill>
                <a:latin typeface="Microsoft Sans Serif"/>
                <a:cs typeface="Microsoft Sans Serif"/>
              </a:rPr>
              <a:t>1,158</a:t>
            </a:r>
            <a:endParaRPr sz="1200">
              <a:latin typeface="Microsoft Sans Serif"/>
              <a:cs typeface="Microsoft Sans Serif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6986747" y="5229859"/>
            <a:ext cx="41910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15" dirty="0">
                <a:solidFill>
                  <a:srgbClr val="535353"/>
                </a:solidFill>
                <a:latin typeface="Microsoft Sans Serif"/>
                <a:cs typeface="Microsoft Sans Serif"/>
              </a:rPr>
              <a:t>1,696</a:t>
            </a:r>
            <a:endParaRPr sz="1200">
              <a:latin typeface="Microsoft Sans Serif"/>
              <a:cs typeface="Microsoft Sans Serif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9539447" y="5275579"/>
            <a:ext cx="41910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15" dirty="0">
                <a:solidFill>
                  <a:srgbClr val="535353"/>
                </a:solidFill>
                <a:latin typeface="Microsoft Sans Serif"/>
                <a:cs typeface="Microsoft Sans Serif"/>
              </a:rPr>
              <a:t>1,424</a:t>
            </a:r>
            <a:endParaRPr sz="1200">
              <a:latin typeface="Microsoft Sans Serif"/>
              <a:cs typeface="Microsoft Sans Serif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1048921" y="5879083"/>
            <a:ext cx="131254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10" dirty="0">
                <a:solidFill>
                  <a:srgbClr val="535353"/>
                </a:solidFill>
                <a:latin typeface="Microsoft Sans Serif"/>
                <a:cs typeface="Microsoft Sans Serif"/>
              </a:rPr>
              <a:t>C-Level</a:t>
            </a:r>
            <a:r>
              <a:rPr sz="1200" spc="-55" dirty="0">
                <a:solidFill>
                  <a:srgbClr val="535353"/>
                </a:solidFill>
                <a:latin typeface="Microsoft Sans Serif"/>
                <a:cs typeface="Microsoft Sans Serif"/>
              </a:rPr>
              <a:t> </a:t>
            </a:r>
            <a:r>
              <a:rPr sz="1200" spc="-15" dirty="0">
                <a:solidFill>
                  <a:srgbClr val="535353"/>
                </a:solidFill>
                <a:latin typeface="Microsoft Sans Serif"/>
                <a:cs typeface="Microsoft Sans Serif"/>
              </a:rPr>
              <a:t>Executives</a:t>
            </a:r>
            <a:endParaRPr sz="1200">
              <a:latin typeface="Microsoft Sans Serif"/>
              <a:cs typeface="Microsoft Sans Serif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8554177" y="5879083"/>
            <a:ext cx="163004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105" dirty="0">
                <a:solidFill>
                  <a:srgbClr val="535353"/>
                </a:solidFill>
                <a:latin typeface="Microsoft Sans Serif"/>
                <a:cs typeface="Microsoft Sans Serif"/>
              </a:rPr>
              <a:t>S</a:t>
            </a:r>
            <a:r>
              <a:rPr sz="1200" dirty="0">
                <a:solidFill>
                  <a:srgbClr val="535353"/>
                </a:solidFill>
                <a:latin typeface="Microsoft Sans Serif"/>
                <a:cs typeface="Microsoft Sans Serif"/>
              </a:rPr>
              <a:t>m</a:t>
            </a:r>
            <a:r>
              <a:rPr sz="1200" spc="25" dirty="0">
                <a:solidFill>
                  <a:srgbClr val="535353"/>
                </a:solidFill>
                <a:latin typeface="Microsoft Sans Serif"/>
                <a:cs typeface="Microsoft Sans Serif"/>
              </a:rPr>
              <a:t>a</a:t>
            </a:r>
            <a:r>
              <a:rPr sz="1200" spc="20" dirty="0">
                <a:solidFill>
                  <a:srgbClr val="535353"/>
                </a:solidFill>
                <a:latin typeface="Microsoft Sans Serif"/>
                <a:cs typeface="Microsoft Sans Serif"/>
              </a:rPr>
              <a:t>l</a:t>
            </a:r>
            <a:r>
              <a:rPr sz="1200" spc="25" dirty="0">
                <a:solidFill>
                  <a:srgbClr val="535353"/>
                </a:solidFill>
                <a:latin typeface="Microsoft Sans Serif"/>
                <a:cs typeface="Microsoft Sans Serif"/>
              </a:rPr>
              <a:t>l</a:t>
            </a:r>
            <a:r>
              <a:rPr sz="1200" spc="-25" dirty="0">
                <a:solidFill>
                  <a:srgbClr val="535353"/>
                </a:solidFill>
                <a:latin typeface="Microsoft Sans Serif"/>
                <a:cs typeface="Microsoft Sans Serif"/>
              </a:rPr>
              <a:t> </a:t>
            </a:r>
            <a:r>
              <a:rPr sz="1200" spc="-105" dirty="0">
                <a:solidFill>
                  <a:srgbClr val="535353"/>
                </a:solidFill>
                <a:latin typeface="Microsoft Sans Serif"/>
                <a:cs typeface="Microsoft Sans Serif"/>
              </a:rPr>
              <a:t>B</a:t>
            </a:r>
            <a:r>
              <a:rPr sz="1200" spc="25" dirty="0">
                <a:solidFill>
                  <a:srgbClr val="535353"/>
                </a:solidFill>
                <a:latin typeface="Microsoft Sans Serif"/>
                <a:cs typeface="Microsoft Sans Serif"/>
              </a:rPr>
              <a:t>u</a:t>
            </a:r>
            <a:r>
              <a:rPr sz="1200" spc="-5" dirty="0">
                <a:solidFill>
                  <a:srgbClr val="535353"/>
                </a:solidFill>
                <a:latin typeface="Microsoft Sans Serif"/>
                <a:cs typeface="Microsoft Sans Serif"/>
              </a:rPr>
              <a:t>s</a:t>
            </a:r>
            <a:r>
              <a:rPr sz="1200" spc="25" dirty="0">
                <a:solidFill>
                  <a:srgbClr val="535353"/>
                </a:solidFill>
                <a:latin typeface="Microsoft Sans Serif"/>
                <a:cs typeface="Microsoft Sans Serif"/>
              </a:rPr>
              <a:t>ine</a:t>
            </a:r>
            <a:r>
              <a:rPr sz="1200" spc="-105" dirty="0">
                <a:solidFill>
                  <a:srgbClr val="535353"/>
                </a:solidFill>
                <a:latin typeface="Microsoft Sans Serif"/>
                <a:cs typeface="Microsoft Sans Serif"/>
              </a:rPr>
              <a:t>s</a:t>
            </a:r>
            <a:r>
              <a:rPr sz="1200" spc="-70" dirty="0">
                <a:solidFill>
                  <a:srgbClr val="535353"/>
                </a:solidFill>
                <a:latin typeface="Microsoft Sans Serif"/>
                <a:cs typeface="Microsoft Sans Serif"/>
              </a:rPr>
              <a:t>s</a:t>
            </a:r>
            <a:r>
              <a:rPr sz="1200" spc="-55" dirty="0">
                <a:solidFill>
                  <a:srgbClr val="535353"/>
                </a:solidFill>
                <a:latin typeface="Microsoft Sans Serif"/>
                <a:cs typeface="Microsoft Sans Serif"/>
              </a:rPr>
              <a:t> </a:t>
            </a:r>
            <a:r>
              <a:rPr sz="1200" spc="65" dirty="0">
                <a:solidFill>
                  <a:srgbClr val="535353"/>
                </a:solidFill>
                <a:latin typeface="Microsoft Sans Serif"/>
                <a:cs typeface="Microsoft Sans Serif"/>
              </a:rPr>
              <a:t>O</a:t>
            </a:r>
            <a:r>
              <a:rPr sz="1200" spc="25" dirty="0">
                <a:solidFill>
                  <a:srgbClr val="535353"/>
                </a:solidFill>
                <a:latin typeface="Microsoft Sans Serif"/>
                <a:cs typeface="Microsoft Sans Serif"/>
              </a:rPr>
              <a:t>wne</a:t>
            </a:r>
            <a:r>
              <a:rPr sz="1200" spc="95" dirty="0">
                <a:solidFill>
                  <a:srgbClr val="535353"/>
                </a:solidFill>
                <a:latin typeface="Microsoft Sans Serif"/>
                <a:cs typeface="Microsoft Sans Serif"/>
              </a:rPr>
              <a:t>r</a:t>
            </a:r>
            <a:r>
              <a:rPr sz="1200" spc="-70" dirty="0">
                <a:solidFill>
                  <a:srgbClr val="535353"/>
                </a:solidFill>
                <a:latin typeface="Microsoft Sans Serif"/>
                <a:cs typeface="Microsoft Sans Serif"/>
              </a:rPr>
              <a:t>s</a:t>
            </a:r>
            <a:endParaRPr sz="1200">
              <a:latin typeface="Microsoft Sans Serif"/>
              <a:cs typeface="Microsoft Sans Serif"/>
            </a:endParaRPr>
          </a:p>
        </p:txBody>
      </p:sp>
      <p:sp>
        <p:nvSpPr>
          <p:cNvPr id="22" name="object 22"/>
          <p:cNvSpPr/>
          <p:nvPr/>
        </p:nvSpPr>
        <p:spPr>
          <a:xfrm>
            <a:off x="4824667" y="6276329"/>
            <a:ext cx="93980" cy="93980"/>
          </a:xfrm>
          <a:custGeom>
            <a:avLst/>
            <a:gdLst/>
            <a:ahLst/>
            <a:cxnLst/>
            <a:rect l="l" t="t" r="r" b="b"/>
            <a:pathLst>
              <a:path w="93979" h="93979">
                <a:moveTo>
                  <a:pt x="93668" y="0"/>
                </a:moveTo>
                <a:lnTo>
                  <a:pt x="0" y="0"/>
                </a:lnTo>
                <a:lnTo>
                  <a:pt x="0" y="93667"/>
                </a:lnTo>
                <a:lnTo>
                  <a:pt x="93668" y="93667"/>
                </a:lnTo>
                <a:lnTo>
                  <a:pt x="93668" y="0"/>
                </a:lnTo>
                <a:close/>
              </a:path>
            </a:pathLst>
          </a:custGeom>
          <a:solidFill>
            <a:srgbClr val="92D05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 txBox="1"/>
          <p:nvPr/>
        </p:nvSpPr>
        <p:spPr>
          <a:xfrm>
            <a:off x="3115844" y="5879083"/>
            <a:ext cx="2293620" cy="5257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R="5080" algn="r">
              <a:lnSpc>
                <a:spcPct val="100000"/>
              </a:lnSpc>
              <a:spcBef>
                <a:spcPts val="100"/>
              </a:spcBef>
            </a:pPr>
            <a:r>
              <a:rPr sz="1200" spc="10" dirty="0">
                <a:solidFill>
                  <a:srgbClr val="535353"/>
                </a:solidFill>
                <a:latin typeface="Microsoft Sans Serif"/>
                <a:cs typeface="Microsoft Sans Serif"/>
              </a:rPr>
              <a:t>High-Level</a:t>
            </a:r>
            <a:r>
              <a:rPr sz="1200" spc="-35" dirty="0">
                <a:solidFill>
                  <a:srgbClr val="535353"/>
                </a:solidFill>
                <a:latin typeface="Microsoft Sans Serif"/>
                <a:cs typeface="Microsoft Sans Serif"/>
              </a:rPr>
              <a:t> </a:t>
            </a:r>
            <a:r>
              <a:rPr sz="1200" spc="-15" dirty="0">
                <a:solidFill>
                  <a:srgbClr val="535353"/>
                </a:solidFill>
                <a:latin typeface="Microsoft Sans Serif"/>
                <a:cs typeface="Microsoft Sans Serif"/>
              </a:rPr>
              <a:t>Execitives</a:t>
            </a:r>
            <a:r>
              <a:rPr sz="1200" spc="-65" dirty="0">
                <a:solidFill>
                  <a:srgbClr val="535353"/>
                </a:solidFill>
                <a:latin typeface="Microsoft Sans Serif"/>
                <a:cs typeface="Microsoft Sans Serif"/>
              </a:rPr>
              <a:t> </a:t>
            </a:r>
            <a:r>
              <a:rPr sz="1200" spc="30" dirty="0">
                <a:solidFill>
                  <a:srgbClr val="535353"/>
                </a:solidFill>
                <a:latin typeface="Microsoft Sans Serif"/>
                <a:cs typeface="Microsoft Sans Serif"/>
              </a:rPr>
              <a:t>(Director+)</a:t>
            </a:r>
            <a:endParaRPr sz="1200">
              <a:latin typeface="Microsoft Sans Serif"/>
              <a:cs typeface="Microsoft Sans Serif"/>
            </a:endParaRPr>
          </a:p>
          <a:p>
            <a:pPr marR="59690" algn="r">
              <a:lnSpc>
                <a:spcPct val="100000"/>
              </a:lnSpc>
              <a:spcBef>
                <a:spcPts val="1055"/>
              </a:spcBef>
            </a:pPr>
            <a:r>
              <a:rPr sz="1200" spc="-5" dirty="0">
                <a:solidFill>
                  <a:srgbClr val="535353"/>
                </a:solidFill>
                <a:latin typeface="Microsoft Sans Serif"/>
                <a:cs typeface="Microsoft Sans Serif"/>
              </a:rPr>
              <a:t>Brazil</a:t>
            </a:r>
            <a:endParaRPr sz="1200">
              <a:latin typeface="Microsoft Sans Serif"/>
              <a:cs typeface="Microsoft Sans Serif"/>
            </a:endParaRPr>
          </a:p>
        </p:txBody>
      </p:sp>
      <p:sp>
        <p:nvSpPr>
          <p:cNvPr id="24" name="object 24"/>
          <p:cNvSpPr/>
          <p:nvPr/>
        </p:nvSpPr>
        <p:spPr>
          <a:xfrm>
            <a:off x="5485178" y="6276329"/>
            <a:ext cx="93980" cy="93980"/>
          </a:xfrm>
          <a:custGeom>
            <a:avLst/>
            <a:gdLst/>
            <a:ahLst/>
            <a:cxnLst/>
            <a:rect l="l" t="t" r="r" b="b"/>
            <a:pathLst>
              <a:path w="93979" h="93979">
                <a:moveTo>
                  <a:pt x="93668" y="0"/>
                </a:moveTo>
                <a:lnTo>
                  <a:pt x="0" y="0"/>
                </a:lnTo>
                <a:lnTo>
                  <a:pt x="0" y="93667"/>
                </a:lnTo>
                <a:lnTo>
                  <a:pt x="93668" y="93667"/>
                </a:lnTo>
                <a:lnTo>
                  <a:pt x="93668" y="0"/>
                </a:lnTo>
                <a:close/>
              </a:path>
            </a:pathLst>
          </a:custGeom>
          <a:solidFill>
            <a:srgbClr val="74ACD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 txBox="1"/>
          <p:nvPr/>
        </p:nvSpPr>
        <p:spPr>
          <a:xfrm>
            <a:off x="5608218" y="5879083"/>
            <a:ext cx="2041525" cy="5257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2270">
              <a:lnSpc>
                <a:spcPct val="100000"/>
              </a:lnSpc>
              <a:spcBef>
                <a:spcPts val="100"/>
              </a:spcBef>
            </a:pPr>
            <a:r>
              <a:rPr sz="1200" spc="15" dirty="0">
                <a:solidFill>
                  <a:srgbClr val="535353"/>
                </a:solidFill>
                <a:latin typeface="Microsoft Sans Serif"/>
                <a:cs typeface="Microsoft Sans Serif"/>
              </a:rPr>
              <a:t>Mid-Level</a:t>
            </a:r>
            <a:r>
              <a:rPr sz="1200" spc="-40" dirty="0">
                <a:solidFill>
                  <a:srgbClr val="535353"/>
                </a:solidFill>
                <a:latin typeface="Microsoft Sans Serif"/>
                <a:cs typeface="Microsoft Sans Serif"/>
              </a:rPr>
              <a:t> </a:t>
            </a:r>
            <a:r>
              <a:rPr sz="1200" spc="5" dirty="0">
                <a:solidFill>
                  <a:srgbClr val="535353"/>
                </a:solidFill>
                <a:latin typeface="Microsoft Sans Serif"/>
                <a:cs typeface="Microsoft Sans Serif"/>
              </a:rPr>
              <a:t>(Managers</a:t>
            </a:r>
            <a:r>
              <a:rPr sz="1200" spc="-65" dirty="0">
                <a:solidFill>
                  <a:srgbClr val="535353"/>
                </a:solidFill>
                <a:latin typeface="Microsoft Sans Serif"/>
                <a:cs typeface="Microsoft Sans Serif"/>
              </a:rPr>
              <a:t> </a:t>
            </a:r>
            <a:r>
              <a:rPr sz="1200" spc="25" dirty="0">
                <a:solidFill>
                  <a:srgbClr val="535353"/>
                </a:solidFill>
                <a:latin typeface="Microsoft Sans Serif"/>
                <a:cs typeface="Microsoft Sans Serif"/>
              </a:rPr>
              <a:t>+)</a:t>
            </a:r>
            <a:endParaRPr sz="1200">
              <a:latin typeface="Microsoft Sans Serif"/>
              <a:cs typeface="Microsoft Sans Serif"/>
            </a:endParaRPr>
          </a:p>
          <a:p>
            <a:pPr marL="12700">
              <a:lnSpc>
                <a:spcPct val="100000"/>
              </a:lnSpc>
              <a:spcBef>
                <a:spcPts val="1055"/>
              </a:spcBef>
            </a:pPr>
            <a:r>
              <a:rPr sz="1200" spc="30" dirty="0">
                <a:solidFill>
                  <a:srgbClr val="535353"/>
                </a:solidFill>
                <a:latin typeface="Microsoft Sans Serif"/>
                <a:cs typeface="Microsoft Sans Serif"/>
              </a:rPr>
              <a:t>Argentina</a:t>
            </a:r>
            <a:endParaRPr sz="1200">
              <a:latin typeface="Microsoft Sans Serif"/>
              <a:cs typeface="Microsoft Sans Serif"/>
            </a:endParaRPr>
          </a:p>
        </p:txBody>
      </p:sp>
      <p:sp>
        <p:nvSpPr>
          <p:cNvPr id="26" name="object 26"/>
          <p:cNvSpPr txBox="1">
            <a:spLocks noGrp="1"/>
          </p:cNvSpPr>
          <p:nvPr>
            <p:ph type="title"/>
          </p:nvPr>
        </p:nvSpPr>
        <p:spPr>
          <a:xfrm>
            <a:off x="325118" y="607059"/>
            <a:ext cx="4592955" cy="6350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JOB</a:t>
            </a:r>
            <a:r>
              <a:rPr spc="-25" dirty="0"/>
              <a:t> </a:t>
            </a:r>
            <a:r>
              <a:rPr spc="-5" dirty="0"/>
              <a:t>ROLES</a:t>
            </a:r>
            <a:r>
              <a:rPr spc="-20" dirty="0"/>
              <a:t> </a:t>
            </a:r>
            <a:r>
              <a:rPr dirty="0"/>
              <a:t>&amp;</a:t>
            </a:r>
            <a:r>
              <a:rPr spc="-15" dirty="0"/>
              <a:t> </a:t>
            </a:r>
            <a:r>
              <a:rPr spc="-5" dirty="0"/>
              <a:t>TITLES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325118" y="610107"/>
            <a:ext cx="4302125" cy="6350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4000" spc="-5" dirty="0">
                <a:solidFill>
                  <a:srgbClr val="D76F29"/>
                </a:solidFill>
                <a:latin typeface="Segoe UI"/>
                <a:cs typeface="Segoe UI"/>
              </a:rPr>
              <a:t>DECISION</a:t>
            </a:r>
            <a:r>
              <a:rPr sz="4000" spc="-80" dirty="0">
                <a:solidFill>
                  <a:srgbClr val="D76F29"/>
                </a:solidFill>
                <a:latin typeface="Segoe UI"/>
                <a:cs typeface="Segoe UI"/>
              </a:rPr>
              <a:t> </a:t>
            </a:r>
            <a:r>
              <a:rPr sz="4000" spc="-5" dirty="0">
                <a:solidFill>
                  <a:srgbClr val="D76F29"/>
                </a:solidFill>
                <a:latin typeface="Segoe UI"/>
                <a:cs typeface="Segoe UI"/>
              </a:rPr>
              <a:t>MAKERS</a:t>
            </a:r>
            <a:endParaRPr sz="4000">
              <a:latin typeface="Segoe UI"/>
              <a:cs typeface="Segoe UI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1588388" y="1897062"/>
            <a:ext cx="7945755" cy="4145279"/>
            <a:chOff x="1588388" y="1897062"/>
            <a:chExt cx="7945755" cy="4145279"/>
          </a:xfrm>
        </p:grpSpPr>
        <p:sp>
          <p:nvSpPr>
            <p:cNvPr id="4" name="object 4"/>
            <p:cNvSpPr/>
            <p:nvPr/>
          </p:nvSpPr>
          <p:spPr>
            <a:xfrm>
              <a:off x="1593151" y="2093976"/>
              <a:ext cx="7941309" cy="216535"/>
            </a:xfrm>
            <a:custGeom>
              <a:avLst/>
              <a:gdLst/>
              <a:ahLst/>
              <a:cxnLst/>
              <a:rect l="l" t="t" r="r" b="b"/>
              <a:pathLst>
                <a:path w="7941309" h="216535">
                  <a:moveTo>
                    <a:pt x="7940992" y="0"/>
                  </a:moveTo>
                  <a:lnTo>
                    <a:pt x="0" y="0"/>
                  </a:lnTo>
                  <a:lnTo>
                    <a:pt x="0" y="216408"/>
                  </a:lnTo>
                  <a:lnTo>
                    <a:pt x="7940992" y="216408"/>
                  </a:lnTo>
                  <a:lnTo>
                    <a:pt x="7940992" y="0"/>
                  </a:lnTo>
                  <a:close/>
                </a:path>
              </a:pathLst>
            </a:custGeom>
            <a:solidFill>
              <a:srgbClr val="92D05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1593151" y="2310383"/>
              <a:ext cx="680720" cy="219710"/>
            </a:xfrm>
            <a:custGeom>
              <a:avLst/>
              <a:gdLst/>
              <a:ahLst/>
              <a:cxnLst/>
              <a:rect l="l" t="t" r="r" b="b"/>
              <a:pathLst>
                <a:path w="680719" h="219710">
                  <a:moveTo>
                    <a:pt x="680656" y="0"/>
                  </a:moveTo>
                  <a:lnTo>
                    <a:pt x="0" y="0"/>
                  </a:lnTo>
                  <a:lnTo>
                    <a:pt x="0" y="219455"/>
                  </a:lnTo>
                  <a:lnTo>
                    <a:pt x="680656" y="219455"/>
                  </a:lnTo>
                  <a:lnTo>
                    <a:pt x="680656" y="0"/>
                  </a:lnTo>
                  <a:close/>
                </a:path>
              </a:pathLst>
            </a:custGeom>
            <a:solidFill>
              <a:srgbClr val="74ACD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1593151" y="2923032"/>
              <a:ext cx="6685280" cy="216535"/>
            </a:xfrm>
            <a:custGeom>
              <a:avLst/>
              <a:gdLst/>
              <a:ahLst/>
              <a:cxnLst/>
              <a:rect l="l" t="t" r="r" b="b"/>
              <a:pathLst>
                <a:path w="6685280" h="216535">
                  <a:moveTo>
                    <a:pt x="6685216" y="0"/>
                  </a:moveTo>
                  <a:lnTo>
                    <a:pt x="0" y="0"/>
                  </a:lnTo>
                  <a:lnTo>
                    <a:pt x="0" y="216407"/>
                  </a:lnTo>
                  <a:lnTo>
                    <a:pt x="6685216" y="216407"/>
                  </a:lnTo>
                  <a:lnTo>
                    <a:pt x="6685216" y="0"/>
                  </a:lnTo>
                  <a:close/>
                </a:path>
              </a:pathLst>
            </a:custGeom>
            <a:solidFill>
              <a:srgbClr val="92D05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1593151" y="3139439"/>
              <a:ext cx="595630" cy="219710"/>
            </a:xfrm>
            <a:custGeom>
              <a:avLst/>
              <a:gdLst/>
              <a:ahLst/>
              <a:cxnLst/>
              <a:rect l="l" t="t" r="r" b="b"/>
              <a:pathLst>
                <a:path w="595630" h="219710">
                  <a:moveTo>
                    <a:pt x="595312" y="0"/>
                  </a:moveTo>
                  <a:lnTo>
                    <a:pt x="0" y="0"/>
                  </a:lnTo>
                  <a:lnTo>
                    <a:pt x="0" y="219456"/>
                  </a:lnTo>
                  <a:lnTo>
                    <a:pt x="595312" y="219456"/>
                  </a:lnTo>
                  <a:lnTo>
                    <a:pt x="595312" y="0"/>
                  </a:lnTo>
                  <a:close/>
                </a:path>
              </a:pathLst>
            </a:custGeom>
            <a:solidFill>
              <a:srgbClr val="74ACD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1593151" y="3752088"/>
              <a:ext cx="2070735" cy="216535"/>
            </a:xfrm>
            <a:custGeom>
              <a:avLst/>
              <a:gdLst/>
              <a:ahLst/>
              <a:cxnLst/>
              <a:rect l="l" t="t" r="r" b="b"/>
              <a:pathLst>
                <a:path w="2070735" h="216535">
                  <a:moveTo>
                    <a:pt x="2070544" y="0"/>
                  </a:moveTo>
                  <a:lnTo>
                    <a:pt x="0" y="0"/>
                  </a:lnTo>
                  <a:lnTo>
                    <a:pt x="0" y="216407"/>
                  </a:lnTo>
                  <a:lnTo>
                    <a:pt x="2070544" y="216407"/>
                  </a:lnTo>
                  <a:lnTo>
                    <a:pt x="2070544" y="0"/>
                  </a:lnTo>
                  <a:close/>
                </a:path>
              </a:pathLst>
            </a:custGeom>
            <a:solidFill>
              <a:srgbClr val="92D05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1593151" y="3968495"/>
              <a:ext cx="104775" cy="219710"/>
            </a:xfrm>
            <a:custGeom>
              <a:avLst/>
              <a:gdLst/>
              <a:ahLst/>
              <a:cxnLst/>
              <a:rect l="l" t="t" r="r" b="b"/>
              <a:pathLst>
                <a:path w="104775" h="219710">
                  <a:moveTo>
                    <a:pt x="104584" y="0"/>
                  </a:moveTo>
                  <a:lnTo>
                    <a:pt x="0" y="0"/>
                  </a:lnTo>
                  <a:lnTo>
                    <a:pt x="0" y="219455"/>
                  </a:lnTo>
                  <a:lnTo>
                    <a:pt x="104584" y="219455"/>
                  </a:lnTo>
                  <a:lnTo>
                    <a:pt x="104584" y="0"/>
                  </a:lnTo>
                  <a:close/>
                </a:path>
              </a:pathLst>
            </a:custGeom>
            <a:solidFill>
              <a:srgbClr val="74ACD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1593151" y="4581144"/>
              <a:ext cx="363855" cy="216535"/>
            </a:xfrm>
            <a:custGeom>
              <a:avLst/>
              <a:gdLst/>
              <a:ahLst/>
              <a:cxnLst/>
              <a:rect l="l" t="t" r="r" b="b"/>
              <a:pathLst>
                <a:path w="363855" h="216535">
                  <a:moveTo>
                    <a:pt x="363664" y="0"/>
                  </a:moveTo>
                  <a:lnTo>
                    <a:pt x="0" y="0"/>
                  </a:lnTo>
                  <a:lnTo>
                    <a:pt x="0" y="216407"/>
                  </a:lnTo>
                  <a:lnTo>
                    <a:pt x="363664" y="216407"/>
                  </a:lnTo>
                  <a:lnTo>
                    <a:pt x="363664" y="0"/>
                  </a:lnTo>
                  <a:close/>
                </a:path>
              </a:pathLst>
            </a:custGeom>
            <a:solidFill>
              <a:srgbClr val="92D05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1593151" y="4797551"/>
              <a:ext cx="31750" cy="219710"/>
            </a:xfrm>
            <a:custGeom>
              <a:avLst/>
              <a:gdLst/>
              <a:ahLst/>
              <a:cxnLst/>
              <a:rect l="l" t="t" r="r" b="b"/>
              <a:pathLst>
                <a:path w="31750" h="219710">
                  <a:moveTo>
                    <a:pt x="31432" y="0"/>
                  </a:moveTo>
                  <a:lnTo>
                    <a:pt x="0" y="0"/>
                  </a:lnTo>
                  <a:lnTo>
                    <a:pt x="0" y="219456"/>
                  </a:lnTo>
                  <a:lnTo>
                    <a:pt x="31432" y="219456"/>
                  </a:lnTo>
                  <a:lnTo>
                    <a:pt x="31432" y="0"/>
                  </a:lnTo>
                  <a:close/>
                </a:path>
              </a:pathLst>
            </a:custGeom>
            <a:solidFill>
              <a:srgbClr val="74ACD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1593151" y="5410200"/>
              <a:ext cx="104775" cy="216535"/>
            </a:xfrm>
            <a:custGeom>
              <a:avLst/>
              <a:gdLst/>
              <a:ahLst/>
              <a:cxnLst/>
              <a:rect l="l" t="t" r="r" b="b"/>
              <a:pathLst>
                <a:path w="104775" h="216535">
                  <a:moveTo>
                    <a:pt x="104584" y="0"/>
                  </a:moveTo>
                  <a:lnTo>
                    <a:pt x="0" y="0"/>
                  </a:lnTo>
                  <a:lnTo>
                    <a:pt x="0" y="216407"/>
                  </a:lnTo>
                  <a:lnTo>
                    <a:pt x="104584" y="216407"/>
                  </a:lnTo>
                  <a:lnTo>
                    <a:pt x="104584" y="0"/>
                  </a:lnTo>
                  <a:close/>
                </a:path>
              </a:pathLst>
            </a:custGeom>
            <a:solidFill>
              <a:srgbClr val="92D05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1593151" y="5626607"/>
              <a:ext cx="99060" cy="219710"/>
            </a:xfrm>
            <a:custGeom>
              <a:avLst/>
              <a:gdLst/>
              <a:ahLst/>
              <a:cxnLst/>
              <a:rect l="l" t="t" r="r" b="b"/>
              <a:pathLst>
                <a:path w="99060" h="219710">
                  <a:moveTo>
                    <a:pt x="98488" y="0"/>
                  </a:moveTo>
                  <a:lnTo>
                    <a:pt x="0" y="0"/>
                  </a:lnTo>
                  <a:lnTo>
                    <a:pt x="0" y="219456"/>
                  </a:lnTo>
                  <a:lnTo>
                    <a:pt x="98488" y="219456"/>
                  </a:lnTo>
                  <a:lnTo>
                    <a:pt x="98488" y="0"/>
                  </a:lnTo>
                  <a:close/>
                </a:path>
              </a:pathLst>
            </a:custGeom>
            <a:solidFill>
              <a:srgbClr val="74ACD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1593151" y="1897062"/>
              <a:ext cx="0" cy="4145279"/>
            </a:xfrm>
            <a:custGeom>
              <a:avLst/>
              <a:gdLst/>
              <a:ahLst/>
              <a:cxnLst/>
              <a:rect l="l" t="t" r="r" b="b"/>
              <a:pathLst>
                <a:path h="4145279">
                  <a:moveTo>
                    <a:pt x="0" y="0"/>
                  </a:moveTo>
                  <a:lnTo>
                    <a:pt x="1" y="4145268"/>
                  </a:lnTo>
                </a:path>
              </a:pathLst>
            </a:custGeom>
            <a:ln w="9525">
              <a:solidFill>
                <a:srgbClr val="E2E2E2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5" name="object 15"/>
          <p:cNvSpPr txBox="1"/>
          <p:nvPr/>
        </p:nvSpPr>
        <p:spPr>
          <a:xfrm>
            <a:off x="9634735" y="2087371"/>
            <a:ext cx="50736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20" dirty="0">
                <a:solidFill>
                  <a:srgbClr val="535353"/>
                </a:solidFill>
                <a:latin typeface="Microsoft Sans Serif"/>
                <a:cs typeface="Microsoft Sans Serif"/>
              </a:rPr>
              <a:t>61,418</a:t>
            </a:r>
            <a:endParaRPr sz="1200">
              <a:latin typeface="Microsoft Sans Serif"/>
              <a:cs typeface="Microsoft Sans Serif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8379448" y="2916428"/>
            <a:ext cx="50736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20" dirty="0">
                <a:solidFill>
                  <a:srgbClr val="535353"/>
                </a:solidFill>
                <a:latin typeface="Microsoft Sans Serif"/>
                <a:cs typeface="Microsoft Sans Serif"/>
              </a:rPr>
              <a:t>51,708</a:t>
            </a:r>
            <a:endParaRPr sz="1200">
              <a:latin typeface="Microsoft Sans Serif"/>
              <a:cs typeface="Microsoft Sans Serif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3766817" y="3745483"/>
            <a:ext cx="50736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20" dirty="0">
                <a:solidFill>
                  <a:srgbClr val="535353"/>
                </a:solidFill>
                <a:latin typeface="Microsoft Sans Serif"/>
                <a:cs typeface="Microsoft Sans Serif"/>
              </a:rPr>
              <a:t>16,028</a:t>
            </a:r>
            <a:endParaRPr sz="1200">
              <a:latin typeface="Microsoft Sans Serif"/>
              <a:cs typeface="Microsoft Sans Serif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2375658" y="2303779"/>
            <a:ext cx="41910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15" dirty="0">
                <a:solidFill>
                  <a:srgbClr val="535353"/>
                </a:solidFill>
                <a:latin typeface="Microsoft Sans Serif"/>
                <a:cs typeface="Microsoft Sans Serif"/>
              </a:rPr>
              <a:t>5,267</a:t>
            </a:r>
            <a:endParaRPr sz="1200">
              <a:latin typeface="Microsoft Sans Serif"/>
              <a:cs typeface="Microsoft Sans Serif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2291110" y="3132835"/>
            <a:ext cx="41910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15" dirty="0">
                <a:solidFill>
                  <a:srgbClr val="535353"/>
                </a:solidFill>
                <a:latin typeface="Microsoft Sans Serif"/>
                <a:cs typeface="Microsoft Sans Serif"/>
              </a:rPr>
              <a:t>4,613</a:t>
            </a:r>
            <a:endParaRPr sz="1200">
              <a:latin typeface="Microsoft Sans Serif"/>
              <a:cs typeface="Microsoft Sans Serif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1800095" y="3961892"/>
            <a:ext cx="29083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25" dirty="0">
                <a:solidFill>
                  <a:srgbClr val="535353"/>
                </a:solidFill>
                <a:latin typeface="Microsoft Sans Serif"/>
                <a:cs typeface="Microsoft Sans Serif"/>
              </a:rPr>
              <a:t>815</a:t>
            </a:r>
            <a:endParaRPr sz="1200">
              <a:latin typeface="Microsoft Sans Serif"/>
              <a:cs typeface="Microsoft Sans Serif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1726787" y="4541011"/>
            <a:ext cx="750570" cy="458470"/>
          </a:xfrm>
          <a:prstGeom prst="rect">
            <a:avLst/>
          </a:prstGeom>
        </p:spPr>
        <p:txBody>
          <a:bodyPr vert="horz" wrap="square" lIns="0" tIns="46355" rIns="0" bIns="0" rtlCol="0">
            <a:spAutoFit/>
          </a:bodyPr>
          <a:lstStyle/>
          <a:p>
            <a:pPr marL="343535">
              <a:lnSpc>
                <a:spcPct val="100000"/>
              </a:lnSpc>
              <a:spcBef>
                <a:spcPts val="365"/>
              </a:spcBef>
            </a:pPr>
            <a:r>
              <a:rPr sz="1200" spc="15" dirty="0">
                <a:solidFill>
                  <a:srgbClr val="535353"/>
                </a:solidFill>
                <a:latin typeface="Microsoft Sans Serif"/>
                <a:cs typeface="Microsoft Sans Serif"/>
              </a:rPr>
              <a:t>2,811</a:t>
            </a:r>
            <a:endParaRPr sz="1200">
              <a:latin typeface="Microsoft Sans Serif"/>
              <a:cs typeface="Microsoft Sans Serif"/>
            </a:endParaRPr>
          </a:p>
          <a:p>
            <a:pPr marL="12700">
              <a:lnSpc>
                <a:spcPct val="100000"/>
              </a:lnSpc>
              <a:spcBef>
                <a:spcPts val="260"/>
              </a:spcBef>
            </a:pPr>
            <a:r>
              <a:rPr sz="1200" spc="25" dirty="0">
                <a:solidFill>
                  <a:srgbClr val="535353"/>
                </a:solidFill>
                <a:latin typeface="Microsoft Sans Serif"/>
                <a:cs typeface="Microsoft Sans Serif"/>
              </a:rPr>
              <a:t>248</a:t>
            </a:r>
            <a:endParaRPr sz="1200">
              <a:latin typeface="Microsoft Sans Serif"/>
              <a:cs typeface="Microsoft Sans Serif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1793205" y="5370067"/>
            <a:ext cx="298450" cy="458470"/>
          </a:xfrm>
          <a:prstGeom prst="rect">
            <a:avLst/>
          </a:prstGeom>
        </p:spPr>
        <p:txBody>
          <a:bodyPr vert="horz" wrap="square" lIns="0" tIns="45720" rIns="0" bIns="0" rtlCol="0">
            <a:spAutoFit/>
          </a:bodyPr>
          <a:lstStyle/>
          <a:p>
            <a:pPr marL="19685">
              <a:lnSpc>
                <a:spcPct val="100000"/>
              </a:lnSpc>
              <a:spcBef>
                <a:spcPts val="360"/>
              </a:spcBef>
            </a:pPr>
            <a:r>
              <a:rPr sz="1200" spc="25" dirty="0">
                <a:solidFill>
                  <a:srgbClr val="535353"/>
                </a:solidFill>
                <a:latin typeface="Microsoft Sans Serif"/>
                <a:cs typeface="Microsoft Sans Serif"/>
              </a:rPr>
              <a:t>819</a:t>
            </a:r>
            <a:endParaRPr sz="1200">
              <a:latin typeface="Microsoft Sans Serif"/>
              <a:cs typeface="Microsoft Sans Serif"/>
            </a:endParaRPr>
          </a:p>
          <a:p>
            <a:pPr marL="12700">
              <a:lnSpc>
                <a:spcPct val="100000"/>
              </a:lnSpc>
              <a:spcBef>
                <a:spcPts val="265"/>
              </a:spcBef>
            </a:pPr>
            <a:r>
              <a:rPr sz="1200" spc="25" dirty="0">
                <a:solidFill>
                  <a:srgbClr val="535353"/>
                </a:solidFill>
                <a:latin typeface="Microsoft Sans Serif"/>
                <a:cs typeface="Microsoft Sans Serif"/>
              </a:rPr>
              <a:t>762</a:t>
            </a:r>
            <a:endParaRPr sz="1200">
              <a:latin typeface="Microsoft Sans Serif"/>
              <a:cs typeface="Microsoft Sans Serif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1010603" y="2184908"/>
            <a:ext cx="43624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35" dirty="0">
                <a:solidFill>
                  <a:srgbClr val="535353"/>
                </a:solidFill>
                <a:latin typeface="Microsoft Sans Serif"/>
                <a:cs typeface="Microsoft Sans Serif"/>
              </a:rPr>
              <a:t>B</a:t>
            </a:r>
            <a:r>
              <a:rPr sz="1200" spc="-10" dirty="0">
                <a:solidFill>
                  <a:srgbClr val="535353"/>
                </a:solidFill>
                <a:latin typeface="Microsoft Sans Serif"/>
                <a:cs typeface="Microsoft Sans Serif"/>
              </a:rPr>
              <a:t>D</a:t>
            </a:r>
            <a:r>
              <a:rPr sz="1200" spc="-5" dirty="0">
                <a:solidFill>
                  <a:srgbClr val="535353"/>
                </a:solidFill>
                <a:latin typeface="Microsoft Sans Serif"/>
                <a:cs typeface="Microsoft Sans Serif"/>
              </a:rPr>
              <a:t>M</a:t>
            </a:r>
            <a:r>
              <a:rPr sz="1200" spc="-70" dirty="0">
                <a:solidFill>
                  <a:srgbClr val="535353"/>
                </a:solidFill>
                <a:latin typeface="Microsoft Sans Serif"/>
                <a:cs typeface="Microsoft Sans Serif"/>
              </a:rPr>
              <a:t>s</a:t>
            </a:r>
            <a:endParaRPr sz="1200">
              <a:latin typeface="Microsoft Sans Serif"/>
              <a:cs typeface="Microsoft Sans Serif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981012" y="3013964"/>
            <a:ext cx="47434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40" dirty="0">
                <a:solidFill>
                  <a:srgbClr val="535353"/>
                </a:solidFill>
                <a:latin typeface="Microsoft Sans Serif"/>
                <a:cs typeface="Microsoft Sans Serif"/>
              </a:rPr>
              <a:t>I</a:t>
            </a:r>
            <a:r>
              <a:rPr sz="1200" spc="-35" dirty="0">
                <a:solidFill>
                  <a:srgbClr val="535353"/>
                </a:solidFill>
                <a:latin typeface="Microsoft Sans Serif"/>
                <a:cs typeface="Microsoft Sans Serif"/>
              </a:rPr>
              <a:t>T</a:t>
            </a:r>
            <a:r>
              <a:rPr sz="1200" spc="30" dirty="0">
                <a:solidFill>
                  <a:srgbClr val="535353"/>
                </a:solidFill>
                <a:latin typeface="Microsoft Sans Serif"/>
                <a:cs typeface="Microsoft Sans Serif"/>
              </a:rPr>
              <a:t>D</a:t>
            </a:r>
            <a:r>
              <a:rPr sz="1200" spc="95" dirty="0">
                <a:solidFill>
                  <a:srgbClr val="535353"/>
                </a:solidFill>
                <a:latin typeface="Microsoft Sans Serif"/>
                <a:cs typeface="Microsoft Sans Serif"/>
              </a:rPr>
              <a:t>M</a:t>
            </a:r>
            <a:r>
              <a:rPr sz="1200" spc="-70" dirty="0">
                <a:solidFill>
                  <a:srgbClr val="535353"/>
                </a:solidFill>
                <a:latin typeface="Microsoft Sans Serif"/>
                <a:cs typeface="Microsoft Sans Serif"/>
              </a:rPr>
              <a:t>s</a:t>
            </a:r>
            <a:endParaRPr sz="1200">
              <a:latin typeface="Microsoft Sans Serif"/>
              <a:cs typeface="Microsoft Sans Serif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1021841" y="3843020"/>
            <a:ext cx="42354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15" dirty="0">
                <a:solidFill>
                  <a:srgbClr val="535353"/>
                </a:solidFill>
                <a:latin typeface="Microsoft Sans Serif"/>
                <a:cs typeface="Microsoft Sans Serif"/>
              </a:rPr>
              <a:t>F</a:t>
            </a:r>
            <a:r>
              <a:rPr sz="1200" spc="-20" dirty="0">
                <a:solidFill>
                  <a:srgbClr val="535353"/>
                </a:solidFill>
                <a:latin typeface="Microsoft Sans Serif"/>
                <a:cs typeface="Microsoft Sans Serif"/>
              </a:rPr>
              <a:t>D</a:t>
            </a:r>
            <a:r>
              <a:rPr sz="1200" spc="-5" dirty="0">
                <a:solidFill>
                  <a:srgbClr val="535353"/>
                </a:solidFill>
                <a:latin typeface="Microsoft Sans Serif"/>
                <a:cs typeface="Microsoft Sans Serif"/>
              </a:rPr>
              <a:t>M</a:t>
            </a:r>
            <a:r>
              <a:rPr sz="1200" spc="-70" dirty="0">
                <a:solidFill>
                  <a:srgbClr val="535353"/>
                </a:solidFill>
                <a:latin typeface="Microsoft Sans Serif"/>
                <a:cs typeface="Microsoft Sans Serif"/>
              </a:rPr>
              <a:t>s</a:t>
            </a:r>
            <a:endParaRPr sz="1200">
              <a:latin typeface="Microsoft Sans Serif"/>
              <a:cs typeface="Microsoft Sans Serif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361948" y="4672076"/>
            <a:ext cx="108394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25" dirty="0">
                <a:solidFill>
                  <a:srgbClr val="535353"/>
                </a:solidFill>
                <a:latin typeface="Microsoft Sans Serif"/>
                <a:cs typeface="Microsoft Sans Serif"/>
              </a:rPr>
              <a:t>Marketing</a:t>
            </a:r>
            <a:r>
              <a:rPr sz="1200" spc="-25" dirty="0">
                <a:solidFill>
                  <a:srgbClr val="535353"/>
                </a:solidFill>
                <a:latin typeface="Microsoft Sans Serif"/>
                <a:cs typeface="Microsoft Sans Serif"/>
              </a:rPr>
              <a:t> </a:t>
            </a:r>
            <a:r>
              <a:rPr sz="1200" spc="-15" dirty="0">
                <a:solidFill>
                  <a:srgbClr val="535353"/>
                </a:solidFill>
                <a:latin typeface="Microsoft Sans Serif"/>
                <a:cs typeface="Microsoft Sans Serif"/>
              </a:rPr>
              <a:t>DMs</a:t>
            </a:r>
            <a:endParaRPr sz="1200">
              <a:latin typeface="Microsoft Sans Serif"/>
              <a:cs typeface="Microsoft Sans Serif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906780" y="5501132"/>
            <a:ext cx="55054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45" dirty="0">
                <a:solidFill>
                  <a:srgbClr val="535353"/>
                </a:solidFill>
                <a:latin typeface="Microsoft Sans Serif"/>
                <a:cs typeface="Microsoft Sans Serif"/>
              </a:rPr>
              <a:t>H</a:t>
            </a:r>
            <a:r>
              <a:rPr sz="1200" spc="-100" dirty="0">
                <a:solidFill>
                  <a:srgbClr val="535353"/>
                </a:solidFill>
                <a:latin typeface="Microsoft Sans Serif"/>
                <a:cs typeface="Microsoft Sans Serif"/>
              </a:rPr>
              <a:t>R</a:t>
            </a:r>
            <a:r>
              <a:rPr sz="1200" spc="30" dirty="0">
                <a:solidFill>
                  <a:srgbClr val="535353"/>
                </a:solidFill>
                <a:latin typeface="Microsoft Sans Serif"/>
                <a:cs typeface="Microsoft Sans Serif"/>
              </a:rPr>
              <a:t>D</a:t>
            </a:r>
            <a:r>
              <a:rPr sz="1200" spc="95" dirty="0">
                <a:solidFill>
                  <a:srgbClr val="535353"/>
                </a:solidFill>
                <a:latin typeface="Microsoft Sans Serif"/>
                <a:cs typeface="Microsoft Sans Serif"/>
              </a:rPr>
              <a:t>M</a:t>
            </a:r>
            <a:r>
              <a:rPr sz="1200" spc="-70" dirty="0">
                <a:solidFill>
                  <a:srgbClr val="535353"/>
                </a:solidFill>
                <a:latin typeface="Microsoft Sans Serif"/>
                <a:cs typeface="Microsoft Sans Serif"/>
              </a:rPr>
              <a:t>s</a:t>
            </a:r>
            <a:endParaRPr sz="1200">
              <a:latin typeface="Microsoft Sans Serif"/>
              <a:cs typeface="Microsoft Sans Serif"/>
            </a:endParaRPr>
          </a:p>
        </p:txBody>
      </p:sp>
      <p:sp>
        <p:nvSpPr>
          <p:cNvPr id="28" name="object 28"/>
          <p:cNvSpPr/>
          <p:nvPr/>
        </p:nvSpPr>
        <p:spPr>
          <a:xfrm>
            <a:off x="4824667" y="6276331"/>
            <a:ext cx="93980" cy="93980"/>
          </a:xfrm>
          <a:custGeom>
            <a:avLst/>
            <a:gdLst/>
            <a:ahLst/>
            <a:cxnLst/>
            <a:rect l="l" t="t" r="r" b="b"/>
            <a:pathLst>
              <a:path w="93979" h="93979">
                <a:moveTo>
                  <a:pt x="93668" y="0"/>
                </a:moveTo>
                <a:lnTo>
                  <a:pt x="0" y="0"/>
                </a:lnTo>
                <a:lnTo>
                  <a:pt x="0" y="93667"/>
                </a:lnTo>
                <a:lnTo>
                  <a:pt x="93668" y="93667"/>
                </a:lnTo>
                <a:lnTo>
                  <a:pt x="93668" y="0"/>
                </a:lnTo>
                <a:close/>
              </a:path>
            </a:pathLst>
          </a:custGeom>
          <a:solidFill>
            <a:srgbClr val="92D05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29"/>
          <p:cNvSpPr txBox="1"/>
          <p:nvPr/>
        </p:nvSpPr>
        <p:spPr>
          <a:xfrm>
            <a:off x="4947708" y="6196076"/>
            <a:ext cx="407034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5" dirty="0">
                <a:solidFill>
                  <a:srgbClr val="535353"/>
                </a:solidFill>
                <a:latin typeface="Microsoft Sans Serif"/>
                <a:cs typeface="Microsoft Sans Serif"/>
              </a:rPr>
              <a:t>Br</a:t>
            </a:r>
            <a:r>
              <a:rPr sz="1200" spc="-75" dirty="0">
                <a:solidFill>
                  <a:srgbClr val="535353"/>
                </a:solidFill>
                <a:latin typeface="Microsoft Sans Serif"/>
                <a:cs typeface="Microsoft Sans Serif"/>
              </a:rPr>
              <a:t>a</a:t>
            </a:r>
            <a:r>
              <a:rPr sz="1200" spc="-5" dirty="0">
                <a:solidFill>
                  <a:srgbClr val="535353"/>
                </a:solidFill>
                <a:latin typeface="Microsoft Sans Serif"/>
                <a:cs typeface="Microsoft Sans Serif"/>
              </a:rPr>
              <a:t>z</a:t>
            </a:r>
            <a:r>
              <a:rPr sz="1200" spc="25" dirty="0">
                <a:solidFill>
                  <a:srgbClr val="535353"/>
                </a:solidFill>
                <a:latin typeface="Microsoft Sans Serif"/>
                <a:cs typeface="Microsoft Sans Serif"/>
              </a:rPr>
              <a:t>il</a:t>
            </a:r>
            <a:endParaRPr sz="1200">
              <a:latin typeface="Microsoft Sans Serif"/>
              <a:cs typeface="Microsoft Sans Serif"/>
            </a:endParaRPr>
          </a:p>
        </p:txBody>
      </p:sp>
      <p:sp>
        <p:nvSpPr>
          <p:cNvPr id="30" name="object 30"/>
          <p:cNvSpPr/>
          <p:nvPr/>
        </p:nvSpPr>
        <p:spPr>
          <a:xfrm>
            <a:off x="5485178" y="6276331"/>
            <a:ext cx="93980" cy="93980"/>
          </a:xfrm>
          <a:custGeom>
            <a:avLst/>
            <a:gdLst/>
            <a:ahLst/>
            <a:cxnLst/>
            <a:rect l="l" t="t" r="r" b="b"/>
            <a:pathLst>
              <a:path w="93979" h="93979">
                <a:moveTo>
                  <a:pt x="93668" y="0"/>
                </a:moveTo>
                <a:lnTo>
                  <a:pt x="0" y="0"/>
                </a:lnTo>
                <a:lnTo>
                  <a:pt x="0" y="93667"/>
                </a:lnTo>
                <a:lnTo>
                  <a:pt x="93668" y="93667"/>
                </a:lnTo>
                <a:lnTo>
                  <a:pt x="93668" y="0"/>
                </a:lnTo>
                <a:close/>
              </a:path>
            </a:pathLst>
          </a:custGeom>
          <a:solidFill>
            <a:srgbClr val="74ACD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object 31"/>
          <p:cNvSpPr txBox="1"/>
          <p:nvPr/>
        </p:nvSpPr>
        <p:spPr>
          <a:xfrm>
            <a:off x="5608218" y="6196076"/>
            <a:ext cx="71691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5" dirty="0">
                <a:solidFill>
                  <a:srgbClr val="535353"/>
                </a:solidFill>
                <a:latin typeface="Microsoft Sans Serif"/>
                <a:cs typeface="Microsoft Sans Serif"/>
              </a:rPr>
              <a:t>A</a:t>
            </a:r>
            <a:r>
              <a:rPr sz="1200" spc="95" dirty="0">
                <a:solidFill>
                  <a:srgbClr val="535353"/>
                </a:solidFill>
                <a:latin typeface="Microsoft Sans Serif"/>
                <a:cs typeface="Microsoft Sans Serif"/>
              </a:rPr>
              <a:t>r</a:t>
            </a:r>
            <a:r>
              <a:rPr sz="1200" spc="30" dirty="0">
                <a:solidFill>
                  <a:srgbClr val="535353"/>
                </a:solidFill>
                <a:latin typeface="Microsoft Sans Serif"/>
                <a:cs typeface="Microsoft Sans Serif"/>
              </a:rPr>
              <a:t>g</a:t>
            </a:r>
            <a:r>
              <a:rPr sz="1200" spc="25" dirty="0">
                <a:solidFill>
                  <a:srgbClr val="535353"/>
                </a:solidFill>
                <a:latin typeface="Microsoft Sans Serif"/>
                <a:cs typeface="Microsoft Sans Serif"/>
              </a:rPr>
              <a:t>en</a:t>
            </a:r>
            <a:r>
              <a:rPr sz="1200" spc="60" dirty="0">
                <a:solidFill>
                  <a:srgbClr val="535353"/>
                </a:solidFill>
                <a:latin typeface="Microsoft Sans Serif"/>
                <a:cs typeface="Microsoft Sans Serif"/>
              </a:rPr>
              <a:t>t</a:t>
            </a:r>
            <a:r>
              <a:rPr sz="1200" spc="25" dirty="0">
                <a:solidFill>
                  <a:srgbClr val="535353"/>
                </a:solidFill>
                <a:latin typeface="Microsoft Sans Serif"/>
                <a:cs typeface="Microsoft Sans Serif"/>
              </a:rPr>
              <a:t>in</a:t>
            </a:r>
            <a:r>
              <a:rPr sz="1200" spc="-30" dirty="0">
                <a:solidFill>
                  <a:srgbClr val="535353"/>
                </a:solidFill>
                <a:latin typeface="Microsoft Sans Serif"/>
                <a:cs typeface="Microsoft Sans Serif"/>
              </a:rPr>
              <a:t>a</a:t>
            </a:r>
            <a:endParaRPr sz="120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25118" y="610107"/>
            <a:ext cx="3541395" cy="6350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10" dirty="0"/>
              <a:t>COMPANY</a:t>
            </a:r>
            <a:r>
              <a:rPr spc="-70" dirty="0"/>
              <a:t> </a:t>
            </a:r>
            <a:r>
              <a:rPr dirty="0"/>
              <a:t>SIZE</a:t>
            </a:r>
          </a:p>
        </p:txBody>
      </p:sp>
      <p:grpSp>
        <p:nvGrpSpPr>
          <p:cNvPr id="3" name="object 3"/>
          <p:cNvGrpSpPr/>
          <p:nvPr/>
        </p:nvGrpSpPr>
        <p:grpSpPr>
          <a:xfrm>
            <a:off x="1936116" y="1769268"/>
            <a:ext cx="7933690" cy="4273550"/>
            <a:chOff x="1936116" y="1769268"/>
            <a:chExt cx="7933690" cy="4273550"/>
          </a:xfrm>
        </p:grpSpPr>
        <p:sp>
          <p:nvSpPr>
            <p:cNvPr id="4" name="object 4"/>
            <p:cNvSpPr/>
            <p:nvPr/>
          </p:nvSpPr>
          <p:spPr>
            <a:xfrm>
              <a:off x="1940877" y="2109215"/>
              <a:ext cx="7928609" cy="372110"/>
            </a:xfrm>
            <a:custGeom>
              <a:avLst/>
              <a:gdLst/>
              <a:ahLst/>
              <a:cxnLst/>
              <a:rect l="l" t="t" r="r" b="b"/>
              <a:pathLst>
                <a:path w="7928609" h="372110">
                  <a:moveTo>
                    <a:pt x="7928546" y="0"/>
                  </a:moveTo>
                  <a:lnTo>
                    <a:pt x="0" y="0"/>
                  </a:lnTo>
                  <a:lnTo>
                    <a:pt x="0" y="371856"/>
                  </a:lnTo>
                  <a:lnTo>
                    <a:pt x="7928546" y="371856"/>
                  </a:lnTo>
                  <a:lnTo>
                    <a:pt x="7928546" y="0"/>
                  </a:lnTo>
                  <a:close/>
                </a:path>
              </a:pathLst>
            </a:custGeom>
            <a:solidFill>
              <a:srgbClr val="92D05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1940877" y="2481072"/>
              <a:ext cx="647065" cy="372110"/>
            </a:xfrm>
            <a:custGeom>
              <a:avLst/>
              <a:gdLst/>
              <a:ahLst/>
              <a:cxnLst/>
              <a:rect l="l" t="t" r="r" b="b"/>
              <a:pathLst>
                <a:path w="647064" h="372110">
                  <a:moveTo>
                    <a:pt x="646874" y="0"/>
                  </a:moveTo>
                  <a:lnTo>
                    <a:pt x="0" y="0"/>
                  </a:lnTo>
                  <a:lnTo>
                    <a:pt x="0" y="371855"/>
                  </a:lnTo>
                  <a:lnTo>
                    <a:pt x="646874" y="371855"/>
                  </a:lnTo>
                  <a:lnTo>
                    <a:pt x="646874" y="0"/>
                  </a:lnTo>
                  <a:close/>
                </a:path>
              </a:pathLst>
            </a:custGeom>
            <a:solidFill>
              <a:srgbClr val="74ACD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1940877" y="3532632"/>
              <a:ext cx="2302510" cy="372110"/>
            </a:xfrm>
            <a:custGeom>
              <a:avLst/>
              <a:gdLst/>
              <a:ahLst/>
              <a:cxnLst/>
              <a:rect l="l" t="t" r="r" b="b"/>
              <a:pathLst>
                <a:path w="2302510" h="372110">
                  <a:moveTo>
                    <a:pt x="2301938" y="0"/>
                  </a:moveTo>
                  <a:lnTo>
                    <a:pt x="0" y="0"/>
                  </a:lnTo>
                  <a:lnTo>
                    <a:pt x="0" y="371855"/>
                  </a:lnTo>
                  <a:lnTo>
                    <a:pt x="2301938" y="371855"/>
                  </a:lnTo>
                  <a:lnTo>
                    <a:pt x="2301938" y="0"/>
                  </a:lnTo>
                  <a:close/>
                </a:path>
              </a:pathLst>
            </a:custGeom>
            <a:solidFill>
              <a:srgbClr val="92D05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1940877" y="3904488"/>
              <a:ext cx="180975" cy="375285"/>
            </a:xfrm>
            <a:custGeom>
              <a:avLst/>
              <a:gdLst/>
              <a:ahLst/>
              <a:cxnLst/>
              <a:rect l="l" t="t" r="r" b="b"/>
              <a:pathLst>
                <a:path w="180975" h="375285">
                  <a:moveTo>
                    <a:pt x="180530" y="0"/>
                  </a:moveTo>
                  <a:lnTo>
                    <a:pt x="0" y="0"/>
                  </a:lnTo>
                  <a:lnTo>
                    <a:pt x="0" y="374904"/>
                  </a:lnTo>
                  <a:lnTo>
                    <a:pt x="180530" y="374904"/>
                  </a:lnTo>
                  <a:lnTo>
                    <a:pt x="180530" y="0"/>
                  </a:lnTo>
                  <a:close/>
                </a:path>
              </a:pathLst>
            </a:custGeom>
            <a:solidFill>
              <a:srgbClr val="74ACD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1940877" y="4956048"/>
              <a:ext cx="2460625" cy="375285"/>
            </a:xfrm>
            <a:custGeom>
              <a:avLst/>
              <a:gdLst/>
              <a:ahLst/>
              <a:cxnLst/>
              <a:rect l="l" t="t" r="r" b="b"/>
              <a:pathLst>
                <a:path w="2460625" h="375285">
                  <a:moveTo>
                    <a:pt x="2460434" y="0"/>
                  </a:moveTo>
                  <a:lnTo>
                    <a:pt x="0" y="0"/>
                  </a:lnTo>
                  <a:lnTo>
                    <a:pt x="0" y="374903"/>
                  </a:lnTo>
                  <a:lnTo>
                    <a:pt x="2460434" y="374903"/>
                  </a:lnTo>
                  <a:lnTo>
                    <a:pt x="2460434" y="0"/>
                  </a:lnTo>
                  <a:close/>
                </a:path>
              </a:pathLst>
            </a:custGeom>
            <a:solidFill>
              <a:srgbClr val="92D05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1940877" y="5330952"/>
              <a:ext cx="123189" cy="372110"/>
            </a:xfrm>
            <a:custGeom>
              <a:avLst/>
              <a:gdLst/>
              <a:ahLst/>
              <a:cxnLst/>
              <a:rect l="l" t="t" r="r" b="b"/>
              <a:pathLst>
                <a:path w="123189" h="372110">
                  <a:moveTo>
                    <a:pt x="122618" y="0"/>
                  </a:moveTo>
                  <a:lnTo>
                    <a:pt x="0" y="0"/>
                  </a:lnTo>
                  <a:lnTo>
                    <a:pt x="0" y="371855"/>
                  </a:lnTo>
                  <a:lnTo>
                    <a:pt x="122618" y="371855"/>
                  </a:lnTo>
                  <a:lnTo>
                    <a:pt x="122618" y="0"/>
                  </a:lnTo>
                  <a:close/>
                </a:path>
              </a:pathLst>
            </a:custGeom>
            <a:solidFill>
              <a:srgbClr val="74ACD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1940878" y="1769268"/>
              <a:ext cx="0" cy="4273550"/>
            </a:xfrm>
            <a:custGeom>
              <a:avLst/>
              <a:gdLst/>
              <a:ahLst/>
              <a:cxnLst/>
              <a:rect l="l" t="t" r="r" b="b"/>
              <a:pathLst>
                <a:path h="4273550">
                  <a:moveTo>
                    <a:pt x="0" y="0"/>
                  </a:moveTo>
                  <a:lnTo>
                    <a:pt x="1" y="4273061"/>
                  </a:lnTo>
                </a:path>
              </a:pathLst>
            </a:custGeom>
            <a:ln w="9525">
              <a:solidFill>
                <a:srgbClr val="E2E2E2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1" name="object 11"/>
          <p:cNvSpPr txBox="1"/>
          <p:nvPr/>
        </p:nvSpPr>
        <p:spPr>
          <a:xfrm>
            <a:off x="9972501" y="2178811"/>
            <a:ext cx="50736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20" dirty="0">
                <a:solidFill>
                  <a:srgbClr val="535353"/>
                </a:solidFill>
                <a:latin typeface="Microsoft Sans Serif"/>
                <a:cs typeface="Microsoft Sans Serif"/>
              </a:rPr>
              <a:t>54,679</a:t>
            </a:r>
            <a:endParaRPr sz="1200">
              <a:latin typeface="Microsoft Sans Serif"/>
              <a:cs typeface="Microsoft Sans Serif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4343793" y="3602228"/>
            <a:ext cx="50736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20" dirty="0">
                <a:solidFill>
                  <a:srgbClr val="535353"/>
                </a:solidFill>
                <a:latin typeface="Microsoft Sans Serif"/>
                <a:cs typeface="Microsoft Sans Serif"/>
              </a:rPr>
              <a:t>15,868</a:t>
            </a:r>
            <a:endParaRPr sz="1200">
              <a:latin typeface="Microsoft Sans Serif"/>
              <a:cs typeface="Microsoft Sans Serif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4502890" y="5025644"/>
            <a:ext cx="50736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20" dirty="0">
                <a:solidFill>
                  <a:srgbClr val="535353"/>
                </a:solidFill>
                <a:latin typeface="Microsoft Sans Serif"/>
                <a:cs typeface="Microsoft Sans Serif"/>
              </a:rPr>
              <a:t>16,965</a:t>
            </a:r>
            <a:endParaRPr sz="1200">
              <a:latin typeface="Microsoft Sans Serif"/>
              <a:cs typeface="Microsoft Sans Serif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2689016" y="2550667"/>
            <a:ext cx="41910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15" dirty="0">
                <a:solidFill>
                  <a:srgbClr val="535353"/>
                </a:solidFill>
                <a:latin typeface="Microsoft Sans Serif"/>
                <a:cs typeface="Microsoft Sans Serif"/>
              </a:rPr>
              <a:t>4,458</a:t>
            </a:r>
            <a:endParaRPr sz="1200">
              <a:latin typeface="Microsoft Sans Serif"/>
              <a:cs typeface="Microsoft Sans Serif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951039" y="2352547"/>
            <a:ext cx="845819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105" dirty="0">
                <a:solidFill>
                  <a:srgbClr val="535353"/>
                </a:solidFill>
                <a:latin typeface="Microsoft Sans Serif"/>
                <a:cs typeface="Microsoft Sans Serif"/>
              </a:rPr>
              <a:t>S</a:t>
            </a:r>
            <a:r>
              <a:rPr sz="1200" dirty="0">
                <a:solidFill>
                  <a:srgbClr val="535353"/>
                </a:solidFill>
                <a:latin typeface="Microsoft Sans Serif"/>
                <a:cs typeface="Microsoft Sans Serif"/>
              </a:rPr>
              <a:t>m</a:t>
            </a:r>
            <a:r>
              <a:rPr sz="1200" spc="25" dirty="0">
                <a:solidFill>
                  <a:srgbClr val="535353"/>
                </a:solidFill>
                <a:latin typeface="Microsoft Sans Serif"/>
                <a:cs typeface="Microsoft Sans Serif"/>
              </a:rPr>
              <a:t>a</a:t>
            </a:r>
            <a:r>
              <a:rPr sz="1200" spc="20" dirty="0">
                <a:solidFill>
                  <a:srgbClr val="535353"/>
                </a:solidFill>
                <a:latin typeface="Microsoft Sans Serif"/>
                <a:cs typeface="Microsoft Sans Serif"/>
              </a:rPr>
              <a:t>l</a:t>
            </a:r>
            <a:r>
              <a:rPr sz="1200" spc="25" dirty="0">
                <a:solidFill>
                  <a:srgbClr val="535353"/>
                </a:solidFill>
                <a:latin typeface="Microsoft Sans Serif"/>
                <a:cs typeface="Microsoft Sans Serif"/>
              </a:rPr>
              <a:t>l</a:t>
            </a:r>
            <a:r>
              <a:rPr sz="1200" spc="-25" dirty="0">
                <a:solidFill>
                  <a:srgbClr val="535353"/>
                </a:solidFill>
                <a:latin typeface="Microsoft Sans Serif"/>
                <a:cs typeface="Microsoft Sans Serif"/>
              </a:rPr>
              <a:t> </a:t>
            </a:r>
            <a:r>
              <a:rPr sz="1200" spc="-100" dirty="0">
                <a:solidFill>
                  <a:srgbClr val="535353"/>
                </a:solidFill>
                <a:latin typeface="Microsoft Sans Serif"/>
                <a:cs typeface="Microsoft Sans Serif"/>
              </a:rPr>
              <a:t>(</a:t>
            </a:r>
            <a:r>
              <a:rPr sz="1200" spc="25" dirty="0">
                <a:solidFill>
                  <a:srgbClr val="535353"/>
                </a:solidFill>
                <a:latin typeface="Microsoft Sans Serif"/>
                <a:cs typeface="Microsoft Sans Serif"/>
              </a:rPr>
              <a:t>1</a:t>
            </a:r>
            <a:r>
              <a:rPr sz="1200" spc="-5" dirty="0">
                <a:solidFill>
                  <a:srgbClr val="535353"/>
                </a:solidFill>
                <a:latin typeface="Microsoft Sans Serif"/>
                <a:cs typeface="Microsoft Sans Serif"/>
              </a:rPr>
              <a:t>-</a:t>
            </a:r>
            <a:r>
              <a:rPr sz="1200" spc="25" dirty="0">
                <a:solidFill>
                  <a:srgbClr val="535353"/>
                </a:solidFill>
                <a:latin typeface="Microsoft Sans Serif"/>
                <a:cs typeface="Microsoft Sans Serif"/>
              </a:rPr>
              <a:t>99</a:t>
            </a:r>
            <a:r>
              <a:rPr sz="1200" spc="-40" dirty="0">
                <a:solidFill>
                  <a:srgbClr val="535353"/>
                </a:solidFill>
                <a:latin typeface="Microsoft Sans Serif"/>
                <a:cs typeface="Microsoft Sans Serif"/>
              </a:rPr>
              <a:t>)</a:t>
            </a:r>
            <a:endParaRPr sz="1200">
              <a:latin typeface="Microsoft Sans Serif"/>
              <a:cs typeface="Microsoft Sans Serif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484187" y="3766820"/>
            <a:ext cx="2158365" cy="415925"/>
          </a:xfrm>
          <a:prstGeom prst="rect">
            <a:avLst/>
          </a:prstGeom>
        </p:spPr>
        <p:txBody>
          <a:bodyPr vert="horz" wrap="square" lIns="0" tIns="247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95"/>
              </a:spcBef>
            </a:pPr>
            <a:r>
              <a:rPr sz="1200" spc="45" dirty="0">
                <a:solidFill>
                  <a:srgbClr val="535353"/>
                </a:solidFill>
                <a:latin typeface="Microsoft Sans Serif"/>
                <a:cs typeface="Microsoft Sans Serif"/>
              </a:rPr>
              <a:t>Medium</a:t>
            </a:r>
            <a:r>
              <a:rPr sz="1200" spc="-10" dirty="0">
                <a:solidFill>
                  <a:srgbClr val="535353"/>
                </a:solidFill>
                <a:latin typeface="Microsoft Sans Serif"/>
                <a:cs typeface="Microsoft Sans Serif"/>
              </a:rPr>
              <a:t> </a:t>
            </a:r>
            <a:r>
              <a:rPr sz="1200" dirty="0">
                <a:solidFill>
                  <a:srgbClr val="535353"/>
                </a:solidFill>
                <a:latin typeface="Microsoft Sans Serif"/>
                <a:cs typeface="Microsoft Sans Serif"/>
              </a:rPr>
              <a:t>(100-999)</a:t>
            </a:r>
            <a:endParaRPr sz="1200">
              <a:latin typeface="Microsoft Sans Serif"/>
              <a:cs typeface="Microsoft Sans Serif"/>
            </a:endParaRPr>
          </a:p>
          <a:p>
            <a:pPr marL="1751964">
              <a:lnSpc>
                <a:spcPct val="100000"/>
              </a:lnSpc>
              <a:spcBef>
                <a:spcPts val="95"/>
              </a:spcBef>
            </a:pPr>
            <a:r>
              <a:rPr sz="1200" spc="15" dirty="0">
                <a:solidFill>
                  <a:srgbClr val="535353"/>
                </a:solidFill>
                <a:latin typeface="Microsoft Sans Serif"/>
                <a:cs typeface="Microsoft Sans Serif"/>
              </a:rPr>
              <a:t>1,250</a:t>
            </a:r>
            <a:endParaRPr sz="1200">
              <a:latin typeface="Microsoft Sans Serif"/>
              <a:cs typeface="Microsoft Sans Serif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696723" y="5187188"/>
            <a:ext cx="1758314" cy="421640"/>
          </a:xfrm>
          <a:prstGeom prst="rect">
            <a:avLst/>
          </a:prstGeom>
        </p:spPr>
        <p:txBody>
          <a:bodyPr vert="horz" wrap="square" lIns="0" tIns="27939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219"/>
              </a:spcBef>
            </a:pPr>
            <a:r>
              <a:rPr sz="1200" spc="5" dirty="0">
                <a:solidFill>
                  <a:srgbClr val="535353"/>
                </a:solidFill>
                <a:latin typeface="Microsoft Sans Serif"/>
                <a:cs typeface="Microsoft Sans Serif"/>
              </a:rPr>
              <a:t>Larger</a:t>
            </a:r>
            <a:r>
              <a:rPr sz="1200" spc="20" dirty="0">
                <a:solidFill>
                  <a:srgbClr val="535353"/>
                </a:solidFill>
                <a:latin typeface="Microsoft Sans Serif"/>
                <a:cs typeface="Microsoft Sans Serif"/>
              </a:rPr>
              <a:t> </a:t>
            </a:r>
            <a:r>
              <a:rPr sz="1200" dirty="0">
                <a:solidFill>
                  <a:srgbClr val="535353"/>
                </a:solidFill>
                <a:latin typeface="Microsoft Sans Serif"/>
                <a:cs typeface="Microsoft Sans Serif"/>
              </a:rPr>
              <a:t>(1,000+)</a:t>
            </a:r>
            <a:endParaRPr sz="1200">
              <a:latin typeface="Microsoft Sans Serif"/>
              <a:cs typeface="Microsoft Sans Serif"/>
            </a:endParaRPr>
          </a:p>
          <a:p>
            <a:pPr marL="1479550">
              <a:lnSpc>
                <a:spcPct val="100000"/>
              </a:lnSpc>
              <a:spcBef>
                <a:spcPts val="120"/>
              </a:spcBef>
            </a:pPr>
            <a:r>
              <a:rPr sz="1200" spc="25" dirty="0">
                <a:solidFill>
                  <a:srgbClr val="535353"/>
                </a:solidFill>
                <a:latin typeface="Microsoft Sans Serif"/>
                <a:cs typeface="Microsoft Sans Serif"/>
              </a:rPr>
              <a:t>838</a:t>
            </a:r>
            <a:endParaRPr sz="1200">
              <a:latin typeface="Microsoft Sans Serif"/>
              <a:cs typeface="Microsoft Sans Serif"/>
            </a:endParaRPr>
          </a:p>
        </p:txBody>
      </p:sp>
      <p:sp>
        <p:nvSpPr>
          <p:cNvPr id="18" name="object 18"/>
          <p:cNvSpPr/>
          <p:nvPr/>
        </p:nvSpPr>
        <p:spPr>
          <a:xfrm>
            <a:off x="4885788" y="6276329"/>
            <a:ext cx="93980" cy="93980"/>
          </a:xfrm>
          <a:custGeom>
            <a:avLst/>
            <a:gdLst/>
            <a:ahLst/>
            <a:cxnLst/>
            <a:rect l="l" t="t" r="r" b="b"/>
            <a:pathLst>
              <a:path w="93979" h="93979">
                <a:moveTo>
                  <a:pt x="93667" y="0"/>
                </a:moveTo>
                <a:lnTo>
                  <a:pt x="0" y="0"/>
                </a:lnTo>
                <a:lnTo>
                  <a:pt x="0" y="93667"/>
                </a:lnTo>
                <a:lnTo>
                  <a:pt x="93667" y="93667"/>
                </a:lnTo>
                <a:lnTo>
                  <a:pt x="93667" y="0"/>
                </a:lnTo>
                <a:close/>
              </a:path>
            </a:pathLst>
          </a:custGeom>
          <a:solidFill>
            <a:srgbClr val="92D05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 txBox="1"/>
          <p:nvPr/>
        </p:nvSpPr>
        <p:spPr>
          <a:xfrm>
            <a:off x="5008829" y="6196076"/>
            <a:ext cx="407034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5" dirty="0">
                <a:solidFill>
                  <a:srgbClr val="535353"/>
                </a:solidFill>
                <a:latin typeface="Microsoft Sans Serif"/>
                <a:cs typeface="Microsoft Sans Serif"/>
              </a:rPr>
              <a:t>Br</a:t>
            </a:r>
            <a:r>
              <a:rPr sz="1200" spc="-75" dirty="0">
                <a:solidFill>
                  <a:srgbClr val="535353"/>
                </a:solidFill>
                <a:latin typeface="Microsoft Sans Serif"/>
                <a:cs typeface="Microsoft Sans Serif"/>
              </a:rPr>
              <a:t>a</a:t>
            </a:r>
            <a:r>
              <a:rPr sz="1200" spc="-5" dirty="0">
                <a:solidFill>
                  <a:srgbClr val="535353"/>
                </a:solidFill>
                <a:latin typeface="Microsoft Sans Serif"/>
                <a:cs typeface="Microsoft Sans Serif"/>
              </a:rPr>
              <a:t>z</a:t>
            </a:r>
            <a:r>
              <a:rPr sz="1200" spc="25" dirty="0">
                <a:solidFill>
                  <a:srgbClr val="535353"/>
                </a:solidFill>
                <a:latin typeface="Microsoft Sans Serif"/>
                <a:cs typeface="Microsoft Sans Serif"/>
              </a:rPr>
              <a:t>il</a:t>
            </a:r>
            <a:endParaRPr sz="1200">
              <a:latin typeface="Microsoft Sans Serif"/>
              <a:cs typeface="Microsoft Sans Serif"/>
            </a:endParaRPr>
          </a:p>
        </p:txBody>
      </p:sp>
      <p:sp>
        <p:nvSpPr>
          <p:cNvPr id="20" name="object 20"/>
          <p:cNvSpPr/>
          <p:nvPr/>
        </p:nvSpPr>
        <p:spPr>
          <a:xfrm>
            <a:off x="5546299" y="6276329"/>
            <a:ext cx="93980" cy="93980"/>
          </a:xfrm>
          <a:custGeom>
            <a:avLst/>
            <a:gdLst/>
            <a:ahLst/>
            <a:cxnLst/>
            <a:rect l="l" t="t" r="r" b="b"/>
            <a:pathLst>
              <a:path w="93979" h="93979">
                <a:moveTo>
                  <a:pt x="93668" y="0"/>
                </a:moveTo>
                <a:lnTo>
                  <a:pt x="0" y="0"/>
                </a:lnTo>
                <a:lnTo>
                  <a:pt x="0" y="93667"/>
                </a:lnTo>
                <a:lnTo>
                  <a:pt x="93668" y="93667"/>
                </a:lnTo>
                <a:lnTo>
                  <a:pt x="93668" y="0"/>
                </a:lnTo>
                <a:close/>
              </a:path>
            </a:pathLst>
          </a:custGeom>
          <a:solidFill>
            <a:srgbClr val="74ACD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 txBox="1"/>
          <p:nvPr/>
        </p:nvSpPr>
        <p:spPr>
          <a:xfrm>
            <a:off x="5669339" y="6196076"/>
            <a:ext cx="71691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5" dirty="0">
                <a:solidFill>
                  <a:srgbClr val="535353"/>
                </a:solidFill>
                <a:latin typeface="Microsoft Sans Serif"/>
                <a:cs typeface="Microsoft Sans Serif"/>
              </a:rPr>
              <a:t>A</a:t>
            </a:r>
            <a:r>
              <a:rPr sz="1200" spc="95" dirty="0">
                <a:solidFill>
                  <a:srgbClr val="535353"/>
                </a:solidFill>
                <a:latin typeface="Microsoft Sans Serif"/>
                <a:cs typeface="Microsoft Sans Serif"/>
              </a:rPr>
              <a:t>r</a:t>
            </a:r>
            <a:r>
              <a:rPr sz="1200" spc="30" dirty="0">
                <a:solidFill>
                  <a:srgbClr val="535353"/>
                </a:solidFill>
                <a:latin typeface="Microsoft Sans Serif"/>
                <a:cs typeface="Microsoft Sans Serif"/>
              </a:rPr>
              <a:t>g</a:t>
            </a:r>
            <a:r>
              <a:rPr sz="1200" spc="25" dirty="0">
                <a:solidFill>
                  <a:srgbClr val="535353"/>
                </a:solidFill>
                <a:latin typeface="Microsoft Sans Serif"/>
                <a:cs typeface="Microsoft Sans Serif"/>
              </a:rPr>
              <a:t>en</a:t>
            </a:r>
            <a:r>
              <a:rPr sz="1200" spc="60" dirty="0">
                <a:solidFill>
                  <a:srgbClr val="535353"/>
                </a:solidFill>
                <a:latin typeface="Microsoft Sans Serif"/>
                <a:cs typeface="Microsoft Sans Serif"/>
              </a:rPr>
              <a:t>t</a:t>
            </a:r>
            <a:r>
              <a:rPr sz="1200" spc="25" dirty="0">
                <a:solidFill>
                  <a:srgbClr val="535353"/>
                </a:solidFill>
                <a:latin typeface="Microsoft Sans Serif"/>
                <a:cs typeface="Microsoft Sans Serif"/>
              </a:rPr>
              <a:t>in</a:t>
            </a:r>
            <a:r>
              <a:rPr sz="1200" spc="-30" dirty="0">
                <a:solidFill>
                  <a:srgbClr val="535353"/>
                </a:solidFill>
                <a:latin typeface="Microsoft Sans Serif"/>
                <a:cs typeface="Microsoft Sans Serif"/>
              </a:rPr>
              <a:t>a</a:t>
            </a:r>
            <a:endParaRPr sz="120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25118" y="610107"/>
            <a:ext cx="4508500" cy="6350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085215" algn="l"/>
              </a:tabLst>
            </a:pPr>
            <a:r>
              <a:rPr spc="-5" dirty="0"/>
              <a:t>TOP	</a:t>
            </a:r>
            <a:r>
              <a:rPr dirty="0"/>
              <a:t>15</a:t>
            </a:r>
            <a:r>
              <a:rPr spc="-70" dirty="0"/>
              <a:t> </a:t>
            </a:r>
            <a:r>
              <a:rPr spc="-5" dirty="0"/>
              <a:t>INDUSTRIES</a:t>
            </a:r>
          </a:p>
        </p:txBody>
      </p:sp>
      <p:grpSp>
        <p:nvGrpSpPr>
          <p:cNvPr id="3" name="object 3"/>
          <p:cNvGrpSpPr/>
          <p:nvPr/>
        </p:nvGrpSpPr>
        <p:grpSpPr>
          <a:xfrm>
            <a:off x="2815657" y="2133379"/>
            <a:ext cx="2119630" cy="4300220"/>
            <a:chOff x="2815657" y="2133379"/>
            <a:chExt cx="2119630" cy="4300220"/>
          </a:xfrm>
        </p:grpSpPr>
        <p:sp>
          <p:nvSpPr>
            <p:cNvPr id="4" name="object 4"/>
            <p:cNvSpPr/>
            <p:nvPr/>
          </p:nvSpPr>
          <p:spPr>
            <a:xfrm>
              <a:off x="2820416" y="2231135"/>
              <a:ext cx="2114550" cy="4102735"/>
            </a:xfrm>
            <a:custGeom>
              <a:avLst/>
              <a:gdLst/>
              <a:ahLst/>
              <a:cxnLst/>
              <a:rect l="l" t="t" r="r" b="b"/>
              <a:pathLst>
                <a:path w="2114550" h="4102735">
                  <a:moveTo>
                    <a:pt x="578104" y="4014216"/>
                  </a:moveTo>
                  <a:lnTo>
                    <a:pt x="0" y="4014216"/>
                  </a:lnTo>
                  <a:lnTo>
                    <a:pt x="0" y="4102608"/>
                  </a:lnTo>
                  <a:lnTo>
                    <a:pt x="578104" y="4102608"/>
                  </a:lnTo>
                  <a:lnTo>
                    <a:pt x="578104" y="4014216"/>
                  </a:lnTo>
                  <a:close/>
                </a:path>
                <a:path w="2114550" h="4102735">
                  <a:moveTo>
                    <a:pt x="721360" y="3727704"/>
                  </a:moveTo>
                  <a:lnTo>
                    <a:pt x="0" y="3727704"/>
                  </a:lnTo>
                  <a:lnTo>
                    <a:pt x="0" y="3816096"/>
                  </a:lnTo>
                  <a:lnTo>
                    <a:pt x="721360" y="3816096"/>
                  </a:lnTo>
                  <a:lnTo>
                    <a:pt x="721360" y="3727704"/>
                  </a:lnTo>
                  <a:close/>
                </a:path>
                <a:path w="2114550" h="4102735">
                  <a:moveTo>
                    <a:pt x="773176" y="3441192"/>
                  </a:moveTo>
                  <a:lnTo>
                    <a:pt x="0" y="3441192"/>
                  </a:lnTo>
                  <a:lnTo>
                    <a:pt x="0" y="3529584"/>
                  </a:lnTo>
                  <a:lnTo>
                    <a:pt x="773176" y="3529584"/>
                  </a:lnTo>
                  <a:lnTo>
                    <a:pt x="773176" y="3441192"/>
                  </a:lnTo>
                  <a:close/>
                </a:path>
                <a:path w="2114550" h="4102735">
                  <a:moveTo>
                    <a:pt x="852424" y="3154680"/>
                  </a:moveTo>
                  <a:lnTo>
                    <a:pt x="0" y="3154680"/>
                  </a:lnTo>
                  <a:lnTo>
                    <a:pt x="0" y="3243072"/>
                  </a:lnTo>
                  <a:lnTo>
                    <a:pt x="852424" y="3243072"/>
                  </a:lnTo>
                  <a:lnTo>
                    <a:pt x="852424" y="3154680"/>
                  </a:lnTo>
                  <a:close/>
                </a:path>
                <a:path w="2114550" h="4102735">
                  <a:moveTo>
                    <a:pt x="885952" y="2868168"/>
                  </a:moveTo>
                  <a:lnTo>
                    <a:pt x="0" y="2868168"/>
                  </a:lnTo>
                  <a:lnTo>
                    <a:pt x="0" y="2956560"/>
                  </a:lnTo>
                  <a:lnTo>
                    <a:pt x="885952" y="2956560"/>
                  </a:lnTo>
                  <a:lnTo>
                    <a:pt x="885952" y="2868168"/>
                  </a:lnTo>
                  <a:close/>
                </a:path>
                <a:path w="2114550" h="4102735">
                  <a:moveTo>
                    <a:pt x="904240" y="2581656"/>
                  </a:moveTo>
                  <a:lnTo>
                    <a:pt x="0" y="2581656"/>
                  </a:lnTo>
                  <a:lnTo>
                    <a:pt x="0" y="2670048"/>
                  </a:lnTo>
                  <a:lnTo>
                    <a:pt x="904240" y="2670048"/>
                  </a:lnTo>
                  <a:lnTo>
                    <a:pt x="904240" y="2581656"/>
                  </a:lnTo>
                  <a:close/>
                </a:path>
                <a:path w="2114550" h="4102735">
                  <a:moveTo>
                    <a:pt x="943864" y="2295144"/>
                  </a:moveTo>
                  <a:lnTo>
                    <a:pt x="0" y="2295144"/>
                  </a:lnTo>
                  <a:lnTo>
                    <a:pt x="0" y="2383536"/>
                  </a:lnTo>
                  <a:lnTo>
                    <a:pt x="943864" y="2383536"/>
                  </a:lnTo>
                  <a:lnTo>
                    <a:pt x="943864" y="2295144"/>
                  </a:lnTo>
                  <a:close/>
                </a:path>
                <a:path w="2114550" h="4102735">
                  <a:moveTo>
                    <a:pt x="1029208" y="2008632"/>
                  </a:moveTo>
                  <a:lnTo>
                    <a:pt x="0" y="2008632"/>
                  </a:lnTo>
                  <a:lnTo>
                    <a:pt x="0" y="2097024"/>
                  </a:lnTo>
                  <a:lnTo>
                    <a:pt x="1029208" y="2097024"/>
                  </a:lnTo>
                  <a:lnTo>
                    <a:pt x="1029208" y="2008632"/>
                  </a:lnTo>
                  <a:close/>
                </a:path>
                <a:path w="2114550" h="4102735">
                  <a:moveTo>
                    <a:pt x="1160272" y="1719072"/>
                  </a:moveTo>
                  <a:lnTo>
                    <a:pt x="0" y="1719072"/>
                  </a:lnTo>
                  <a:lnTo>
                    <a:pt x="0" y="1810512"/>
                  </a:lnTo>
                  <a:lnTo>
                    <a:pt x="1160272" y="1810512"/>
                  </a:lnTo>
                  <a:lnTo>
                    <a:pt x="1160272" y="1719072"/>
                  </a:lnTo>
                  <a:close/>
                </a:path>
                <a:path w="2114550" h="4102735">
                  <a:moveTo>
                    <a:pt x="1202944" y="1432560"/>
                  </a:moveTo>
                  <a:lnTo>
                    <a:pt x="0" y="1432560"/>
                  </a:lnTo>
                  <a:lnTo>
                    <a:pt x="0" y="1524000"/>
                  </a:lnTo>
                  <a:lnTo>
                    <a:pt x="1202944" y="1524000"/>
                  </a:lnTo>
                  <a:lnTo>
                    <a:pt x="1202944" y="1432560"/>
                  </a:lnTo>
                  <a:close/>
                </a:path>
                <a:path w="2114550" h="4102735">
                  <a:moveTo>
                    <a:pt x="1330960" y="1146048"/>
                  </a:moveTo>
                  <a:lnTo>
                    <a:pt x="0" y="1146048"/>
                  </a:lnTo>
                  <a:lnTo>
                    <a:pt x="0" y="1237488"/>
                  </a:lnTo>
                  <a:lnTo>
                    <a:pt x="1330960" y="1237488"/>
                  </a:lnTo>
                  <a:lnTo>
                    <a:pt x="1330960" y="1146048"/>
                  </a:lnTo>
                  <a:close/>
                </a:path>
                <a:path w="2114550" h="4102735">
                  <a:moveTo>
                    <a:pt x="1419352" y="859536"/>
                  </a:moveTo>
                  <a:lnTo>
                    <a:pt x="0" y="859536"/>
                  </a:lnTo>
                  <a:lnTo>
                    <a:pt x="0" y="950976"/>
                  </a:lnTo>
                  <a:lnTo>
                    <a:pt x="1419352" y="950976"/>
                  </a:lnTo>
                  <a:lnTo>
                    <a:pt x="1419352" y="859536"/>
                  </a:lnTo>
                  <a:close/>
                </a:path>
                <a:path w="2114550" h="4102735">
                  <a:moveTo>
                    <a:pt x="1742440" y="573024"/>
                  </a:moveTo>
                  <a:lnTo>
                    <a:pt x="0" y="573024"/>
                  </a:lnTo>
                  <a:lnTo>
                    <a:pt x="0" y="664464"/>
                  </a:lnTo>
                  <a:lnTo>
                    <a:pt x="1742440" y="664464"/>
                  </a:lnTo>
                  <a:lnTo>
                    <a:pt x="1742440" y="573024"/>
                  </a:lnTo>
                  <a:close/>
                </a:path>
                <a:path w="2114550" h="4102735">
                  <a:moveTo>
                    <a:pt x="1885696" y="286512"/>
                  </a:moveTo>
                  <a:lnTo>
                    <a:pt x="0" y="286512"/>
                  </a:lnTo>
                  <a:lnTo>
                    <a:pt x="0" y="377952"/>
                  </a:lnTo>
                  <a:lnTo>
                    <a:pt x="1885696" y="377952"/>
                  </a:lnTo>
                  <a:lnTo>
                    <a:pt x="1885696" y="286512"/>
                  </a:lnTo>
                  <a:close/>
                </a:path>
                <a:path w="2114550" h="4102735">
                  <a:moveTo>
                    <a:pt x="2114296" y="0"/>
                  </a:moveTo>
                  <a:lnTo>
                    <a:pt x="0" y="0"/>
                  </a:lnTo>
                  <a:lnTo>
                    <a:pt x="0" y="91440"/>
                  </a:lnTo>
                  <a:lnTo>
                    <a:pt x="2114296" y="91440"/>
                  </a:lnTo>
                  <a:lnTo>
                    <a:pt x="2114296" y="0"/>
                  </a:lnTo>
                  <a:close/>
                </a:path>
              </a:pathLst>
            </a:custGeom>
            <a:solidFill>
              <a:srgbClr val="92D05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2820419" y="2133379"/>
              <a:ext cx="0" cy="4300220"/>
            </a:xfrm>
            <a:custGeom>
              <a:avLst/>
              <a:gdLst/>
              <a:ahLst/>
              <a:cxnLst/>
              <a:rect l="l" t="t" r="r" b="b"/>
              <a:pathLst>
                <a:path h="4300220">
                  <a:moveTo>
                    <a:pt x="0" y="0"/>
                  </a:moveTo>
                  <a:lnTo>
                    <a:pt x="1" y="4299595"/>
                  </a:lnTo>
                </a:path>
              </a:pathLst>
            </a:custGeom>
            <a:ln w="9525">
              <a:solidFill>
                <a:srgbClr val="E2E2E2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 txBox="1"/>
          <p:nvPr/>
        </p:nvSpPr>
        <p:spPr>
          <a:xfrm>
            <a:off x="4978875" y="2160523"/>
            <a:ext cx="41910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15" dirty="0">
                <a:solidFill>
                  <a:srgbClr val="535353"/>
                </a:solidFill>
                <a:latin typeface="Microsoft Sans Serif"/>
                <a:cs typeface="Microsoft Sans Serif"/>
              </a:rPr>
              <a:t>9,157</a:t>
            </a:r>
            <a:endParaRPr sz="1200">
              <a:latin typeface="Microsoft Sans Serif"/>
              <a:cs typeface="Microsoft Sans Serif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4808880" y="2447035"/>
            <a:ext cx="41910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15" dirty="0">
                <a:solidFill>
                  <a:srgbClr val="535353"/>
                </a:solidFill>
                <a:latin typeface="Microsoft Sans Serif"/>
                <a:cs typeface="Microsoft Sans Serif"/>
              </a:rPr>
              <a:t>8,167</a:t>
            </a:r>
            <a:endParaRPr sz="1200">
              <a:latin typeface="Microsoft Sans Serif"/>
              <a:cs typeface="Microsoft Sans Serif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4664946" y="2733547"/>
            <a:ext cx="41910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15" dirty="0">
                <a:solidFill>
                  <a:srgbClr val="535353"/>
                </a:solidFill>
                <a:latin typeface="Microsoft Sans Serif"/>
                <a:cs typeface="Microsoft Sans Serif"/>
              </a:rPr>
              <a:t>7,544</a:t>
            </a:r>
            <a:endParaRPr sz="1200">
              <a:latin typeface="Microsoft Sans Serif"/>
              <a:cs typeface="Microsoft Sans Serif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4340804" y="3020059"/>
            <a:ext cx="41910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15" dirty="0">
                <a:solidFill>
                  <a:srgbClr val="535353"/>
                </a:solidFill>
                <a:latin typeface="Microsoft Sans Serif"/>
                <a:cs typeface="Microsoft Sans Serif"/>
              </a:rPr>
              <a:t>6,141</a:t>
            </a:r>
            <a:endParaRPr sz="1200">
              <a:latin typeface="Microsoft Sans Serif"/>
              <a:cs typeface="Microsoft Sans Serif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4253934" y="3306571"/>
            <a:ext cx="41910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15" dirty="0">
                <a:solidFill>
                  <a:srgbClr val="535353"/>
                </a:solidFill>
                <a:latin typeface="Microsoft Sans Serif"/>
                <a:cs typeface="Microsoft Sans Serif"/>
              </a:rPr>
              <a:t>5,765</a:t>
            </a:r>
            <a:endParaRPr sz="1200">
              <a:latin typeface="Microsoft Sans Serif"/>
              <a:cs typeface="Microsoft Sans Serif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4126403" y="3593083"/>
            <a:ext cx="41910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15" dirty="0">
                <a:solidFill>
                  <a:srgbClr val="535353"/>
                </a:solidFill>
                <a:latin typeface="Microsoft Sans Serif"/>
                <a:cs typeface="Microsoft Sans Serif"/>
              </a:rPr>
              <a:t>5,213</a:t>
            </a:r>
            <a:endParaRPr sz="1200">
              <a:latin typeface="Microsoft Sans Serif"/>
              <a:cs typeface="Microsoft Sans Serif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4081583" y="3879595"/>
            <a:ext cx="41910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15" dirty="0">
                <a:solidFill>
                  <a:srgbClr val="535353"/>
                </a:solidFill>
                <a:latin typeface="Microsoft Sans Serif"/>
                <a:cs typeface="Microsoft Sans Serif"/>
              </a:rPr>
              <a:t>5,019</a:t>
            </a:r>
            <a:endParaRPr sz="1200">
              <a:latin typeface="Microsoft Sans Serif"/>
              <a:cs typeface="Microsoft Sans Serif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3951973" y="4166107"/>
            <a:ext cx="41910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15" dirty="0">
                <a:solidFill>
                  <a:srgbClr val="535353"/>
                </a:solidFill>
                <a:latin typeface="Microsoft Sans Serif"/>
                <a:cs typeface="Microsoft Sans Serif"/>
              </a:rPr>
              <a:t>4,458</a:t>
            </a:r>
            <a:endParaRPr sz="1200">
              <a:latin typeface="Microsoft Sans Serif"/>
              <a:cs typeface="Microsoft Sans Serif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3866953" y="4452620"/>
            <a:ext cx="41910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15" dirty="0">
                <a:solidFill>
                  <a:srgbClr val="535353"/>
                </a:solidFill>
                <a:latin typeface="Microsoft Sans Serif"/>
                <a:cs typeface="Microsoft Sans Serif"/>
              </a:rPr>
              <a:t>4,090</a:t>
            </a:r>
            <a:endParaRPr sz="1200">
              <a:latin typeface="Microsoft Sans Serif"/>
              <a:cs typeface="Microsoft Sans Serif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3826290" y="4739132"/>
            <a:ext cx="41910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15" dirty="0">
                <a:solidFill>
                  <a:srgbClr val="535353"/>
                </a:solidFill>
                <a:latin typeface="Microsoft Sans Serif"/>
                <a:cs typeface="Microsoft Sans Serif"/>
              </a:rPr>
              <a:t>3,914</a:t>
            </a:r>
            <a:endParaRPr sz="1200">
              <a:latin typeface="Microsoft Sans Serif"/>
              <a:cs typeface="Microsoft Sans Serif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3807345" y="5025644"/>
            <a:ext cx="41910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15" dirty="0">
                <a:solidFill>
                  <a:srgbClr val="535353"/>
                </a:solidFill>
                <a:latin typeface="Microsoft Sans Serif"/>
                <a:cs typeface="Microsoft Sans Serif"/>
              </a:rPr>
              <a:t>3,832</a:t>
            </a:r>
            <a:endParaRPr sz="1200">
              <a:latin typeface="Microsoft Sans Serif"/>
              <a:cs typeface="Microsoft Sans Serif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3773614" y="5312155"/>
            <a:ext cx="41910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15" dirty="0">
                <a:solidFill>
                  <a:srgbClr val="535353"/>
                </a:solidFill>
                <a:latin typeface="Microsoft Sans Serif"/>
                <a:cs typeface="Microsoft Sans Serif"/>
              </a:rPr>
              <a:t>3,686</a:t>
            </a:r>
            <a:endParaRPr sz="1200">
              <a:latin typeface="Microsoft Sans Serif"/>
              <a:cs typeface="Microsoft Sans Serif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3696679" y="5598667"/>
            <a:ext cx="41910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15" dirty="0">
                <a:solidFill>
                  <a:srgbClr val="535353"/>
                </a:solidFill>
                <a:latin typeface="Microsoft Sans Serif"/>
                <a:cs typeface="Microsoft Sans Serif"/>
              </a:rPr>
              <a:t>3,353</a:t>
            </a:r>
            <a:endParaRPr sz="1200">
              <a:latin typeface="Microsoft Sans Serif"/>
              <a:cs typeface="Microsoft Sans Serif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3642155" y="5885179"/>
            <a:ext cx="41910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15" dirty="0">
                <a:solidFill>
                  <a:srgbClr val="535353"/>
                </a:solidFill>
                <a:latin typeface="Microsoft Sans Serif"/>
                <a:cs typeface="Microsoft Sans Serif"/>
              </a:rPr>
              <a:t>3,117</a:t>
            </a:r>
            <a:endParaRPr sz="1200">
              <a:latin typeface="Microsoft Sans Serif"/>
              <a:cs typeface="Microsoft Sans Serif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3500762" y="6171691"/>
            <a:ext cx="41910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15" dirty="0">
                <a:solidFill>
                  <a:srgbClr val="535353"/>
                </a:solidFill>
                <a:latin typeface="Microsoft Sans Serif"/>
                <a:cs typeface="Microsoft Sans Serif"/>
              </a:rPr>
              <a:t>2,505</a:t>
            </a:r>
            <a:endParaRPr sz="1200">
              <a:latin typeface="Microsoft Sans Serif"/>
              <a:cs typeface="Microsoft Sans Serif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361950" y="2044700"/>
            <a:ext cx="2322195" cy="43262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35915" marR="5080" indent="300990" algn="just">
              <a:lnSpc>
                <a:spcPct val="156700"/>
              </a:lnSpc>
              <a:spcBef>
                <a:spcPts val="100"/>
              </a:spcBef>
            </a:pPr>
            <a:r>
              <a:rPr sz="1200" spc="20" dirty="0">
                <a:solidFill>
                  <a:srgbClr val="535353"/>
                </a:solidFill>
                <a:latin typeface="Microsoft Sans Serif"/>
                <a:cs typeface="Microsoft Sans Serif"/>
              </a:rPr>
              <a:t>Information </a:t>
            </a:r>
            <a:r>
              <a:rPr sz="1200" spc="25" dirty="0">
                <a:solidFill>
                  <a:srgbClr val="535353"/>
                </a:solidFill>
                <a:latin typeface="Microsoft Sans Serif"/>
                <a:cs typeface="Microsoft Sans Serif"/>
              </a:rPr>
              <a:t>Technology </a:t>
            </a:r>
            <a:r>
              <a:rPr sz="1200" spc="-305" dirty="0">
                <a:solidFill>
                  <a:srgbClr val="535353"/>
                </a:solidFill>
                <a:latin typeface="Microsoft Sans Serif"/>
                <a:cs typeface="Microsoft Sans Serif"/>
              </a:rPr>
              <a:t> </a:t>
            </a:r>
            <a:r>
              <a:rPr sz="1200" spc="10" dirty="0">
                <a:solidFill>
                  <a:srgbClr val="535353"/>
                </a:solidFill>
                <a:latin typeface="Microsoft Sans Serif"/>
                <a:cs typeface="Microsoft Sans Serif"/>
              </a:rPr>
              <a:t>Education, Training, </a:t>
            </a:r>
            <a:r>
              <a:rPr sz="1200" spc="-5" dirty="0">
                <a:solidFill>
                  <a:srgbClr val="535353"/>
                </a:solidFill>
                <a:latin typeface="Microsoft Sans Serif"/>
                <a:cs typeface="Microsoft Sans Serif"/>
              </a:rPr>
              <a:t>Library </a:t>
            </a:r>
            <a:r>
              <a:rPr sz="1200" dirty="0">
                <a:solidFill>
                  <a:srgbClr val="535353"/>
                </a:solidFill>
                <a:latin typeface="Microsoft Sans Serif"/>
                <a:cs typeface="Microsoft Sans Serif"/>
              </a:rPr>
              <a:t> </a:t>
            </a:r>
            <a:r>
              <a:rPr sz="1200" spc="25" dirty="0">
                <a:solidFill>
                  <a:srgbClr val="535353"/>
                </a:solidFill>
                <a:latin typeface="Microsoft Sans Serif"/>
                <a:cs typeface="Microsoft Sans Serif"/>
              </a:rPr>
              <a:t>Food,</a:t>
            </a:r>
            <a:r>
              <a:rPr sz="1200" spc="-55" dirty="0">
                <a:solidFill>
                  <a:srgbClr val="535353"/>
                </a:solidFill>
                <a:latin typeface="Microsoft Sans Serif"/>
                <a:cs typeface="Microsoft Sans Serif"/>
              </a:rPr>
              <a:t> </a:t>
            </a:r>
            <a:r>
              <a:rPr sz="1200" spc="5" dirty="0">
                <a:solidFill>
                  <a:srgbClr val="535353"/>
                </a:solidFill>
                <a:latin typeface="Microsoft Sans Serif"/>
                <a:cs typeface="Microsoft Sans Serif"/>
              </a:rPr>
              <a:t>Beverages</a:t>
            </a:r>
            <a:r>
              <a:rPr sz="1200" spc="-65" dirty="0">
                <a:solidFill>
                  <a:srgbClr val="535353"/>
                </a:solidFill>
                <a:latin typeface="Microsoft Sans Serif"/>
                <a:cs typeface="Microsoft Sans Serif"/>
              </a:rPr>
              <a:t> </a:t>
            </a:r>
            <a:r>
              <a:rPr sz="1200" spc="40" dirty="0">
                <a:solidFill>
                  <a:srgbClr val="535353"/>
                </a:solidFill>
                <a:latin typeface="Microsoft Sans Serif"/>
                <a:cs typeface="Microsoft Sans Serif"/>
              </a:rPr>
              <a:t>&amp;</a:t>
            </a:r>
            <a:r>
              <a:rPr sz="1200" spc="-80" dirty="0">
                <a:solidFill>
                  <a:srgbClr val="535353"/>
                </a:solidFill>
                <a:latin typeface="Microsoft Sans Serif"/>
                <a:cs typeface="Microsoft Sans Serif"/>
              </a:rPr>
              <a:t> </a:t>
            </a:r>
            <a:r>
              <a:rPr sz="1200" spc="30" dirty="0">
                <a:solidFill>
                  <a:srgbClr val="535353"/>
                </a:solidFill>
                <a:latin typeface="Microsoft Sans Serif"/>
                <a:cs typeface="Microsoft Sans Serif"/>
              </a:rPr>
              <a:t>Tobacco</a:t>
            </a:r>
            <a:endParaRPr sz="1200">
              <a:latin typeface="Microsoft Sans Serif"/>
              <a:cs typeface="Microsoft Sans Serif"/>
            </a:endParaRPr>
          </a:p>
          <a:p>
            <a:pPr marR="12700" algn="r">
              <a:lnSpc>
                <a:spcPct val="100000"/>
              </a:lnSpc>
              <a:spcBef>
                <a:spcPts val="815"/>
              </a:spcBef>
            </a:pPr>
            <a:r>
              <a:rPr sz="1200" spc="60" dirty="0">
                <a:solidFill>
                  <a:srgbClr val="535353"/>
                </a:solidFill>
                <a:latin typeface="Microsoft Sans Serif"/>
                <a:cs typeface="Microsoft Sans Serif"/>
              </a:rPr>
              <a:t>W</a:t>
            </a:r>
            <a:r>
              <a:rPr sz="1200" spc="30" dirty="0">
                <a:solidFill>
                  <a:srgbClr val="535353"/>
                </a:solidFill>
                <a:latin typeface="Microsoft Sans Serif"/>
                <a:cs typeface="Microsoft Sans Serif"/>
              </a:rPr>
              <a:t>ho</a:t>
            </a:r>
            <a:r>
              <a:rPr sz="1200" spc="20" dirty="0">
                <a:solidFill>
                  <a:srgbClr val="535353"/>
                </a:solidFill>
                <a:latin typeface="Microsoft Sans Serif"/>
                <a:cs typeface="Microsoft Sans Serif"/>
              </a:rPr>
              <a:t>l</a:t>
            </a:r>
            <a:r>
              <a:rPr sz="1200" spc="25" dirty="0">
                <a:solidFill>
                  <a:srgbClr val="535353"/>
                </a:solidFill>
                <a:latin typeface="Microsoft Sans Serif"/>
                <a:cs typeface="Microsoft Sans Serif"/>
              </a:rPr>
              <a:t>e</a:t>
            </a:r>
            <a:r>
              <a:rPr sz="1200" spc="-105" dirty="0">
                <a:solidFill>
                  <a:srgbClr val="535353"/>
                </a:solidFill>
                <a:latin typeface="Microsoft Sans Serif"/>
                <a:cs typeface="Microsoft Sans Serif"/>
              </a:rPr>
              <a:t>s</a:t>
            </a:r>
            <a:r>
              <a:rPr sz="1200" spc="25" dirty="0">
                <a:solidFill>
                  <a:srgbClr val="535353"/>
                </a:solidFill>
                <a:latin typeface="Microsoft Sans Serif"/>
                <a:cs typeface="Microsoft Sans Serif"/>
              </a:rPr>
              <a:t>a</a:t>
            </a:r>
            <a:r>
              <a:rPr sz="1200" spc="20" dirty="0">
                <a:solidFill>
                  <a:srgbClr val="535353"/>
                </a:solidFill>
                <a:latin typeface="Microsoft Sans Serif"/>
                <a:cs typeface="Microsoft Sans Serif"/>
              </a:rPr>
              <a:t>l</a:t>
            </a:r>
            <a:r>
              <a:rPr sz="1200" spc="25" dirty="0">
                <a:solidFill>
                  <a:srgbClr val="535353"/>
                </a:solidFill>
                <a:latin typeface="Microsoft Sans Serif"/>
                <a:cs typeface="Microsoft Sans Serif"/>
              </a:rPr>
              <a:t>e</a:t>
            </a:r>
            <a:r>
              <a:rPr sz="1200" spc="110" dirty="0">
                <a:solidFill>
                  <a:srgbClr val="535353"/>
                </a:solidFill>
                <a:latin typeface="Microsoft Sans Serif"/>
                <a:cs typeface="Microsoft Sans Serif"/>
              </a:rPr>
              <a:t>/</a:t>
            </a:r>
            <a:r>
              <a:rPr sz="1200" spc="-65" dirty="0">
                <a:solidFill>
                  <a:srgbClr val="535353"/>
                </a:solidFill>
                <a:latin typeface="Microsoft Sans Serif"/>
                <a:cs typeface="Microsoft Sans Serif"/>
              </a:rPr>
              <a:t> </a:t>
            </a:r>
            <a:r>
              <a:rPr sz="1200" spc="-35" dirty="0">
                <a:solidFill>
                  <a:srgbClr val="535353"/>
                </a:solidFill>
                <a:latin typeface="Microsoft Sans Serif"/>
                <a:cs typeface="Microsoft Sans Serif"/>
              </a:rPr>
              <a:t>T</a:t>
            </a:r>
            <a:r>
              <a:rPr sz="1200" spc="-5" dirty="0">
                <a:solidFill>
                  <a:srgbClr val="535353"/>
                </a:solidFill>
                <a:latin typeface="Microsoft Sans Serif"/>
                <a:cs typeface="Microsoft Sans Serif"/>
              </a:rPr>
              <a:t>r</a:t>
            </a:r>
            <a:r>
              <a:rPr sz="1200" spc="25" dirty="0">
                <a:solidFill>
                  <a:srgbClr val="535353"/>
                </a:solidFill>
                <a:latin typeface="Microsoft Sans Serif"/>
                <a:cs typeface="Microsoft Sans Serif"/>
              </a:rPr>
              <a:t>a</a:t>
            </a:r>
            <a:r>
              <a:rPr sz="1200" spc="30" dirty="0">
                <a:solidFill>
                  <a:srgbClr val="535353"/>
                </a:solidFill>
                <a:latin typeface="Microsoft Sans Serif"/>
                <a:cs typeface="Microsoft Sans Serif"/>
              </a:rPr>
              <a:t>d</a:t>
            </a:r>
            <a:r>
              <a:rPr sz="1200" spc="15" dirty="0">
                <a:solidFill>
                  <a:srgbClr val="535353"/>
                </a:solidFill>
                <a:latin typeface="Microsoft Sans Serif"/>
                <a:cs typeface="Microsoft Sans Serif"/>
              </a:rPr>
              <a:t>e</a:t>
            </a:r>
            <a:endParaRPr sz="1200">
              <a:latin typeface="Microsoft Sans Serif"/>
              <a:cs typeface="Microsoft Sans Serif"/>
            </a:endParaRPr>
          </a:p>
          <a:p>
            <a:pPr marL="12700" marR="5080" indent="1478280" algn="r">
              <a:lnSpc>
                <a:spcPct val="156700"/>
              </a:lnSpc>
            </a:pPr>
            <a:r>
              <a:rPr sz="1200" spc="-5" dirty="0">
                <a:solidFill>
                  <a:srgbClr val="535353"/>
                </a:solidFill>
                <a:latin typeface="Microsoft Sans Serif"/>
                <a:cs typeface="Microsoft Sans Serif"/>
              </a:rPr>
              <a:t>A</a:t>
            </a:r>
            <a:r>
              <a:rPr sz="1200" spc="25" dirty="0">
                <a:solidFill>
                  <a:srgbClr val="535353"/>
                </a:solidFill>
                <a:latin typeface="Microsoft Sans Serif"/>
                <a:cs typeface="Microsoft Sans Serif"/>
              </a:rPr>
              <a:t>u</a:t>
            </a:r>
            <a:r>
              <a:rPr sz="1200" spc="60" dirty="0">
                <a:solidFill>
                  <a:srgbClr val="535353"/>
                </a:solidFill>
                <a:latin typeface="Microsoft Sans Serif"/>
                <a:cs typeface="Microsoft Sans Serif"/>
              </a:rPr>
              <a:t>t</a:t>
            </a:r>
            <a:r>
              <a:rPr sz="1200" spc="130" dirty="0">
                <a:solidFill>
                  <a:srgbClr val="535353"/>
                </a:solidFill>
                <a:latin typeface="Microsoft Sans Serif"/>
                <a:cs typeface="Microsoft Sans Serif"/>
              </a:rPr>
              <a:t>o</a:t>
            </a:r>
            <a:r>
              <a:rPr sz="1200" dirty="0">
                <a:solidFill>
                  <a:srgbClr val="535353"/>
                </a:solidFill>
                <a:latin typeface="Microsoft Sans Serif"/>
                <a:cs typeface="Microsoft Sans Serif"/>
              </a:rPr>
              <a:t>m</a:t>
            </a:r>
            <a:r>
              <a:rPr sz="1200" spc="30" dirty="0">
                <a:solidFill>
                  <a:srgbClr val="535353"/>
                </a:solidFill>
                <a:latin typeface="Microsoft Sans Serif"/>
                <a:cs typeface="Microsoft Sans Serif"/>
              </a:rPr>
              <a:t>o</a:t>
            </a:r>
            <a:r>
              <a:rPr sz="1200" spc="60" dirty="0">
                <a:solidFill>
                  <a:srgbClr val="535353"/>
                </a:solidFill>
                <a:latin typeface="Microsoft Sans Serif"/>
                <a:cs typeface="Microsoft Sans Serif"/>
              </a:rPr>
              <a:t>t</a:t>
            </a:r>
            <a:r>
              <a:rPr sz="1200" dirty="0">
                <a:solidFill>
                  <a:srgbClr val="535353"/>
                </a:solidFill>
                <a:latin typeface="Microsoft Sans Serif"/>
                <a:cs typeface="Microsoft Sans Serif"/>
              </a:rPr>
              <a:t>i</a:t>
            </a:r>
            <a:r>
              <a:rPr sz="1200" spc="15" dirty="0">
                <a:solidFill>
                  <a:srgbClr val="535353"/>
                </a:solidFill>
                <a:latin typeface="Microsoft Sans Serif"/>
                <a:cs typeface="Microsoft Sans Serif"/>
              </a:rPr>
              <a:t>v</a:t>
            </a:r>
            <a:r>
              <a:rPr sz="1200" spc="10" dirty="0">
                <a:solidFill>
                  <a:srgbClr val="535353"/>
                </a:solidFill>
                <a:latin typeface="Microsoft Sans Serif"/>
                <a:cs typeface="Microsoft Sans Serif"/>
              </a:rPr>
              <a:t>e  </a:t>
            </a:r>
            <a:r>
              <a:rPr sz="1200" spc="30" dirty="0">
                <a:solidFill>
                  <a:srgbClr val="535353"/>
                </a:solidFill>
                <a:latin typeface="Microsoft Sans Serif"/>
                <a:cs typeface="Microsoft Sans Serif"/>
              </a:rPr>
              <a:t>Banking/ </a:t>
            </a:r>
            <a:r>
              <a:rPr sz="1200" spc="5" dirty="0">
                <a:solidFill>
                  <a:srgbClr val="535353"/>
                </a:solidFill>
                <a:latin typeface="Microsoft Sans Serif"/>
                <a:cs typeface="Microsoft Sans Serif"/>
              </a:rPr>
              <a:t>Financial </a:t>
            </a:r>
            <a:r>
              <a:rPr sz="1200" spc="-15" dirty="0">
                <a:solidFill>
                  <a:srgbClr val="535353"/>
                </a:solidFill>
                <a:latin typeface="Microsoft Sans Serif"/>
                <a:cs typeface="Microsoft Sans Serif"/>
              </a:rPr>
              <a:t>services </a:t>
            </a:r>
            <a:r>
              <a:rPr sz="1200" spc="-10" dirty="0">
                <a:solidFill>
                  <a:srgbClr val="535353"/>
                </a:solidFill>
                <a:latin typeface="Microsoft Sans Serif"/>
                <a:cs typeface="Microsoft Sans Serif"/>
              </a:rPr>
              <a:t> </a:t>
            </a:r>
            <a:r>
              <a:rPr sz="1200" spc="30" dirty="0">
                <a:solidFill>
                  <a:srgbClr val="535353"/>
                </a:solidFill>
                <a:latin typeface="Microsoft Sans Serif"/>
                <a:cs typeface="Microsoft Sans Serif"/>
              </a:rPr>
              <a:t>Manufacturing/ </a:t>
            </a:r>
            <a:r>
              <a:rPr sz="1200" spc="20" dirty="0">
                <a:solidFill>
                  <a:srgbClr val="535353"/>
                </a:solidFill>
                <a:latin typeface="Microsoft Sans Serif"/>
                <a:cs typeface="Microsoft Sans Serif"/>
              </a:rPr>
              <a:t>Production </a:t>
            </a:r>
            <a:r>
              <a:rPr sz="1200" spc="25" dirty="0">
                <a:solidFill>
                  <a:srgbClr val="535353"/>
                </a:solidFill>
                <a:latin typeface="Microsoft Sans Serif"/>
                <a:cs typeface="Microsoft Sans Serif"/>
              </a:rPr>
              <a:t> Accounting,</a:t>
            </a:r>
            <a:r>
              <a:rPr sz="1200" spc="-35" dirty="0">
                <a:solidFill>
                  <a:srgbClr val="535353"/>
                </a:solidFill>
                <a:latin typeface="Microsoft Sans Serif"/>
                <a:cs typeface="Microsoft Sans Serif"/>
              </a:rPr>
              <a:t> </a:t>
            </a:r>
            <a:r>
              <a:rPr sz="1200" spc="35" dirty="0">
                <a:solidFill>
                  <a:srgbClr val="535353"/>
                </a:solidFill>
                <a:latin typeface="Microsoft Sans Serif"/>
                <a:cs typeface="Microsoft Sans Serif"/>
              </a:rPr>
              <a:t>auditing,</a:t>
            </a:r>
            <a:r>
              <a:rPr sz="1200" spc="-30" dirty="0">
                <a:solidFill>
                  <a:srgbClr val="535353"/>
                </a:solidFill>
                <a:latin typeface="Microsoft Sans Serif"/>
                <a:cs typeface="Microsoft Sans Serif"/>
              </a:rPr>
              <a:t> </a:t>
            </a:r>
            <a:r>
              <a:rPr sz="1200" spc="10" dirty="0">
                <a:solidFill>
                  <a:srgbClr val="535353"/>
                </a:solidFill>
                <a:latin typeface="Microsoft Sans Serif"/>
                <a:cs typeface="Microsoft Sans Serif"/>
              </a:rPr>
              <a:t>payroll,</a:t>
            </a:r>
            <a:r>
              <a:rPr sz="1200" spc="-30" dirty="0">
                <a:solidFill>
                  <a:srgbClr val="535353"/>
                </a:solidFill>
                <a:latin typeface="Microsoft Sans Serif"/>
                <a:cs typeface="Microsoft Sans Serif"/>
              </a:rPr>
              <a:t> </a:t>
            </a:r>
            <a:r>
              <a:rPr sz="1200" spc="20" dirty="0">
                <a:solidFill>
                  <a:srgbClr val="535353"/>
                </a:solidFill>
                <a:latin typeface="Microsoft Sans Serif"/>
                <a:cs typeface="Microsoft Sans Serif"/>
              </a:rPr>
              <a:t>tax</a:t>
            </a:r>
            <a:endParaRPr sz="1200">
              <a:latin typeface="Microsoft Sans Serif"/>
              <a:cs typeface="Microsoft Sans Serif"/>
            </a:endParaRPr>
          </a:p>
          <a:p>
            <a:pPr marR="5715" algn="r">
              <a:lnSpc>
                <a:spcPct val="100000"/>
              </a:lnSpc>
              <a:spcBef>
                <a:spcPts val="815"/>
              </a:spcBef>
            </a:pPr>
            <a:r>
              <a:rPr sz="1200" spc="25" dirty="0">
                <a:solidFill>
                  <a:srgbClr val="535353"/>
                </a:solidFill>
                <a:latin typeface="Microsoft Sans Serif"/>
                <a:cs typeface="Microsoft Sans Serif"/>
              </a:rPr>
              <a:t>Engineering</a:t>
            </a:r>
            <a:endParaRPr sz="1200">
              <a:latin typeface="Microsoft Sans Serif"/>
              <a:cs typeface="Microsoft Sans Serif"/>
            </a:endParaRPr>
          </a:p>
          <a:p>
            <a:pPr marL="749935" marR="14604" indent="-46355" algn="r">
              <a:lnSpc>
                <a:spcPct val="156700"/>
              </a:lnSpc>
              <a:spcBef>
                <a:spcPts val="25"/>
              </a:spcBef>
            </a:pPr>
            <a:r>
              <a:rPr sz="1200" spc="95" dirty="0">
                <a:solidFill>
                  <a:srgbClr val="535353"/>
                </a:solidFill>
                <a:latin typeface="Microsoft Sans Serif"/>
                <a:cs typeface="Microsoft Sans Serif"/>
              </a:rPr>
              <a:t>M</a:t>
            </a:r>
            <a:r>
              <a:rPr sz="1200" spc="-75" dirty="0">
                <a:solidFill>
                  <a:srgbClr val="535353"/>
                </a:solidFill>
                <a:latin typeface="Microsoft Sans Serif"/>
                <a:cs typeface="Microsoft Sans Serif"/>
              </a:rPr>
              <a:t>a</a:t>
            </a:r>
            <a:r>
              <a:rPr sz="1200" spc="-5" dirty="0">
                <a:solidFill>
                  <a:srgbClr val="535353"/>
                </a:solidFill>
                <a:latin typeface="Microsoft Sans Serif"/>
                <a:cs typeface="Microsoft Sans Serif"/>
              </a:rPr>
              <a:t>rk</a:t>
            </a:r>
            <a:r>
              <a:rPr sz="1200" spc="25" dirty="0">
                <a:solidFill>
                  <a:srgbClr val="535353"/>
                </a:solidFill>
                <a:latin typeface="Microsoft Sans Serif"/>
                <a:cs typeface="Microsoft Sans Serif"/>
              </a:rPr>
              <a:t>e</a:t>
            </a:r>
            <a:r>
              <a:rPr sz="1200" spc="60" dirty="0">
                <a:solidFill>
                  <a:srgbClr val="535353"/>
                </a:solidFill>
                <a:latin typeface="Microsoft Sans Serif"/>
                <a:cs typeface="Microsoft Sans Serif"/>
              </a:rPr>
              <a:t>t</a:t>
            </a:r>
            <a:r>
              <a:rPr sz="1200" spc="25" dirty="0">
                <a:solidFill>
                  <a:srgbClr val="535353"/>
                </a:solidFill>
                <a:latin typeface="Microsoft Sans Serif"/>
                <a:cs typeface="Microsoft Sans Serif"/>
              </a:rPr>
              <a:t>in</a:t>
            </a:r>
            <a:r>
              <a:rPr sz="1200" spc="130" dirty="0">
                <a:solidFill>
                  <a:srgbClr val="535353"/>
                </a:solidFill>
                <a:latin typeface="Microsoft Sans Serif"/>
                <a:cs typeface="Microsoft Sans Serif"/>
              </a:rPr>
              <a:t>g</a:t>
            </a:r>
            <a:r>
              <a:rPr sz="1200" spc="110" dirty="0">
                <a:solidFill>
                  <a:srgbClr val="535353"/>
                </a:solidFill>
                <a:latin typeface="Microsoft Sans Serif"/>
                <a:cs typeface="Microsoft Sans Serif"/>
              </a:rPr>
              <a:t>/</a:t>
            </a:r>
            <a:r>
              <a:rPr sz="1200" spc="-65" dirty="0">
                <a:solidFill>
                  <a:srgbClr val="535353"/>
                </a:solidFill>
                <a:latin typeface="Microsoft Sans Serif"/>
                <a:cs typeface="Microsoft Sans Serif"/>
              </a:rPr>
              <a:t> </a:t>
            </a:r>
            <a:r>
              <a:rPr sz="1200" spc="95" dirty="0">
                <a:solidFill>
                  <a:srgbClr val="535353"/>
                </a:solidFill>
                <a:latin typeface="Microsoft Sans Serif"/>
                <a:cs typeface="Microsoft Sans Serif"/>
              </a:rPr>
              <a:t>A</a:t>
            </a:r>
            <a:r>
              <a:rPr sz="1200" spc="30" dirty="0">
                <a:solidFill>
                  <a:srgbClr val="535353"/>
                </a:solidFill>
                <a:latin typeface="Microsoft Sans Serif"/>
                <a:cs typeface="Microsoft Sans Serif"/>
              </a:rPr>
              <a:t>d</a:t>
            </a:r>
            <a:r>
              <a:rPr sz="1200" spc="-5" dirty="0">
                <a:solidFill>
                  <a:srgbClr val="535353"/>
                </a:solidFill>
                <a:latin typeface="Microsoft Sans Serif"/>
                <a:cs typeface="Microsoft Sans Serif"/>
              </a:rPr>
              <a:t>v</a:t>
            </a:r>
            <a:r>
              <a:rPr sz="1200" spc="25" dirty="0">
                <a:solidFill>
                  <a:srgbClr val="535353"/>
                </a:solidFill>
                <a:latin typeface="Microsoft Sans Serif"/>
                <a:cs typeface="Microsoft Sans Serif"/>
              </a:rPr>
              <a:t>e</a:t>
            </a:r>
            <a:r>
              <a:rPr sz="1200" spc="-5" dirty="0">
                <a:solidFill>
                  <a:srgbClr val="535353"/>
                </a:solidFill>
                <a:latin typeface="Microsoft Sans Serif"/>
                <a:cs typeface="Microsoft Sans Serif"/>
              </a:rPr>
              <a:t>r</a:t>
            </a:r>
            <a:r>
              <a:rPr sz="1200" spc="60" dirty="0">
                <a:solidFill>
                  <a:srgbClr val="535353"/>
                </a:solidFill>
                <a:latin typeface="Microsoft Sans Serif"/>
                <a:cs typeface="Microsoft Sans Serif"/>
              </a:rPr>
              <a:t>t</a:t>
            </a:r>
            <a:r>
              <a:rPr sz="1200" spc="-15" dirty="0">
                <a:solidFill>
                  <a:srgbClr val="535353"/>
                </a:solidFill>
                <a:latin typeface="Microsoft Sans Serif"/>
                <a:cs typeface="Microsoft Sans Serif"/>
              </a:rPr>
              <a:t>i</a:t>
            </a:r>
            <a:r>
              <a:rPr sz="1200" spc="-65" dirty="0">
                <a:solidFill>
                  <a:srgbClr val="535353"/>
                </a:solidFill>
                <a:latin typeface="Microsoft Sans Serif"/>
                <a:cs typeface="Microsoft Sans Serif"/>
              </a:rPr>
              <a:t>s</a:t>
            </a:r>
            <a:r>
              <a:rPr sz="1200" spc="25" dirty="0">
                <a:solidFill>
                  <a:srgbClr val="535353"/>
                </a:solidFill>
                <a:latin typeface="Microsoft Sans Serif"/>
                <a:cs typeface="Microsoft Sans Serif"/>
              </a:rPr>
              <a:t>in</a:t>
            </a:r>
            <a:r>
              <a:rPr sz="1200" spc="55" dirty="0">
                <a:solidFill>
                  <a:srgbClr val="535353"/>
                </a:solidFill>
                <a:latin typeface="Microsoft Sans Serif"/>
                <a:cs typeface="Microsoft Sans Serif"/>
              </a:rPr>
              <a:t>g  </a:t>
            </a:r>
            <a:r>
              <a:rPr sz="1200" spc="-40" dirty="0">
                <a:solidFill>
                  <a:srgbClr val="535353"/>
                </a:solidFill>
                <a:latin typeface="Microsoft Sans Serif"/>
                <a:cs typeface="Microsoft Sans Serif"/>
              </a:rPr>
              <a:t>I</a:t>
            </a:r>
            <a:r>
              <a:rPr sz="1200" spc="25" dirty="0">
                <a:solidFill>
                  <a:srgbClr val="535353"/>
                </a:solidFill>
                <a:latin typeface="Microsoft Sans Serif"/>
                <a:cs typeface="Microsoft Sans Serif"/>
              </a:rPr>
              <a:t>n</a:t>
            </a:r>
            <a:r>
              <a:rPr sz="1200" spc="60" dirty="0">
                <a:solidFill>
                  <a:srgbClr val="535353"/>
                </a:solidFill>
                <a:latin typeface="Microsoft Sans Serif"/>
                <a:cs typeface="Microsoft Sans Serif"/>
              </a:rPr>
              <a:t>t</a:t>
            </a:r>
            <a:r>
              <a:rPr sz="1200" spc="25" dirty="0">
                <a:solidFill>
                  <a:srgbClr val="535353"/>
                </a:solidFill>
                <a:latin typeface="Microsoft Sans Serif"/>
                <a:cs typeface="Microsoft Sans Serif"/>
              </a:rPr>
              <a:t>e</a:t>
            </a:r>
            <a:r>
              <a:rPr sz="1200" spc="-5" dirty="0">
                <a:solidFill>
                  <a:srgbClr val="535353"/>
                </a:solidFill>
                <a:latin typeface="Microsoft Sans Serif"/>
                <a:cs typeface="Microsoft Sans Serif"/>
              </a:rPr>
              <a:t>r</a:t>
            </a:r>
            <a:r>
              <a:rPr sz="1200" spc="25" dirty="0">
                <a:solidFill>
                  <a:srgbClr val="535353"/>
                </a:solidFill>
                <a:latin typeface="Microsoft Sans Serif"/>
                <a:cs typeface="Microsoft Sans Serif"/>
              </a:rPr>
              <a:t>ne</a:t>
            </a:r>
            <a:r>
              <a:rPr sz="1200" spc="60" dirty="0">
                <a:solidFill>
                  <a:srgbClr val="535353"/>
                </a:solidFill>
                <a:latin typeface="Microsoft Sans Serif"/>
                <a:cs typeface="Microsoft Sans Serif"/>
              </a:rPr>
              <a:t>t</a:t>
            </a:r>
            <a:r>
              <a:rPr sz="1200" spc="110" dirty="0">
                <a:solidFill>
                  <a:srgbClr val="535353"/>
                </a:solidFill>
                <a:latin typeface="Microsoft Sans Serif"/>
                <a:cs typeface="Microsoft Sans Serif"/>
              </a:rPr>
              <a:t>/</a:t>
            </a:r>
            <a:r>
              <a:rPr sz="1200" spc="-65" dirty="0">
                <a:solidFill>
                  <a:srgbClr val="535353"/>
                </a:solidFill>
                <a:latin typeface="Microsoft Sans Serif"/>
                <a:cs typeface="Microsoft Sans Serif"/>
              </a:rPr>
              <a:t> </a:t>
            </a:r>
            <a:r>
              <a:rPr sz="1200" spc="-105" dirty="0">
                <a:solidFill>
                  <a:srgbClr val="535353"/>
                </a:solidFill>
                <a:latin typeface="Microsoft Sans Serif"/>
                <a:cs typeface="Microsoft Sans Serif"/>
              </a:rPr>
              <a:t>E</a:t>
            </a:r>
            <a:r>
              <a:rPr sz="1200" spc="-5" dirty="0">
                <a:solidFill>
                  <a:srgbClr val="535353"/>
                </a:solidFill>
                <a:latin typeface="Microsoft Sans Serif"/>
                <a:cs typeface="Microsoft Sans Serif"/>
              </a:rPr>
              <a:t>-</a:t>
            </a:r>
            <a:r>
              <a:rPr sz="1200" spc="30" dirty="0">
                <a:solidFill>
                  <a:srgbClr val="535353"/>
                </a:solidFill>
                <a:latin typeface="Microsoft Sans Serif"/>
                <a:cs typeface="Microsoft Sans Serif"/>
              </a:rPr>
              <a:t>Co</a:t>
            </a:r>
            <a:r>
              <a:rPr sz="1200" spc="100" dirty="0">
                <a:solidFill>
                  <a:srgbClr val="535353"/>
                </a:solidFill>
                <a:latin typeface="Microsoft Sans Serif"/>
                <a:cs typeface="Microsoft Sans Serif"/>
              </a:rPr>
              <a:t>m</a:t>
            </a:r>
            <a:r>
              <a:rPr sz="1200" dirty="0">
                <a:solidFill>
                  <a:srgbClr val="535353"/>
                </a:solidFill>
                <a:latin typeface="Microsoft Sans Serif"/>
                <a:cs typeface="Microsoft Sans Serif"/>
              </a:rPr>
              <a:t>m</a:t>
            </a:r>
            <a:r>
              <a:rPr sz="1200" spc="25" dirty="0">
                <a:solidFill>
                  <a:srgbClr val="535353"/>
                </a:solidFill>
                <a:latin typeface="Microsoft Sans Serif"/>
                <a:cs typeface="Microsoft Sans Serif"/>
              </a:rPr>
              <a:t>e</a:t>
            </a:r>
            <a:r>
              <a:rPr sz="1200" spc="-5" dirty="0">
                <a:solidFill>
                  <a:srgbClr val="535353"/>
                </a:solidFill>
                <a:latin typeface="Microsoft Sans Serif"/>
                <a:cs typeface="Microsoft Sans Serif"/>
              </a:rPr>
              <a:t>r</a:t>
            </a:r>
            <a:r>
              <a:rPr sz="1200" spc="5" dirty="0">
                <a:solidFill>
                  <a:srgbClr val="535353"/>
                </a:solidFill>
                <a:latin typeface="Microsoft Sans Serif"/>
                <a:cs typeface="Microsoft Sans Serif"/>
              </a:rPr>
              <a:t>ce</a:t>
            </a:r>
            <a:endParaRPr sz="1200">
              <a:latin typeface="Microsoft Sans Serif"/>
              <a:cs typeface="Microsoft Sans Serif"/>
            </a:endParaRPr>
          </a:p>
          <a:p>
            <a:pPr marL="123825" marR="6985" indent="1426210" algn="r">
              <a:lnSpc>
                <a:spcPct val="156700"/>
              </a:lnSpc>
            </a:pPr>
            <a:r>
              <a:rPr sz="1200" spc="30" dirty="0">
                <a:solidFill>
                  <a:srgbClr val="535353"/>
                </a:solidFill>
                <a:latin typeface="Microsoft Sans Serif"/>
                <a:cs typeface="Microsoft Sans Serif"/>
              </a:rPr>
              <a:t>H</a:t>
            </a:r>
            <a:r>
              <a:rPr sz="1200" spc="-75" dirty="0">
                <a:solidFill>
                  <a:srgbClr val="535353"/>
                </a:solidFill>
                <a:latin typeface="Microsoft Sans Serif"/>
                <a:cs typeface="Microsoft Sans Serif"/>
              </a:rPr>
              <a:t>e</a:t>
            </a:r>
            <a:r>
              <a:rPr sz="1200" spc="25" dirty="0">
                <a:solidFill>
                  <a:srgbClr val="535353"/>
                </a:solidFill>
                <a:latin typeface="Microsoft Sans Serif"/>
                <a:cs typeface="Microsoft Sans Serif"/>
              </a:rPr>
              <a:t>a</a:t>
            </a:r>
            <a:r>
              <a:rPr sz="1200" spc="20" dirty="0">
                <a:solidFill>
                  <a:srgbClr val="535353"/>
                </a:solidFill>
                <a:latin typeface="Microsoft Sans Serif"/>
                <a:cs typeface="Microsoft Sans Serif"/>
              </a:rPr>
              <a:t>l</a:t>
            </a:r>
            <a:r>
              <a:rPr sz="1200" spc="60" dirty="0">
                <a:solidFill>
                  <a:srgbClr val="535353"/>
                </a:solidFill>
                <a:latin typeface="Microsoft Sans Serif"/>
                <a:cs typeface="Microsoft Sans Serif"/>
              </a:rPr>
              <a:t>t</a:t>
            </a:r>
            <a:r>
              <a:rPr sz="1200" spc="30" dirty="0">
                <a:solidFill>
                  <a:srgbClr val="535353"/>
                </a:solidFill>
                <a:latin typeface="Microsoft Sans Serif"/>
                <a:cs typeface="Microsoft Sans Serif"/>
              </a:rPr>
              <a:t>h</a:t>
            </a:r>
            <a:r>
              <a:rPr sz="1200" spc="-15" dirty="0">
                <a:solidFill>
                  <a:srgbClr val="535353"/>
                </a:solidFill>
                <a:latin typeface="Microsoft Sans Serif"/>
                <a:cs typeface="Microsoft Sans Serif"/>
              </a:rPr>
              <a:t>c</a:t>
            </a:r>
            <a:r>
              <a:rPr sz="1200" spc="-60" dirty="0">
                <a:solidFill>
                  <a:srgbClr val="535353"/>
                </a:solidFill>
                <a:latin typeface="Microsoft Sans Serif"/>
                <a:cs typeface="Microsoft Sans Serif"/>
              </a:rPr>
              <a:t>a</a:t>
            </a:r>
            <a:r>
              <a:rPr sz="1200" spc="-5" dirty="0">
                <a:solidFill>
                  <a:srgbClr val="535353"/>
                </a:solidFill>
                <a:latin typeface="Microsoft Sans Serif"/>
                <a:cs typeface="Microsoft Sans Serif"/>
              </a:rPr>
              <a:t>r</a:t>
            </a:r>
            <a:r>
              <a:rPr sz="1200" spc="10" dirty="0">
                <a:solidFill>
                  <a:srgbClr val="535353"/>
                </a:solidFill>
                <a:latin typeface="Microsoft Sans Serif"/>
                <a:cs typeface="Microsoft Sans Serif"/>
              </a:rPr>
              <a:t>e  </a:t>
            </a:r>
            <a:r>
              <a:rPr sz="1200" spc="35" dirty="0">
                <a:solidFill>
                  <a:srgbClr val="535353"/>
                </a:solidFill>
                <a:latin typeface="Microsoft Sans Serif"/>
                <a:cs typeface="Microsoft Sans Serif"/>
              </a:rPr>
              <a:t>Agriculture/</a:t>
            </a:r>
            <a:r>
              <a:rPr sz="1200" spc="25" dirty="0">
                <a:solidFill>
                  <a:srgbClr val="535353"/>
                </a:solidFill>
                <a:latin typeface="Microsoft Sans Serif"/>
                <a:cs typeface="Microsoft Sans Serif"/>
              </a:rPr>
              <a:t> </a:t>
            </a:r>
            <a:r>
              <a:rPr sz="1200" spc="5" dirty="0">
                <a:solidFill>
                  <a:srgbClr val="535353"/>
                </a:solidFill>
                <a:latin typeface="Microsoft Sans Serif"/>
                <a:cs typeface="Microsoft Sans Serif"/>
              </a:rPr>
              <a:t>Forestry/</a:t>
            </a:r>
            <a:r>
              <a:rPr sz="1200" spc="25" dirty="0">
                <a:solidFill>
                  <a:srgbClr val="535353"/>
                </a:solidFill>
                <a:latin typeface="Microsoft Sans Serif"/>
                <a:cs typeface="Microsoft Sans Serif"/>
              </a:rPr>
              <a:t> </a:t>
            </a:r>
            <a:r>
              <a:rPr sz="1200" spc="10" dirty="0">
                <a:solidFill>
                  <a:srgbClr val="535353"/>
                </a:solidFill>
                <a:latin typeface="Microsoft Sans Serif"/>
                <a:cs typeface="Microsoft Sans Serif"/>
              </a:rPr>
              <a:t>Fishing </a:t>
            </a:r>
            <a:r>
              <a:rPr sz="1200" spc="15" dirty="0">
                <a:solidFill>
                  <a:srgbClr val="535353"/>
                </a:solidFill>
                <a:latin typeface="Microsoft Sans Serif"/>
                <a:cs typeface="Microsoft Sans Serif"/>
              </a:rPr>
              <a:t> </a:t>
            </a:r>
            <a:r>
              <a:rPr sz="1200" spc="10" dirty="0">
                <a:solidFill>
                  <a:srgbClr val="535353"/>
                </a:solidFill>
                <a:latin typeface="Microsoft Sans Serif"/>
                <a:cs typeface="Microsoft Sans Serif"/>
              </a:rPr>
              <a:t>Entertainment, </a:t>
            </a:r>
            <a:r>
              <a:rPr sz="1200" dirty="0">
                <a:solidFill>
                  <a:srgbClr val="535353"/>
                </a:solidFill>
                <a:latin typeface="Microsoft Sans Serif"/>
                <a:cs typeface="Microsoft Sans Serif"/>
              </a:rPr>
              <a:t>Movies </a:t>
            </a:r>
            <a:r>
              <a:rPr sz="1200" spc="40" dirty="0">
                <a:solidFill>
                  <a:srgbClr val="535353"/>
                </a:solidFill>
                <a:latin typeface="Microsoft Sans Serif"/>
                <a:cs typeface="Microsoft Sans Serif"/>
              </a:rPr>
              <a:t>&amp; </a:t>
            </a:r>
            <a:r>
              <a:rPr sz="1200" spc="30" dirty="0">
                <a:solidFill>
                  <a:srgbClr val="535353"/>
                </a:solidFill>
                <a:latin typeface="Microsoft Sans Serif"/>
                <a:cs typeface="Microsoft Sans Serif"/>
              </a:rPr>
              <a:t>Media </a:t>
            </a:r>
            <a:r>
              <a:rPr sz="1200" spc="-305" dirty="0">
                <a:solidFill>
                  <a:srgbClr val="535353"/>
                </a:solidFill>
                <a:latin typeface="Microsoft Sans Serif"/>
                <a:cs typeface="Microsoft Sans Serif"/>
              </a:rPr>
              <a:t> </a:t>
            </a:r>
            <a:r>
              <a:rPr sz="1200" spc="10" dirty="0">
                <a:solidFill>
                  <a:srgbClr val="535353"/>
                </a:solidFill>
                <a:latin typeface="Microsoft Sans Serif"/>
                <a:cs typeface="Microsoft Sans Serif"/>
              </a:rPr>
              <a:t>Transportation,</a:t>
            </a:r>
            <a:r>
              <a:rPr sz="1200" spc="60" dirty="0">
                <a:solidFill>
                  <a:srgbClr val="535353"/>
                </a:solidFill>
                <a:latin typeface="Microsoft Sans Serif"/>
                <a:cs typeface="Microsoft Sans Serif"/>
              </a:rPr>
              <a:t> </a:t>
            </a:r>
            <a:r>
              <a:rPr sz="1200" dirty="0">
                <a:solidFill>
                  <a:srgbClr val="535353"/>
                </a:solidFill>
                <a:latin typeface="Microsoft Sans Serif"/>
                <a:cs typeface="Microsoft Sans Serif"/>
              </a:rPr>
              <a:t>Logistics</a:t>
            </a:r>
            <a:endParaRPr sz="1200">
              <a:latin typeface="Microsoft Sans Serif"/>
              <a:cs typeface="Microsoft Sans Serif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2731848" y="1711452"/>
            <a:ext cx="252095" cy="238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spc="85" dirty="0">
                <a:solidFill>
                  <a:srgbClr val="535353"/>
                </a:solidFill>
                <a:latin typeface="Trebuchet MS"/>
                <a:cs typeface="Trebuchet MS"/>
              </a:rPr>
              <a:t>BR</a:t>
            </a:r>
            <a:endParaRPr sz="1400">
              <a:latin typeface="Trebuchet MS"/>
              <a:cs typeface="Trebuchet MS"/>
            </a:endParaRPr>
          </a:p>
        </p:txBody>
      </p:sp>
      <p:grpSp>
        <p:nvGrpSpPr>
          <p:cNvPr id="23" name="object 23"/>
          <p:cNvGrpSpPr/>
          <p:nvPr/>
        </p:nvGrpSpPr>
        <p:grpSpPr>
          <a:xfrm>
            <a:off x="8379590" y="2133377"/>
            <a:ext cx="1721485" cy="4300220"/>
            <a:chOff x="8379590" y="2133377"/>
            <a:chExt cx="1721485" cy="4300220"/>
          </a:xfrm>
        </p:grpSpPr>
        <p:sp>
          <p:nvSpPr>
            <p:cNvPr id="24" name="object 24"/>
            <p:cNvSpPr/>
            <p:nvPr/>
          </p:nvSpPr>
          <p:spPr>
            <a:xfrm>
              <a:off x="8384349" y="2231135"/>
              <a:ext cx="1717039" cy="4102735"/>
            </a:xfrm>
            <a:custGeom>
              <a:avLst/>
              <a:gdLst/>
              <a:ahLst/>
              <a:cxnLst/>
              <a:rect l="l" t="t" r="r" b="b"/>
              <a:pathLst>
                <a:path w="1717040" h="4102735">
                  <a:moveTo>
                    <a:pt x="662114" y="4014216"/>
                  </a:moveTo>
                  <a:lnTo>
                    <a:pt x="0" y="4014216"/>
                  </a:lnTo>
                  <a:lnTo>
                    <a:pt x="0" y="4102608"/>
                  </a:lnTo>
                  <a:lnTo>
                    <a:pt x="662114" y="4102608"/>
                  </a:lnTo>
                  <a:lnTo>
                    <a:pt x="662114" y="4014216"/>
                  </a:lnTo>
                  <a:close/>
                </a:path>
                <a:path w="1717040" h="4102735">
                  <a:moveTo>
                    <a:pt x="671258" y="3727704"/>
                  </a:moveTo>
                  <a:lnTo>
                    <a:pt x="0" y="3727704"/>
                  </a:lnTo>
                  <a:lnTo>
                    <a:pt x="0" y="3816096"/>
                  </a:lnTo>
                  <a:lnTo>
                    <a:pt x="671258" y="3816096"/>
                  </a:lnTo>
                  <a:lnTo>
                    <a:pt x="671258" y="3727704"/>
                  </a:lnTo>
                  <a:close/>
                </a:path>
                <a:path w="1717040" h="4102735">
                  <a:moveTo>
                    <a:pt x="765746" y="3441192"/>
                  </a:moveTo>
                  <a:lnTo>
                    <a:pt x="0" y="3441192"/>
                  </a:lnTo>
                  <a:lnTo>
                    <a:pt x="0" y="3529584"/>
                  </a:lnTo>
                  <a:lnTo>
                    <a:pt x="765746" y="3529584"/>
                  </a:lnTo>
                  <a:lnTo>
                    <a:pt x="765746" y="3441192"/>
                  </a:lnTo>
                  <a:close/>
                </a:path>
                <a:path w="1717040" h="4102735">
                  <a:moveTo>
                    <a:pt x="799274" y="3154680"/>
                  </a:moveTo>
                  <a:lnTo>
                    <a:pt x="0" y="3154680"/>
                  </a:lnTo>
                  <a:lnTo>
                    <a:pt x="0" y="3243072"/>
                  </a:lnTo>
                  <a:lnTo>
                    <a:pt x="799274" y="3243072"/>
                  </a:lnTo>
                  <a:lnTo>
                    <a:pt x="799274" y="3154680"/>
                  </a:lnTo>
                  <a:close/>
                </a:path>
                <a:path w="1717040" h="4102735">
                  <a:moveTo>
                    <a:pt x="817562" y="2868168"/>
                  </a:moveTo>
                  <a:lnTo>
                    <a:pt x="0" y="2868168"/>
                  </a:lnTo>
                  <a:lnTo>
                    <a:pt x="0" y="2956560"/>
                  </a:lnTo>
                  <a:lnTo>
                    <a:pt x="817562" y="2956560"/>
                  </a:lnTo>
                  <a:lnTo>
                    <a:pt x="817562" y="2868168"/>
                  </a:lnTo>
                  <a:close/>
                </a:path>
                <a:path w="1717040" h="4102735">
                  <a:moveTo>
                    <a:pt x="848042" y="2581656"/>
                  </a:moveTo>
                  <a:lnTo>
                    <a:pt x="0" y="2581656"/>
                  </a:lnTo>
                  <a:lnTo>
                    <a:pt x="0" y="2670048"/>
                  </a:lnTo>
                  <a:lnTo>
                    <a:pt x="848042" y="2670048"/>
                  </a:lnTo>
                  <a:lnTo>
                    <a:pt x="848042" y="2581656"/>
                  </a:lnTo>
                  <a:close/>
                </a:path>
                <a:path w="1717040" h="4102735">
                  <a:moveTo>
                    <a:pt x="933386" y="2295144"/>
                  </a:moveTo>
                  <a:lnTo>
                    <a:pt x="0" y="2295144"/>
                  </a:lnTo>
                  <a:lnTo>
                    <a:pt x="0" y="2383536"/>
                  </a:lnTo>
                  <a:lnTo>
                    <a:pt x="933386" y="2383536"/>
                  </a:lnTo>
                  <a:lnTo>
                    <a:pt x="933386" y="2295144"/>
                  </a:lnTo>
                  <a:close/>
                </a:path>
                <a:path w="1717040" h="4102735">
                  <a:moveTo>
                    <a:pt x="969962" y="2008632"/>
                  </a:moveTo>
                  <a:lnTo>
                    <a:pt x="0" y="2008632"/>
                  </a:lnTo>
                  <a:lnTo>
                    <a:pt x="0" y="2097024"/>
                  </a:lnTo>
                  <a:lnTo>
                    <a:pt x="969962" y="2097024"/>
                  </a:lnTo>
                  <a:lnTo>
                    <a:pt x="969962" y="2008632"/>
                  </a:lnTo>
                  <a:close/>
                </a:path>
                <a:path w="1717040" h="4102735">
                  <a:moveTo>
                    <a:pt x="1104074" y="1719072"/>
                  </a:moveTo>
                  <a:lnTo>
                    <a:pt x="0" y="1719072"/>
                  </a:lnTo>
                  <a:lnTo>
                    <a:pt x="0" y="1810512"/>
                  </a:lnTo>
                  <a:lnTo>
                    <a:pt x="1104074" y="1810512"/>
                  </a:lnTo>
                  <a:lnTo>
                    <a:pt x="1104074" y="1719072"/>
                  </a:lnTo>
                  <a:close/>
                </a:path>
                <a:path w="1717040" h="4102735">
                  <a:moveTo>
                    <a:pt x="1259522" y="1432560"/>
                  </a:moveTo>
                  <a:lnTo>
                    <a:pt x="0" y="1432560"/>
                  </a:lnTo>
                  <a:lnTo>
                    <a:pt x="0" y="1524000"/>
                  </a:lnTo>
                  <a:lnTo>
                    <a:pt x="1259522" y="1524000"/>
                  </a:lnTo>
                  <a:lnTo>
                    <a:pt x="1259522" y="1432560"/>
                  </a:lnTo>
                  <a:close/>
                </a:path>
                <a:path w="1717040" h="4102735">
                  <a:moveTo>
                    <a:pt x="1363154" y="1146048"/>
                  </a:moveTo>
                  <a:lnTo>
                    <a:pt x="0" y="1146048"/>
                  </a:lnTo>
                  <a:lnTo>
                    <a:pt x="0" y="1237488"/>
                  </a:lnTo>
                  <a:lnTo>
                    <a:pt x="1363154" y="1237488"/>
                  </a:lnTo>
                  <a:lnTo>
                    <a:pt x="1363154" y="1146048"/>
                  </a:lnTo>
                  <a:close/>
                </a:path>
                <a:path w="1717040" h="4102735">
                  <a:moveTo>
                    <a:pt x="1463738" y="859536"/>
                  </a:moveTo>
                  <a:lnTo>
                    <a:pt x="0" y="859536"/>
                  </a:lnTo>
                  <a:lnTo>
                    <a:pt x="0" y="950976"/>
                  </a:lnTo>
                  <a:lnTo>
                    <a:pt x="1463738" y="950976"/>
                  </a:lnTo>
                  <a:lnTo>
                    <a:pt x="1463738" y="859536"/>
                  </a:lnTo>
                  <a:close/>
                </a:path>
                <a:path w="1717040" h="4102735">
                  <a:moveTo>
                    <a:pt x="1466786" y="573024"/>
                  </a:moveTo>
                  <a:lnTo>
                    <a:pt x="0" y="573024"/>
                  </a:lnTo>
                  <a:lnTo>
                    <a:pt x="0" y="664464"/>
                  </a:lnTo>
                  <a:lnTo>
                    <a:pt x="1466786" y="664464"/>
                  </a:lnTo>
                  <a:lnTo>
                    <a:pt x="1466786" y="573024"/>
                  </a:lnTo>
                  <a:close/>
                </a:path>
                <a:path w="1717040" h="4102735">
                  <a:moveTo>
                    <a:pt x="1482026" y="286512"/>
                  </a:moveTo>
                  <a:lnTo>
                    <a:pt x="0" y="286512"/>
                  </a:lnTo>
                  <a:lnTo>
                    <a:pt x="0" y="377952"/>
                  </a:lnTo>
                  <a:lnTo>
                    <a:pt x="1482026" y="377952"/>
                  </a:lnTo>
                  <a:lnTo>
                    <a:pt x="1482026" y="286512"/>
                  </a:lnTo>
                  <a:close/>
                </a:path>
                <a:path w="1717040" h="4102735">
                  <a:moveTo>
                    <a:pt x="1716722" y="0"/>
                  </a:moveTo>
                  <a:lnTo>
                    <a:pt x="0" y="0"/>
                  </a:lnTo>
                  <a:lnTo>
                    <a:pt x="0" y="91440"/>
                  </a:lnTo>
                  <a:lnTo>
                    <a:pt x="1716722" y="91440"/>
                  </a:lnTo>
                  <a:lnTo>
                    <a:pt x="1716722" y="0"/>
                  </a:lnTo>
                  <a:close/>
                </a:path>
              </a:pathLst>
            </a:custGeom>
            <a:solidFill>
              <a:srgbClr val="74ACD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25"/>
            <p:cNvSpPr/>
            <p:nvPr/>
          </p:nvSpPr>
          <p:spPr>
            <a:xfrm>
              <a:off x="8384353" y="2133377"/>
              <a:ext cx="0" cy="4300220"/>
            </a:xfrm>
            <a:custGeom>
              <a:avLst/>
              <a:gdLst/>
              <a:ahLst/>
              <a:cxnLst/>
              <a:rect l="l" t="t" r="r" b="b"/>
              <a:pathLst>
                <a:path h="4300220">
                  <a:moveTo>
                    <a:pt x="0" y="0"/>
                  </a:moveTo>
                  <a:lnTo>
                    <a:pt x="1" y="4299595"/>
                  </a:lnTo>
                </a:path>
              </a:pathLst>
            </a:custGeom>
            <a:ln w="9525">
              <a:solidFill>
                <a:srgbClr val="E2E2E2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6" name="object 26"/>
          <p:cNvSpPr txBox="1"/>
          <p:nvPr/>
        </p:nvSpPr>
        <p:spPr>
          <a:xfrm>
            <a:off x="10202218" y="2160523"/>
            <a:ext cx="29083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25" dirty="0">
                <a:solidFill>
                  <a:srgbClr val="535353"/>
                </a:solidFill>
                <a:latin typeface="Microsoft Sans Serif"/>
                <a:cs typeface="Microsoft Sans Serif"/>
              </a:rPr>
              <a:t>489</a:t>
            </a:r>
            <a:endParaRPr sz="1200">
              <a:latin typeface="Microsoft Sans Serif"/>
              <a:cs typeface="Microsoft Sans Serif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9949517" y="2343403"/>
            <a:ext cx="308610" cy="885190"/>
          </a:xfrm>
          <a:prstGeom prst="rect">
            <a:avLst/>
          </a:prstGeom>
        </p:spPr>
        <p:txBody>
          <a:bodyPr vert="horz" wrap="square" lIns="0" tIns="116205" rIns="0" bIns="0" rtlCol="0">
            <a:spAutoFit/>
          </a:bodyPr>
          <a:lstStyle/>
          <a:p>
            <a:pPr marL="29845">
              <a:lnSpc>
                <a:spcPct val="100000"/>
              </a:lnSpc>
              <a:spcBef>
                <a:spcPts val="915"/>
              </a:spcBef>
            </a:pPr>
            <a:r>
              <a:rPr sz="1200" spc="25" dirty="0">
                <a:solidFill>
                  <a:srgbClr val="535353"/>
                </a:solidFill>
                <a:latin typeface="Microsoft Sans Serif"/>
                <a:cs typeface="Microsoft Sans Serif"/>
              </a:rPr>
              <a:t>422</a:t>
            </a:r>
            <a:endParaRPr sz="1200">
              <a:latin typeface="Microsoft Sans Serif"/>
              <a:cs typeface="Microsoft Sans Serif"/>
            </a:endParaRPr>
          </a:p>
          <a:p>
            <a:pPr marL="15875">
              <a:lnSpc>
                <a:spcPct val="100000"/>
              </a:lnSpc>
              <a:spcBef>
                <a:spcPts val="815"/>
              </a:spcBef>
            </a:pPr>
            <a:r>
              <a:rPr sz="1200" spc="25" dirty="0">
                <a:solidFill>
                  <a:srgbClr val="535353"/>
                </a:solidFill>
                <a:latin typeface="Microsoft Sans Serif"/>
                <a:cs typeface="Microsoft Sans Serif"/>
              </a:rPr>
              <a:t>418</a:t>
            </a:r>
            <a:endParaRPr sz="1200">
              <a:latin typeface="Microsoft Sans Serif"/>
              <a:cs typeface="Microsoft Sans Serif"/>
            </a:endParaRPr>
          </a:p>
          <a:p>
            <a:pPr marL="12700">
              <a:lnSpc>
                <a:spcPct val="100000"/>
              </a:lnSpc>
              <a:spcBef>
                <a:spcPts val="815"/>
              </a:spcBef>
            </a:pPr>
            <a:r>
              <a:rPr sz="1200" spc="25" dirty="0">
                <a:solidFill>
                  <a:srgbClr val="535353"/>
                </a:solidFill>
                <a:latin typeface="Microsoft Sans Serif"/>
                <a:cs typeface="Microsoft Sans Serif"/>
              </a:rPr>
              <a:t>417</a:t>
            </a:r>
            <a:endParaRPr sz="1200">
              <a:latin typeface="Microsoft Sans Serif"/>
              <a:cs typeface="Microsoft Sans Serif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9745952" y="3202939"/>
            <a:ext cx="392430" cy="598805"/>
          </a:xfrm>
          <a:prstGeom prst="rect">
            <a:avLst/>
          </a:prstGeom>
        </p:spPr>
        <p:txBody>
          <a:bodyPr vert="horz" wrap="square" lIns="0" tIns="116205" rIns="0" bIns="0" rtlCol="0">
            <a:spAutoFit/>
          </a:bodyPr>
          <a:lstStyle/>
          <a:p>
            <a:pPr marL="114300">
              <a:lnSpc>
                <a:spcPct val="100000"/>
              </a:lnSpc>
              <a:spcBef>
                <a:spcPts val="915"/>
              </a:spcBef>
            </a:pPr>
            <a:r>
              <a:rPr sz="1200" spc="25" dirty="0">
                <a:solidFill>
                  <a:srgbClr val="535353"/>
                </a:solidFill>
                <a:latin typeface="Microsoft Sans Serif"/>
                <a:cs typeface="Microsoft Sans Serif"/>
              </a:rPr>
              <a:t>388</a:t>
            </a:r>
            <a:endParaRPr sz="1200">
              <a:latin typeface="Microsoft Sans Serif"/>
              <a:cs typeface="Microsoft Sans Serif"/>
            </a:endParaRPr>
          </a:p>
          <a:p>
            <a:pPr marL="12700">
              <a:lnSpc>
                <a:spcPct val="100000"/>
              </a:lnSpc>
              <a:spcBef>
                <a:spcPts val="815"/>
              </a:spcBef>
            </a:pPr>
            <a:r>
              <a:rPr sz="1200" spc="25" dirty="0">
                <a:solidFill>
                  <a:srgbClr val="535353"/>
                </a:solidFill>
                <a:latin typeface="Microsoft Sans Serif"/>
                <a:cs typeface="Microsoft Sans Serif"/>
              </a:rPr>
              <a:t>359</a:t>
            </a:r>
            <a:endParaRPr sz="1200">
              <a:latin typeface="Microsoft Sans Serif"/>
              <a:cs typeface="Microsoft Sans Serif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9591522" y="3879595"/>
            <a:ext cx="29083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25" dirty="0">
                <a:solidFill>
                  <a:srgbClr val="535353"/>
                </a:solidFill>
                <a:latin typeface="Microsoft Sans Serif"/>
                <a:cs typeface="Microsoft Sans Serif"/>
              </a:rPr>
              <a:t>315</a:t>
            </a:r>
            <a:endParaRPr sz="1200">
              <a:latin typeface="Microsoft Sans Serif"/>
              <a:cs typeface="Microsoft Sans Serif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9419546" y="4062475"/>
            <a:ext cx="325755" cy="598805"/>
          </a:xfrm>
          <a:prstGeom prst="rect">
            <a:avLst/>
          </a:prstGeom>
        </p:spPr>
        <p:txBody>
          <a:bodyPr vert="horz" wrap="square" lIns="0" tIns="116205" rIns="0" bIns="0" rtlCol="0">
            <a:spAutoFit/>
          </a:bodyPr>
          <a:lstStyle/>
          <a:p>
            <a:pPr marL="47625">
              <a:lnSpc>
                <a:spcPct val="100000"/>
              </a:lnSpc>
              <a:spcBef>
                <a:spcPts val="915"/>
              </a:spcBef>
            </a:pPr>
            <a:r>
              <a:rPr sz="1200" spc="25" dirty="0">
                <a:solidFill>
                  <a:srgbClr val="535353"/>
                </a:solidFill>
                <a:latin typeface="Microsoft Sans Serif"/>
                <a:cs typeface="Microsoft Sans Serif"/>
              </a:rPr>
              <a:t>276</a:t>
            </a:r>
            <a:endParaRPr sz="1200">
              <a:latin typeface="Microsoft Sans Serif"/>
              <a:cs typeface="Microsoft Sans Serif"/>
            </a:endParaRPr>
          </a:p>
          <a:p>
            <a:pPr marL="12700">
              <a:lnSpc>
                <a:spcPct val="100000"/>
              </a:lnSpc>
              <a:spcBef>
                <a:spcPts val="815"/>
              </a:spcBef>
            </a:pPr>
            <a:r>
              <a:rPr sz="1200" spc="25" dirty="0">
                <a:solidFill>
                  <a:srgbClr val="535353"/>
                </a:solidFill>
                <a:latin typeface="Microsoft Sans Serif"/>
                <a:cs typeface="Microsoft Sans Serif"/>
              </a:rPr>
              <a:t>266</a:t>
            </a:r>
            <a:endParaRPr sz="1200">
              <a:latin typeface="Microsoft Sans Serif"/>
              <a:cs typeface="Microsoft Sans Serif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9251078" y="4635500"/>
            <a:ext cx="375285" cy="1171575"/>
          </a:xfrm>
          <a:prstGeom prst="rect">
            <a:avLst/>
          </a:prstGeom>
        </p:spPr>
        <p:txBody>
          <a:bodyPr vert="horz" wrap="square" lIns="0" tIns="116205" rIns="0" bIns="0" rtlCol="0">
            <a:spAutoFit/>
          </a:bodyPr>
          <a:lstStyle/>
          <a:p>
            <a:pPr marL="96520">
              <a:lnSpc>
                <a:spcPct val="100000"/>
              </a:lnSpc>
              <a:spcBef>
                <a:spcPts val="915"/>
              </a:spcBef>
            </a:pPr>
            <a:r>
              <a:rPr sz="1200" spc="25" dirty="0">
                <a:solidFill>
                  <a:srgbClr val="535353"/>
                </a:solidFill>
                <a:latin typeface="Microsoft Sans Serif"/>
                <a:cs typeface="Microsoft Sans Serif"/>
              </a:rPr>
              <a:t>242</a:t>
            </a:r>
            <a:endParaRPr sz="1200">
              <a:latin typeface="Microsoft Sans Serif"/>
              <a:cs typeface="Microsoft Sans Serif"/>
            </a:endParaRPr>
          </a:p>
          <a:p>
            <a:pPr marL="64769">
              <a:lnSpc>
                <a:spcPct val="100000"/>
              </a:lnSpc>
              <a:spcBef>
                <a:spcPts val="815"/>
              </a:spcBef>
            </a:pPr>
            <a:r>
              <a:rPr sz="1200" spc="25" dirty="0">
                <a:solidFill>
                  <a:srgbClr val="535353"/>
                </a:solidFill>
                <a:latin typeface="Microsoft Sans Serif"/>
                <a:cs typeface="Microsoft Sans Serif"/>
              </a:rPr>
              <a:t>233</a:t>
            </a:r>
            <a:endParaRPr sz="1200">
              <a:latin typeface="Microsoft Sans Serif"/>
              <a:cs typeface="Microsoft Sans Serif"/>
            </a:endParaRPr>
          </a:p>
          <a:p>
            <a:pPr marL="47625">
              <a:lnSpc>
                <a:spcPct val="100000"/>
              </a:lnSpc>
              <a:spcBef>
                <a:spcPts val="815"/>
              </a:spcBef>
            </a:pPr>
            <a:r>
              <a:rPr sz="1200" spc="25" dirty="0">
                <a:solidFill>
                  <a:srgbClr val="535353"/>
                </a:solidFill>
                <a:latin typeface="Microsoft Sans Serif"/>
                <a:cs typeface="Microsoft Sans Serif"/>
              </a:rPr>
              <a:t>228</a:t>
            </a:r>
            <a:endParaRPr sz="1200">
              <a:latin typeface="Microsoft Sans Serif"/>
              <a:cs typeface="Microsoft Sans Serif"/>
            </a:endParaRPr>
          </a:p>
          <a:p>
            <a:pPr marL="12700">
              <a:lnSpc>
                <a:spcPct val="100000"/>
              </a:lnSpc>
              <a:spcBef>
                <a:spcPts val="815"/>
              </a:spcBef>
            </a:pPr>
            <a:r>
              <a:rPr sz="1200" spc="25" dirty="0">
                <a:solidFill>
                  <a:srgbClr val="535353"/>
                </a:solidFill>
                <a:latin typeface="Microsoft Sans Serif"/>
                <a:cs typeface="Microsoft Sans Serif"/>
              </a:rPr>
              <a:t>218</a:t>
            </a:r>
            <a:endParaRPr sz="1200">
              <a:latin typeface="Microsoft Sans Serif"/>
              <a:cs typeface="Microsoft Sans Serif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9149295" y="5781547"/>
            <a:ext cx="297815" cy="598805"/>
          </a:xfrm>
          <a:prstGeom prst="rect">
            <a:avLst/>
          </a:prstGeom>
        </p:spPr>
        <p:txBody>
          <a:bodyPr vert="horz" wrap="square" lIns="0" tIns="116205" rIns="0" bIns="0" rtlCol="0">
            <a:spAutoFit/>
          </a:bodyPr>
          <a:lstStyle/>
          <a:p>
            <a:pPr marL="19685">
              <a:lnSpc>
                <a:spcPct val="100000"/>
              </a:lnSpc>
              <a:spcBef>
                <a:spcPts val="915"/>
              </a:spcBef>
            </a:pPr>
            <a:r>
              <a:rPr sz="1200" spc="25" dirty="0">
                <a:solidFill>
                  <a:srgbClr val="535353"/>
                </a:solidFill>
                <a:latin typeface="Microsoft Sans Serif"/>
                <a:cs typeface="Microsoft Sans Serif"/>
              </a:rPr>
              <a:t>191</a:t>
            </a:r>
            <a:endParaRPr sz="1200">
              <a:latin typeface="Microsoft Sans Serif"/>
              <a:cs typeface="Microsoft Sans Serif"/>
            </a:endParaRPr>
          </a:p>
          <a:p>
            <a:pPr marL="12700">
              <a:lnSpc>
                <a:spcPct val="100000"/>
              </a:lnSpc>
              <a:spcBef>
                <a:spcPts val="815"/>
              </a:spcBef>
            </a:pPr>
            <a:r>
              <a:rPr sz="1200" spc="25" dirty="0">
                <a:solidFill>
                  <a:srgbClr val="535353"/>
                </a:solidFill>
                <a:latin typeface="Microsoft Sans Serif"/>
                <a:cs typeface="Microsoft Sans Serif"/>
              </a:rPr>
              <a:t>189</a:t>
            </a:r>
            <a:endParaRPr sz="1200">
              <a:latin typeface="Microsoft Sans Serif"/>
              <a:cs typeface="Microsoft Sans Serif"/>
            </a:endParaRPr>
          </a:p>
        </p:txBody>
      </p:sp>
      <p:sp>
        <p:nvSpPr>
          <p:cNvPr id="33" name="object 33"/>
          <p:cNvSpPr txBox="1"/>
          <p:nvPr/>
        </p:nvSpPr>
        <p:spPr>
          <a:xfrm>
            <a:off x="6249544" y="2044700"/>
            <a:ext cx="1999614" cy="14579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71755" marR="15240" indent="241935" algn="r">
              <a:lnSpc>
                <a:spcPct val="156700"/>
              </a:lnSpc>
              <a:spcBef>
                <a:spcPts val="100"/>
              </a:spcBef>
            </a:pPr>
            <a:r>
              <a:rPr sz="1200" spc="20" dirty="0">
                <a:solidFill>
                  <a:srgbClr val="535353"/>
                </a:solidFill>
                <a:latin typeface="Microsoft Sans Serif"/>
                <a:cs typeface="Microsoft Sans Serif"/>
              </a:rPr>
              <a:t>Information</a:t>
            </a:r>
            <a:r>
              <a:rPr sz="1200" spc="-60" dirty="0">
                <a:solidFill>
                  <a:srgbClr val="535353"/>
                </a:solidFill>
                <a:latin typeface="Microsoft Sans Serif"/>
                <a:cs typeface="Microsoft Sans Serif"/>
              </a:rPr>
              <a:t> </a:t>
            </a:r>
            <a:r>
              <a:rPr sz="1200" spc="25" dirty="0">
                <a:solidFill>
                  <a:srgbClr val="535353"/>
                </a:solidFill>
                <a:latin typeface="Microsoft Sans Serif"/>
                <a:cs typeface="Microsoft Sans Serif"/>
              </a:rPr>
              <a:t>Technology </a:t>
            </a:r>
            <a:r>
              <a:rPr sz="1200" spc="-305" dirty="0">
                <a:solidFill>
                  <a:srgbClr val="535353"/>
                </a:solidFill>
                <a:latin typeface="Microsoft Sans Serif"/>
                <a:cs typeface="Microsoft Sans Serif"/>
              </a:rPr>
              <a:t> </a:t>
            </a:r>
            <a:r>
              <a:rPr sz="1200" spc="10" dirty="0">
                <a:solidFill>
                  <a:srgbClr val="535353"/>
                </a:solidFill>
                <a:latin typeface="Microsoft Sans Serif"/>
                <a:cs typeface="Microsoft Sans Serif"/>
              </a:rPr>
              <a:t>Education,</a:t>
            </a:r>
            <a:r>
              <a:rPr sz="1200" spc="-50" dirty="0">
                <a:solidFill>
                  <a:srgbClr val="535353"/>
                </a:solidFill>
                <a:latin typeface="Microsoft Sans Serif"/>
                <a:cs typeface="Microsoft Sans Serif"/>
              </a:rPr>
              <a:t> </a:t>
            </a:r>
            <a:r>
              <a:rPr sz="1200" spc="10" dirty="0">
                <a:solidFill>
                  <a:srgbClr val="535353"/>
                </a:solidFill>
                <a:latin typeface="Microsoft Sans Serif"/>
                <a:cs typeface="Microsoft Sans Serif"/>
              </a:rPr>
              <a:t>Training,</a:t>
            </a:r>
            <a:r>
              <a:rPr sz="1200" spc="45" dirty="0">
                <a:solidFill>
                  <a:srgbClr val="535353"/>
                </a:solidFill>
                <a:latin typeface="Microsoft Sans Serif"/>
                <a:cs typeface="Microsoft Sans Serif"/>
              </a:rPr>
              <a:t> </a:t>
            </a:r>
            <a:r>
              <a:rPr sz="1200" spc="-5" dirty="0">
                <a:solidFill>
                  <a:srgbClr val="535353"/>
                </a:solidFill>
                <a:latin typeface="Microsoft Sans Serif"/>
                <a:cs typeface="Microsoft Sans Serif"/>
              </a:rPr>
              <a:t>Library</a:t>
            </a:r>
            <a:endParaRPr sz="1200">
              <a:latin typeface="Microsoft Sans Serif"/>
              <a:cs typeface="Microsoft Sans Serif"/>
            </a:endParaRPr>
          </a:p>
          <a:p>
            <a:pPr marL="1167130" marR="5080" indent="-83185" algn="r">
              <a:lnSpc>
                <a:spcPct val="156700"/>
              </a:lnSpc>
            </a:pPr>
            <a:r>
              <a:rPr sz="1200" spc="30" dirty="0">
                <a:solidFill>
                  <a:srgbClr val="535353"/>
                </a:solidFill>
                <a:latin typeface="Microsoft Sans Serif"/>
                <a:cs typeface="Microsoft Sans Serif"/>
              </a:rPr>
              <a:t>Co</a:t>
            </a:r>
            <a:r>
              <a:rPr sz="1200" spc="25" dirty="0">
                <a:solidFill>
                  <a:srgbClr val="535353"/>
                </a:solidFill>
                <a:latin typeface="Microsoft Sans Serif"/>
                <a:cs typeface="Microsoft Sans Serif"/>
              </a:rPr>
              <a:t>n</a:t>
            </a:r>
            <a:r>
              <a:rPr sz="1200" spc="-105" dirty="0">
                <a:solidFill>
                  <a:srgbClr val="535353"/>
                </a:solidFill>
                <a:latin typeface="Microsoft Sans Serif"/>
                <a:cs typeface="Microsoft Sans Serif"/>
              </a:rPr>
              <a:t>s</a:t>
            </a:r>
            <a:r>
              <a:rPr sz="1200" spc="60" dirty="0">
                <a:solidFill>
                  <a:srgbClr val="535353"/>
                </a:solidFill>
                <a:latin typeface="Microsoft Sans Serif"/>
                <a:cs typeface="Microsoft Sans Serif"/>
              </a:rPr>
              <a:t>t</a:t>
            </a:r>
            <a:r>
              <a:rPr sz="1200" spc="-5" dirty="0">
                <a:solidFill>
                  <a:srgbClr val="535353"/>
                </a:solidFill>
                <a:latin typeface="Microsoft Sans Serif"/>
                <a:cs typeface="Microsoft Sans Serif"/>
              </a:rPr>
              <a:t>r</a:t>
            </a:r>
            <a:r>
              <a:rPr sz="1200" spc="25" dirty="0">
                <a:solidFill>
                  <a:srgbClr val="535353"/>
                </a:solidFill>
                <a:latin typeface="Microsoft Sans Serif"/>
                <a:cs typeface="Microsoft Sans Serif"/>
              </a:rPr>
              <a:t>u</a:t>
            </a:r>
            <a:r>
              <a:rPr sz="1200" spc="30" dirty="0">
                <a:solidFill>
                  <a:srgbClr val="535353"/>
                </a:solidFill>
                <a:latin typeface="Microsoft Sans Serif"/>
                <a:cs typeface="Microsoft Sans Serif"/>
              </a:rPr>
              <a:t>ct</a:t>
            </a:r>
            <a:r>
              <a:rPr sz="1200" spc="25" dirty="0">
                <a:solidFill>
                  <a:srgbClr val="535353"/>
                </a:solidFill>
                <a:latin typeface="Microsoft Sans Serif"/>
                <a:cs typeface="Microsoft Sans Serif"/>
              </a:rPr>
              <a:t>i</a:t>
            </a:r>
            <a:r>
              <a:rPr sz="1200" spc="130" dirty="0">
                <a:solidFill>
                  <a:srgbClr val="535353"/>
                </a:solidFill>
                <a:latin typeface="Microsoft Sans Serif"/>
                <a:cs typeface="Microsoft Sans Serif"/>
              </a:rPr>
              <a:t>o</a:t>
            </a:r>
            <a:r>
              <a:rPr sz="1200" spc="15" dirty="0">
                <a:solidFill>
                  <a:srgbClr val="535353"/>
                </a:solidFill>
                <a:latin typeface="Microsoft Sans Serif"/>
                <a:cs typeface="Microsoft Sans Serif"/>
              </a:rPr>
              <a:t>n  </a:t>
            </a:r>
            <a:r>
              <a:rPr sz="1200" spc="-5" dirty="0">
                <a:solidFill>
                  <a:srgbClr val="535353"/>
                </a:solidFill>
                <a:latin typeface="Microsoft Sans Serif"/>
                <a:cs typeface="Microsoft Sans Serif"/>
              </a:rPr>
              <a:t>A</a:t>
            </a:r>
            <a:r>
              <a:rPr sz="1200" spc="25" dirty="0">
                <a:solidFill>
                  <a:srgbClr val="535353"/>
                </a:solidFill>
                <a:latin typeface="Microsoft Sans Serif"/>
                <a:cs typeface="Microsoft Sans Serif"/>
              </a:rPr>
              <a:t>u</a:t>
            </a:r>
            <a:r>
              <a:rPr sz="1200" spc="60" dirty="0">
                <a:solidFill>
                  <a:srgbClr val="535353"/>
                </a:solidFill>
                <a:latin typeface="Microsoft Sans Serif"/>
                <a:cs typeface="Microsoft Sans Serif"/>
              </a:rPr>
              <a:t>t</a:t>
            </a:r>
            <a:r>
              <a:rPr sz="1200" spc="130" dirty="0">
                <a:solidFill>
                  <a:srgbClr val="535353"/>
                </a:solidFill>
                <a:latin typeface="Microsoft Sans Serif"/>
                <a:cs typeface="Microsoft Sans Serif"/>
              </a:rPr>
              <a:t>o</a:t>
            </a:r>
            <a:r>
              <a:rPr sz="1200" dirty="0">
                <a:solidFill>
                  <a:srgbClr val="535353"/>
                </a:solidFill>
                <a:latin typeface="Microsoft Sans Serif"/>
                <a:cs typeface="Microsoft Sans Serif"/>
              </a:rPr>
              <a:t>m</a:t>
            </a:r>
            <a:r>
              <a:rPr sz="1200" spc="30" dirty="0">
                <a:solidFill>
                  <a:srgbClr val="535353"/>
                </a:solidFill>
                <a:latin typeface="Microsoft Sans Serif"/>
                <a:cs typeface="Microsoft Sans Serif"/>
              </a:rPr>
              <a:t>o</a:t>
            </a:r>
            <a:r>
              <a:rPr sz="1200" spc="60" dirty="0">
                <a:solidFill>
                  <a:srgbClr val="535353"/>
                </a:solidFill>
                <a:latin typeface="Microsoft Sans Serif"/>
                <a:cs typeface="Microsoft Sans Serif"/>
              </a:rPr>
              <a:t>t</a:t>
            </a:r>
            <a:r>
              <a:rPr sz="1200" dirty="0">
                <a:solidFill>
                  <a:srgbClr val="535353"/>
                </a:solidFill>
                <a:latin typeface="Microsoft Sans Serif"/>
                <a:cs typeface="Microsoft Sans Serif"/>
              </a:rPr>
              <a:t>i</a:t>
            </a:r>
            <a:r>
              <a:rPr sz="1200" spc="15" dirty="0">
                <a:solidFill>
                  <a:srgbClr val="535353"/>
                </a:solidFill>
                <a:latin typeface="Microsoft Sans Serif"/>
                <a:cs typeface="Microsoft Sans Serif"/>
              </a:rPr>
              <a:t>ve</a:t>
            </a:r>
            <a:endParaRPr sz="1200">
              <a:latin typeface="Microsoft Sans Serif"/>
              <a:cs typeface="Microsoft Sans Serif"/>
            </a:endParaRPr>
          </a:p>
          <a:p>
            <a:pPr marR="5715" algn="r">
              <a:lnSpc>
                <a:spcPct val="100000"/>
              </a:lnSpc>
              <a:spcBef>
                <a:spcPts val="815"/>
              </a:spcBef>
            </a:pPr>
            <a:r>
              <a:rPr sz="1200" spc="25" dirty="0">
                <a:solidFill>
                  <a:srgbClr val="535353"/>
                </a:solidFill>
                <a:latin typeface="Microsoft Sans Serif"/>
                <a:cs typeface="Microsoft Sans Serif"/>
              </a:rPr>
              <a:t>Food,</a:t>
            </a:r>
            <a:r>
              <a:rPr sz="1200" spc="-55" dirty="0">
                <a:solidFill>
                  <a:srgbClr val="535353"/>
                </a:solidFill>
                <a:latin typeface="Microsoft Sans Serif"/>
                <a:cs typeface="Microsoft Sans Serif"/>
              </a:rPr>
              <a:t> </a:t>
            </a:r>
            <a:r>
              <a:rPr sz="1200" spc="5" dirty="0">
                <a:solidFill>
                  <a:srgbClr val="535353"/>
                </a:solidFill>
                <a:latin typeface="Microsoft Sans Serif"/>
                <a:cs typeface="Microsoft Sans Serif"/>
              </a:rPr>
              <a:t>Beverages</a:t>
            </a:r>
            <a:r>
              <a:rPr sz="1200" spc="-65" dirty="0">
                <a:solidFill>
                  <a:srgbClr val="535353"/>
                </a:solidFill>
                <a:latin typeface="Microsoft Sans Serif"/>
                <a:cs typeface="Microsoft Sans Serif"/>
              </a:rPr>
              <a:t> </a:t>
            </a:r>
            <a:r>
              <a:rPr sz="1200" spc="40" dirty="0">
                <a:solidFill>
                  <a:srgbClr val="535353"/>
                </a:solidFill>
                <a:latin typeface="Microsoft Sans Serif"/>
                <a:cs typeface="Microsoft Sans Serif"/>
              </a:rPr>
              <a:t>&amp;</a:t>
            </a:r>
            <a:r>
              <a:rPr sz="1200" spc="-80" dirty="0">
                <a:solidFill>
                  <a:srgbClr val="535353"/>
                </a:solidFill>
                <a:latin typeface="Microsoft Sans Serif"/>
                <a:cs typeface="Microsoft Sans Serif"/>
              </a:rPr>
              <a:t> </a:t>
            </a:r>
            <a:r>
              <a:rPr sz="1200" spc="30" dirty="0">
                <a:solidFill>
                  <a:srgbClr val="535353"/>
                </a:solidFill>
                <a:latin typeface="Microsoft Sans Serif"/>
                <a:cs typeface="Microsoft Sans Serif"/>
              </a:rPr>
              <a:t>Tobacco</a:t>
            </a:r>
            <a:endParaRPr sz="1200">
              <a:latin typeface="Microsoft Sans Serif"/>
              <a:cs typeface="Microsoft Sans Serif"/>
            </a:endParaRPr>
          </a:p>
        </p:txBody>
      </p:sp>
      <p:sp>
        <p:nvSpPr>
          <p:cNvPr id="34" name="object 34"/>
          <p:cNvSpPr txBox="1"/>
          <p:nvPr/>
        </p:nvSpPr>
        <p:spPr>
          <a:xfrm>
            <a:off x="6722557" y="3580892"/>
            <a:ext cx="167640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25" dirty="0">
                <a:solidFill>
                  <a:srgbClr val="535353"/>
                </a:solidFill>
                <a:latin typeface="Microsoft Sans Serif"/>
                <a:cs typeface="Microsoft Sans Serif"/>
              </a:rPr>
              <a:t>Accounting,</a:t>
            </a:r>
            <a:r>
              <a:rPr sz="1200" spc="-75" dirty="0">
                <a:solidFill>
                  <a:srgbClr val="535353"/>
                </a:solidFill>
                <a:latin typeface="Microsoft Sans Serif"/>
                <a:cs typeface="Microsoft Sans Serif"/>
              </a:rPr>
              <a:t> </a:t>
            </a:r>
            <a:r>
              <a:rPr sz="1200" spc="85" dirty="0">
                <a:solidFill>
                  <a:srgbClr val="535353"/>
                </a:solidFill>
                <a:latin typeface="Microsoft Sans Serif"/>
                <a:cs typeface="Microsoft Sans Serif"/>
              </a:rPr>
              <a:t>auditing,…</a:t>
            </a:r>
            <a:endParaRPr sz="1200">
              <a:latin typeface="Microsoft Sans Serif"/>
              <a:cs typeface="Microsoft Sans Serif"/>
            </a:endParaRPr>
          </a:p>
        </p:txBody>
      </p:sp>
      <p:sp>
        <p:nvSpPr>
          <p:cNvPr id="35" name="object 35"/>
          <p:cNvSpPr txBox="1"/>
          <p:nvPr/>
        </p:nvSpPr>
        <p:spPr>
          <a:xfrm>
            <a:off x="6037261" y="3763772"/>
            <a:ext cx="2210435" cy="260731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337945" marR="5715" indent="100330" algn="r">
              <a:lnSpc>
                <a:spcPct val="156700"/>
              </a:lnSpc>
              <a:spcBef>
                <a:spcPts val="100"/>
              </a:spcBef>
            </a:pPr>
            <a:r>
              <a:rPr sz="1200" spc="30" dirty="0">
                <a:solidFill>
                  <a:srgbClr val="535353"/>
                </a:solidFill>
                <a:latin typeface="Microsoft Sans Serif"/>
                <a:cs typeface="Microsoft Sans Serif"/>
              </a:rPr>
              <a:t>H</a:t>
            </a:r>
            <a:r>
              <a:rPr sz="1200" spc="-75" dirty="0">
                <a:solidFill>
                  <a:srgbClr val="535353"/>
                </a:solidFill>
                <a:latin typeface="Microsoft Sans Serif"/>
                <a:cs typeface="Microsoft Sans Serif"/>
              </a:rPr>
              <a:t>e</a:t>
            </a:r>
            <a:r>
              <a:rPr sz="1200" spc="25" dirty="0">
                <a:solidFill>
                  <a:srgbClr val="535353"/>
                </a:solidFill>
                <a:latin typeface="Microsoft Sans Serif"/>
                <a:cs typeface="Microsoft Sans Serif"/>
              </a:rPr>
              <a:t>a</a:t>
            </a:r>
            <a:r>
              <a:rPr sz="1200" spc="20" dirty="0">
                <a:solidFill>
                  <a:srgbClr val="535353"/>
                </a:solidFill>
                <a:latin typeface="Microsoft Sans Serif"/>
                <a:cs typeface="Microsoft Sans Serif"/>
              </a:rPr>
              <a:t>l</a:t>
            </a:r>
            <a:r>
              <a:rPr sz="1200" spc="60" dirty="0">
                <a:solidFill>
                  <a:srgbClr val="535353"/>
                </a:solidFill>
                <a:latin typeface="Microsoft Sans Serif"/>
                <a:cs typeface="Microsoft Sans Serif"/>
              </a:rPr>
              <a:t>t</a:t>
            </a:r>
            <a:r>
              <a:rPr sz="1200" spc="30" dirty="0">
                <a:solidFill>
                  <a:srgbClr val="535353"/>
                </a:solidFill>
                <a:latin typeface="Microsoft Sans Serif"/>
                <a:cs typeface="Microsoft Sans Serif"/>
              </a:rPr>
              <a:t>h</a:t>
            </a:r>
            <a:r>
              <a:rPr sz="1200" spc="-15" dirty="0">
                <a:solidFill>
                  <a:srgbClr val="535353"/>
                </a:solidFill>
                <a:latin typeface="Microsoft Sans Serif"/>
                <a:cs typeface="Microsoft Sans Serif"/>
              </a:rPr>
              <a:t>c</a:t>
            </a:r>
            <a:r>
              <a:rPr sz="1200" spc="-60" dirty="0">
                <a:solidFill>
                  <a:srgbClr val="535353"/>
                </a:solidFill>
                <a:latin typeface="Microsoft Sans Serif"/>
                <a:cs typeface="Microsoft Sans Serif"/>
              </a:rPr>
              <a:t>a</a:t>
            </a:r>
            <a:r>
              <a:rPr sz="1200" spc="-5" dirty="0">
                <a:solidFill>
                  <a:srgbClr val="535353"/>
                </a:solidFill>
                <a:latin typeface="Microsoft Sans Serif"/>
                <a:cs typeface="Microsoft Sans Serif"/>
              </a:rPr>
              <a:t>r</a:t>
            </a:r>
            <a:r>
              <a:rPr sz="1200" spc="10" dirty="0">
                <a:solidFill>
                  <a:srgbClr val="535353"/>
                </a:solidFill>
                <a:latin typeface="Microsoft Sans Serif"/>
                <a:cs typeface="Microsoft Sans Serif"/>
              </a:rPr>
              <a:t>e  </a:t>
            </a:r>
            <a:r>
              <a:rPr sz="1200" spc="-105" dirty="0">
                <a:solidFill>
                  <a:srgbClr val="535353"/>
                </a:solidFill>
                <a:latin typeface="Microsoft Sans Serif"/>
                <a:cs typeface="Microsoft Sans Serif"/>
              </a:rPr>
              <a:t>E</a:t>
            </a:r>
            <a:r>
              <a:rPr sz="1200" spc="25" dirty="0">
                <a:solidFill>
                  <a:srgbClr val="535353"/>
                </a:solidFill>
                <a:latin typeface="Microsoft Sans Serif"/>
                <a:cs typeface="Microsoft Sans Serif"/>
              </a:rPr>
              <a:t>n</a:t>
            </a:r>
            <a:r>
              <a:rPr sz="1200" spc="130" dirty="0">
                <a:solidFill>
                  <a:srgbClr val="535353"/>
                </a:solidFill>
                <a:latin typeface="Microsoft Sans Serif"/>
                <a:cs typeface="Microsoft Sans Serif"/>
              </a:rPr>
              <a:t>g</a:t>
            </a:r>
            <a:r>
              <a:rPr sz="1200" spc="25" dirty="0">
                <a:solidFill>
                  <a:srgbClr val="535353"/>
                </a:solidFill>
                <a:latin typeface="Microsoft Sans Serif"/>
                <a:cs typeface="Microsoft Sans Serif"/>
              </a:rPr>
              <a:t>in</a:t>
            </a:r>
            <a:r>
              <a:rPr sz="1200" spc="-75" dirty="0">
                <a:solidFill>
                  <a:srgbClr val="535353"/>
                </a:solidFill>
                <a:latin typeface="Microsoft Sans Serif"/>
                <a:cs typeface="Microsoft Sans Serif"/>
              </a:rPr>
              <a:t>e</a:t>
            </a:r>
            <a:r>
              <a:rPr sz="1200" spc="25" dirty="0">
                <a:solidFill>
                  <a:srgbClr val="535353"/>
                </a:solidFill>
                <a:latin typeface="Microsoft Sans Serif"/>
                <a:cs typeface="Microsoft Sans Serif"/>
              </a:rPr>
              <a:t>e</a:t>
            </a:r>
            <a:r>
              <a:rPr sz="1200" spc="95" dirty="0">
                <a:solidFill>
                  <a:srgbClr val="535353"/>
                </a:solidFill>
                <a:latin typeface="Microsoft Sans Serif"/>
                <a:cs typeface="Microsoft Sans Serif"/>
              </a:rPr>
              <a:t>r</a:t>
            </a:r>
            <a:r>
              <a:rPr sz="1200" spc="25" dirty="0">
                <a:solidFill>
                  <a:srgbClr val="535353"/>
                </a:solidFill>
                <a:latin typeface="Microsoft Sans Serif"/>
                <a:cs typeface="Microsoft Sans Serif"/>
              </a:rPr>
              <a:t>in</a:t>
            </a:r>
            <a:r>
              <a:rPr sz="1200" spc="55" dirty="0">
                <a:solidFill>
                  <a:srgbClr val="535353"/>
                </a:solidFill>
                <a:latin typeface="Microsoft Sans Serif"/>
                <a:cs typeface="Microsoft Sans Serif"/>
              </a:rPr>
              <a:t>g  </a:t>
            </a:r>
            <a:r>
              <a:rPr sz="1200" dirty="0">
                <a:solidFill>
                  <a:srgbClr val="535353"/>
                </a:solidFill>
                <a:latin typeface="Microsoft Sans Serif"/>
                <a:cs typeface="Microsoft Sans Serif"/>
              </a:rPr>
              <a:t>Electronics</a:t>
            </a:r>
            <a:endParaRPr sz="1200">
              <a:latin typeface="Microsoft Sans Serif"/>
              <a:cs typeface="Microsoft Sans Serif"/>
            </a:endParaRPr>
          </a:p>
          <a:p>
            <a:pPr marL="12700" marR="6985" indent="309245" algn="r">
              <a:lnSpc>
                <a:spcPct val="156700"/>
              </a:lnSpc>
              <a:spcBef>
                <a:spcPts val="20"/>
              </a:spcBef>
            </a:pPr>
            <a:r>
              <a:rPr sz="1200" spc="-5" dirty="0">
                <a:solidFill>
                  <a:srgbClr val="535353"/>
                </a:solidFill>
                <a:latin typeface="Microsoft Sans Serif"/>
                <a:cs typeface="Microsoft Sans Serif"/>
              </a:rPr>
              <a:t>B</a:t>
            </a:r>
            <a:r>
              <a:rPr sz="1200" spc="-75" dirty="0">
                <a:solidFill>
                  <a:srgbClr val="535353"/>
                </a:solidFill>
                <a:latin typeface="Microsoft Sans Serif"/>
                <a:cs typeface="Microsoft Sans Serif"/>
              </a:rPr>
              <a:t>a</a:t>
            </a:r>
            <a:r>
              <a:rPr sz="1200" spc="25" dirty="0">
                <a:solidFill>
                  <a:srgbClr val="535353"/>
                </a:solidFill>
                <a:latin typeface="Microsoft Sans Serif"/>
                <a:cs typeface="Microsoft Sans Serif"/>
              </a:rPr>
              <a:t>n</a:t>
            </a:r>
            <a:r>
              <a:rPr sz="1200" spc="-5" dirty="0">
                <a:solidFill>
                  <a:srgbClr val="535353"/>
                </a:solidFill>
                <a:latin typeface="Microsoft Sans Serif"/>
                <a:cs typeface="Microsoft Sans Serif"/>
              </a:rPr>
              <a:t>k</a:t>
            </a:r>
            <a:r>
              <a:rPr sz="1200" spc="25" dirty="0">
                <a:solidFill>
                  <a:srgbClr val="535353"/>
                </a:solidFill>
                <a:latin typeface="Microsoft Sans Serif"/>
                <a:cs typeface="Microsoft Sans Serif"/>
              </a:rPr>
              <a:t>in</a:t>
            </a:r>
            <a:r>
              <a:rPr sz="1200" spc="130" dirty="0">
                <a:solidFill>
                  <a:srgbClr val="535353"/>
                </a:solidFill>
                <a:latin typeface="Microsoft Sans Serif"/>
                <a:cs typeface="Microsoft Sans Serif"/>
              </a:rPr>
              <a:t>g</a:t>
            </a:r>
            <a:r>
              <a:rPr sz="1200" spc="110" dirty="0">
                <a:solidFill>
                  <a:srgbClr val="535353"/>
                </a:solidFill>
                <a:latin typeface="Microsoft Sans Serif"/>
                <a:cs typeface="Microsoft Sans Serif"/>
              </a:rPr>
              <a:t>/</a:t>
            </a:r>
            <a:r>
              <a:rPr sz="1200" spc="-65" dirty="0">
                <a:solidFill>
                  <a:srgbClr val="535353"/>
                </a:solidFill>
                <a:latin typeface="Microsoft Sans Serif"/>
                <a:cs typeface="Microsoft Sans Serif"/>
              </a:rPr>
              <a:t> </a:t>
            </a:r>
            <a:r>
              <a:rPr sz="1200" spc="-35" dirty="0">
                <a:solidFill>
                  <a:srgbClr val="535353"/>
                </a:solidFill>
                <a:latin typeface="Microsoft Sans Serif"/>
                <a:cs typeface="Microsoft Sans Serif"/>
              </a:rPr>
              <a:t>F</a:t>
            </a:r>
            <a:r>
              <a:rPr sz="1200" spc="25" dirty="0">
                <a:solidFill>
                  <a:srgbClr val="535353"/>
                </a:solidFill>
                <a:latin typeface="Microsoft Sans Serif"/>
                <a:cs typeface="Microsoft Sans Serif"/>
              </a:rPr>
              <a:t>in</a:t>
            </a:r>
            <a:r>
              <a:rPr sz="1200" spc="-75" dirty="0">
                <a:solidFill>
                  <a:srgbClr val="535353"/>
                </a:solidFill>
                <a:latin typeface="Microsoft Sans Serif"/>
                <a:cs typeface="Microsoft Sans Serif"/>
              </a:rPr>
              <a:t>a</a:t>
            </a:r>
            <a:r>
              <a:rPr sz="1200" spc="25" dirty="0">
                <a:solidFill>
                  <a:srgbClr val="535353"/>
                </a:solidFill>
                <a:latin typeface="Microsoft Sans Serif"/>
                <a:cs typeface="Microsoft Sans Serif"/>
              </a:rPr>
              <a:t>n</a:t>
            </a:r>
            <a:r>
              <a:rPr sz="1200" spc="-5" dirty="0">
                <a:solidFill>
                  <a:srgbClr val="535353"/>
                </a:solidFill>
                <a:latin typeface="Microsoft Sans Serif"/>
                <a:cs typeface="Microsoft Sans Serif"/>
              </a:rPr>
              <a:t>ci</a:t>
            </a:r>
            <a:r>
              <a:rPr sz="1200" spc="50" dirty="0">
                <a:solidFill>
                  <a:srgbClr val="535353"/>
                </a:solidFill>
                <a:latin typeface="Microsoft Sans Serif"/>
                <a:cs typeface="Microsoft Sans Serif"/>
              </a:rPr>
              <a:t>a</a:t>
            </a:r>
            <a:r>
              <a:rPr sz="1200" spc="25" dirty="0">
                <a:solidFill>
                  <a:srgbClr val="535353"/>
                </a:solidFill>
                <a:latin typeface="Microsoft Sans Serif"/>
                <a:cs typeface="Microsoft Sans Serif"/>
              </a:rPr>
              <a:t>l</a:t>
            </a:r>
            <a:r>
              <a:rPr sz="1200" spc="-25" dirty="0">
                <a:solidFill>
                  <a:srgbClr val="535353"/>
                </a:solidFill>
                <a:latin typeface="Microsoft Sans Serif"/>
                <a:cs typeface="Microsoft Sans Serif"/>
              </a:rPr>
              <a:t> </a:t>
            </a:r>
            <a:r>
              <a:rPr sz="1200" spc="-105" dirty="0">
                <a:solidFill>
                  <a:srgbClr val="535353"/>
                </a:solidFill>
                <a:latin typeface="Microsoft Sans Serif"/>
                <a:cs typeface="Microsoft Sans Serif"/>
              </a:rPr>
              <a:t>s</a:t>
            </a:r>
            <a:r>
              <a:rPr sz="1200" spc="25" dirty="0">
                <a:solidFill>
                  <a:srgbClr val="535353"/>
                </a:solidFill>
                <a:latin typeface="Microsoft Sans Serif"/>
                <a:cs typeface="Microsoft Sans Serif"/>
              </a:rPr>
              <a:t>e</a:t>
            </a:r>
            <a:r>
              <a:rPr sz="1200" spc="-5" dirty="0">
                <a:solidFill>
                  <a:srgbClr val="535353"/>
                </a:solidFill>
                <a:latin typeface="Microsoft Sans Serif"/>
                <a:cs typeface="Microsoft Sans Serif"/>
              </a:rPr>
              <a:t>rv</a:t>
            </a:r>
            <a:r>
              <a:rPr sz="1200" spc="10" dirty="0">
                <a:solidFill>
                  <a:srgbClr val="535353"/>
                </a:solidFill>
                <a:latin typeface="Microsoft Sans Serif"/>
                <a:cs typeface="Microsoft Sans Serif"/>
              </a:rPr>
              <a:t>ic</a:t>
            </a:r>
            <a:r>
              <a:rPr sz="1200" spc="25" dirty="0">
                <a:solidFill>
                  <a:srgbClr val="535353"/>
                </a:solidFill>
                <a:latin typeface="Microsoft Sans Serif"/>
                <a:cs typeface="Microsoft Sans Serif"/>
              </a:rPr>
              <a:t>e</a:t>
            </a:r>
            <a:r>
              <a:rPr sz="1200" spc="-50" dirty="0">
                <a:solidFill>
                  <a:srgbClr val="535353"/>
                </a:solidFill>
                <a:latin typeface="Microsoft Sans Serif"/>
                <a:cs typeface="Microsoft Sans Serif"/>
              </a:rPr>
              <a:t>s  </a:t>
            </a:r>
            <a:r>
              <a:rPr sz="1200" spc="35" dirty="0">
                <a:solidFill>
                  <a:srgbClr val="535353"/>
                </a:solidFill>
                <a:latin typeface="Microsoft Sans Serif"/>
                <a:cs typeface="Microsoft Sans Serif"/>
              </a:rPr>
              <a:t>Agriculture/</a:t>
            </a:r>
            <a:r>
              <a:rPr sz="1200" spc="25" dirty="0">
                <a:solidFill>
                  <a:srgbClr val="535353"/>
                </a:solidFill>
                <a:latin typeface="Microsoft Sans Serif"/>
                <a:cs typeface="Microsoft Sans Serif"/>
              </a:rPr>
              <a:t> </a:t>
            </a:r>
            <a:r>
              <a:rPr sz="1200" spc="5" dirty="0">
                <a:solidFill>
                  <a:srgbClr val="535353"/>
                </a:solidFill>
                <a:latin typeface="Microsoft Sans Serif"/>
                <a:cs typeface="Microsoft Sans Serif"/>
              </a:rPr>
              <a:t>Forestry/</a:t>
            </a:r>
            <a:r>
              <a:rPr sz="1200" spc="25" dirty="0">
                <a:solidFill>
                  <a:srgbClr val="535353"/>
                </a:solidFill>
                <a:latin typeface="Microsoft Sans Serif"/>
                <a:cs typeface="Microsoft Sans Serif"/>
              </a:rPr>
              <a:t> </a:t>
            </a:r>
            <a:r>
              <a:rPr sz="1200" spc="10" dirty="0">
                <a:solidFill>
                  <a:srgbClr val="535353"/>
                </a:solidFill>
                <a:latin typeface="Microsoft Sans Serif"/>
                <a:cs typeface="Microsoft Sans Serif"/>
              </a:rPr>
              <a:t>Fishing </a:t>
            </a:r>
            <a:r>
              <a:rPr sz="1200" spc="15" dirty="0">
                <a:solidFill>
                  <a:srgbClr val="535353"/>
                </a:solidFill>
                <a:latin typeface="Microsoft Sans Serif"/>
                <a:cs typeface="Microsoft Sans Serif"/>
              </a:rPr>
              <a:t> </a:t>
            </a:r>
            <a:r>
              <a:rPr sz="1200" spc="10" dirty="0">
                <a:solidFill>
                  <a:srgbClr val="535353"/>
                </a:solidFill>
                <a:latin typeface="Microsoft Sans Serif"/>
                <a:cs typeface="Microsoft Sans Serif"/>
              </a:rPr>
              <a:t>Entertainment, </a:t>
            </a:r>
            <a:r>
              <a:rPr sz="1200" dirty="0">
                <a:solidFill>
                  <a:srgbClr val="535353"/>
                </a:solidFill>
                <a:latin typeface="Microsoft Sans Serif"/>
                <a:cs typeface="Microsoft Sans Serif"/>
              </a:rPr>
              <a:t>Movies </a:t>
            </a:r>
            <a:r>
              <a:rPr sz="1200" spc="40" dirty="0">
                <a:solidFill>
                  <a:srgbClr val="535353"/>
                </a:solidFill>
                <a:latin typeface="Microsoft Sans Serif"/>
                <a:cs typeface="Microsoft Sans Serif"/>
              </a:rPr>
              <a:t>&amp; </a:t>
            </a:r>
            <a:r>
              <a:rPr sz="1200" spc="30" dirty="0">
                <a:solidFill>
                  <a:srgbClr val="535353"/>
                </a:solidFill>
                <a:latin typeface="Microsoft Sans Serif"/>
                <a:cs typeface="Microsoft Sans Serif"/>
              </a:rPr>
              <a:t>Media </a:t>
            </a:r>
            <a:r>
              <a:rPr sz="1200" spc="-305" dirty="0">
                <a:solidFill>
                  <a:srgbClr val="535353"/>
                </a:solidFill>
                <a:latin typeface="Microsoft Sans Serif"/>
                <a:cs typeface="Microsoft Sans Serif"/>
              </a:rPr>
              <a:t> </a:t>
            </a:r>
            <a:r>
              <a:rPr sz="1200" spc="40" dirty="0">
                <a:solidFill>
                  <a:srgbClr val="535353"/>
                </a:solidFill>
                <a:latin typeface="Microsoft Sans Serif"/>
                <a:cs typeface="Microsoft Sans Serif"/>
              </a:rPr>
              <a:t>Marketing/ </a:t>
            </a:r>
            <a:r>
              <a:rPr sz="1200" spc="25" dirty="0">
                <a:solidFill>
                  <a:srgbClr val="535353"/>
                </a:solidFill>
                <a:latin typeface="Microsoft Sans Serif"/>
                <a:cs typeface="Microsoft Sans Serif"/>
              </a:rPr>
              <a:t>Advertising </a:t>
            </a:r>
            <a:r>
              <a:rPr sz="1200" spc="30" dirty="0">
                <a:solidFill>
                  <a:srgbClr val="535353"/>
                </a:solidFill>
                <a:latin typeface="Microsoft Sans Serif"/>
                <a:cs typeface="Microsoft Sans Serif"/>
              </a:rPr>
              <a:t> </a:t>
            </a:r>
            <a:r>
              <a:rPr sz="1200" spc="-5" dirty="0">
                <a:solidFill>
                  <a:srgbClr val="535353"/>
                </a:solidFill>
                <a:latin typeface="Microsoft Sans Serif"/>
                <a:cs typeface="Microsoft Sans Serif"/>
              </a:rPr>
              <a:t>B</a:t>
            </a:r>
            <a:r>
              <a:rPr sz="1200" spc="25" dirty="0">
                <a:solidFill>
                  <a:srgbClr val="535353"/>
                </a:solidFill>
                <a:latin typeface="Microsoft Sans Serif"/>
                <a:cs typeface="Microsoft Sans Serif"/>
              </a:rPr>
              <a:t>u</a:t>
            </a:r>
            <a:r>
              <a:rPr sz="1200" spc="-105" dirty="0">
                <a:solidFill>
                  <a:srgbClr val="535353"/>
                </a:solidFill>
                <a:latin typeface="Microsoft Sans Serif"/>
                <a:cs typeface="Microsoft Sans Serif"/>
              </a:rPr>
              <a:t>s</a:t>
            </a:r>
            <a:r>
              <a:rPr sz="1200" spc="25" dirty="0">
                <a:solidFill>
                  <a:srgbClr val="535353"/>
                </a:solidFill>
                <a:latin typeface="Microsoft Sans Serif"/>
                <a:cs typeface="Microsoft Sans Serif"/>
              </a:rPr>
              <a:t>ine</a:t>
            </a:r>
            <a:r>
              <a:rPr sz="1200" spc="-105" dirty="0">
                <a:solidFill>
                  <a:srgbClr val="535353"/>
                </a:solidFill>
                <a:latin typeface="Microsoft Sans Serif"/>
                <a:cs typeface="Microsoft Sans Serif"/>
              </a:rPr>
              <a:t>s</a:t>
            </a:r>
            <a:r>
              <a:rPr sz="1200" spc="-70" dirty="0">
                <a:solidFill>
                  <a:srgbClr val="535353"/>
                </a:solidFill>
                <a:latin typeface="Microsoft Sans Serif"/>
                <a:cs typeface="Microsoft Sans Serif"/>
              </a:rPr>
              <a:t>s</a:t>
            </a:r>
            <a:r>
              <a:rPr sz="1200" spc="-55" dirty="0">
                <a:solidFill>
                  <a:srgbClr val="535353"/>
                </a:solidFill>
                <a:latin typeface="Microsoft Sans Serif"/>
                <a:cs typeface="Microsoft Sans Serif"/>
              </a:rPr>
              <a:t> </a:t>
            </a:r>
            <a:r>
              <a:rPr sz="1200" spc="-105" dirty="0">
                <a:solidFill>
                  <a:srgbClr val="535353"/>
                </a:solidFill>
                <a:latin typeface="Microsoft Sans Serif"/>
                <a:cs typeface="Microsoft Sans Serif"/>
              </a:rPr>
              <a:t>S</a:t>
            </a:r>
            <a:r>
              <a:rPr sz="1200" spc="25" dirty="0">
                <a:solidFill>
                  <a:srgbClr val="535353"/>
                </a:solidFill>
                <a:latin typeface="Microsoft Sans Serif"/>
                <a:cs typeface="Microsoft Sans Serif"/>
              </a:rPr>
              <a:t>e</a:t>
            </a:r>
            <a:r>
              <a:rPr sz="1200" spc="-5" dirty="0">
                <a:solidFill>
                  <a:srgbClr val="535353"/>
                </a:solidFill>
                <a:latin typeface="Microsoft Sans Serif"/>
                <a:cs typeface="Microsoft Sans Serif"/>
              </a:rPr>
              <a:t>rv</a:t>
            </a:r>
            <a:r>
              <a:rPr sz="1200" spc="10" dirty="0">
                <a:solidFill>
                  <a:srgbClr val="535353"/>
                </a:solidFill>
                <a:latin typeface="Microsoft Sans Serif"/>
                <a:cs typeface="Microsoft Sans Serif"/>
              </a:rPr>
              <a:t>ic</a:t>
            </a:r>
            <a:r>
              <a:rPr sz="1200" spc="25" dirty="0">
                <a:solidFill>
                  <a:srgbClr val="535353"/>
                </a:solidFill>
                <a:latin typeface="Microsoft Sans Serif"/>
                <a:cs typeface="Microsoft Sans Serif"/>
              </a:rPr>
              <a:t>e</a:t>
            </a:r>
            <a:r>
              <a:rPr sz="1200" spc="-105" dirty="0">
                <a:solidFill>
                  <a:srgbClr val="535353"/>
                </a:solidFill>
                <a:latin typeface="Microsoft Sans Serif"/>
                <a:cs typeface="Microsoft Sans Serif"/>
              </a:rPr>
              <a:t>s</a:t>
            </a:r>
            <a:r>
              <a:rPr sz="1200" spc="110" dirty="0">
                <a:solidFill>
                  <a:srgbClr val="535353"/>
                </a:solidFill>
                <a:latin typeface="Microsoft Sans Serif"/>
                <a:cs typeface="Microsoft Sans Serif"/>
              </a:rPr>
              <a:t>/</a:t>
            </a:r>
            <a:r>
              <a:rPr sz="1200" spc="35" dirty="0">
                <a:solidFill>
                  <a:srgbClr val="535353"/>
                </a:solidFill>
                <a:latin typeface="Microsoft Sans Serif"/>
                <a:cs typeface="Microsoft Sans Serif"/>
              </a:rPr>
              <a:t> </a:t>
            </a:r>
            <a:r>
              <a:rPr sz="1200" spc="30" dirty="0">
                <a:solidFill>
                  <a:srgbClr val="535353"/>
                </a:solidFill>
                <a:latin typeface="Microsoft Sans Serif"/>
                <a:cs typeface="Microsoft Sans Serif"/>
              </a:rPr>
              <a:t>Co</a:t>
            </a:r>
            <a:r>
              <a:rPr sz="1200" spc="25" dirty="0">
                <a:solidFill>
                  <a:srgbClr val="535353"/>
                </a:solidFill>
                <a:latin typeface="Microsoft Sans Serif"/>
                <a:cs typeface="Microsoft Sans Serif"/>
              </a:rPr>
              <a:t>n</a:t>
            </a:r>
            <a:r>
              <a:rPr sz="1200" spc="-105" dirty="0">
                <a:solidFill>
                  <a:srgbClr val="535353"/>
                </a:solidFill>
                <a:latin typeface="Microsoft Sans Serif"/>
                <a:cs typeface="Microsoft Sans Serif"/>
              </a:rPr>
              <a:t>s</a:t>
            </a:r>
            <a:r>
              <a:rPr sz="1200" spc="25" dirty="0">
                <a:solidFill>
                  <a:srgbClr val="535353"/>
                </a:solidFill>
                <a:latin typeface="Microsoft Sans Serif"/>
                <a:cs typeface="Microsoft Sans Serif"/>
              </a:rPr>
              <a:t>u</a:t>
            </a:r>
            <a:r>
              <a:rPr sz="1200" spc="20" dirty="0">
                <a:solidFill>
                  <a:srgbClr val="535353"/>
                </a:solidFill>
                <a:latin typeface="Microsoft Sans Serif"/>
                <a:cs typeface="Microsoft Sans Serif"/>
              </a:rPr>
              <a:t>l</a:t>
            </a:r>
            <a:r>
              <a:rPr sz="1200" spc="60" dirty="0">
                <a:solidFill>
                  <a:srgbClr val="535353"/>
                </a:solidFill>
                <a:latin typeface="Microsoft Sans Serif"/>
                <a:cs typeface="Microsoft Sans Serif"/>
              </a:rPr>
              <a:t>t</a:t>
            </a:r>
            <a:r>
              <a:rPr sz="1200" spc="25" dirty="0">
                <a:solidFill>
                  <a:srgbClr val="535353"/>
                </a:solidFill>
                <a:latin typeface="Microsoft Sans Serif"/>
                <a:cs typeface="Microsoft Sans Serif"/>
              </a:rPr>
              <a:t>in</a:t>
            </a:r>
            <a:r>
              <a:rPr sz="1200" spc="90" dirty="0">
                <a:solidFill>
                  <a:srgbClr val="535353"/>
                </a:solidFill>
                <a:latin typeface="Microsoft Sans Serif"/>
                <a:cs typeface="Microsoft Sans Serif"/>
              </a:rPr>
              <a:t>g</a:t>
            </a:r>
            <a:endParaRPr sz="1200">
              <a:latin typeface="Microsoft Sans Serif"/>
              <a:cs typeface="Microsoft Sans Serif"/>
            </a:endParaRPr>
          </a:p>
          <a:p>
            <a:pPr marR="5080" algn="r">
              <a:lnSpc>
                <a:spcPct val="100000"/>
              </a:lnSpc>
              <a:spcBef>
                <a:spcPts val="820"/>
              </a:spcBef>
            </a:pPr>
            <a:r>
              <a:rPr sz="1200" spc="20" dirty="0">
                <a:solidFill>
                  <a:srgbClr val="535353"/>
                </a:solidFill>
                <a:latin typeface="Microsoft Sans Serif"/>
                <a:cs typeface="Microsoft Sans Serif"/>
              </a:rPr>
              <a:t>Airlines</a:t>
            </a:r>
            <a:endParaRPr sz="1200">
              <a:latin typeface="Microsoft Sans Serif"/>
              <a:cs typeface="Microsoft Sans Serif"/>
            </a:endParaRPr>
          </a:p>
        </p:txBody>
      </p:sp>
      <p:sp>
        <p:nvSpPr>
          <p:cNvPr id="36" name="object 36"/>
          <p:cNvSpPr txBox="1"/>
          <p:nvPr/>
        </p:nvSpPr>
        <p:spPr>
          <a:xfrm>
            <a:off x="8167178" y="1711452"/>
            <a:ext cx="263525" cy="238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spc="110" dirty="0">
                <a:solidFill>
                  <a:srgbClr val="535353"/>
                </a:solidFill>
                <a:latin typeface="Trebuchet MS"/>
                <a:cs typeface="Trebuchet MS"/>
              </a:rPr>
              <a:t>AR</a:t>
            </a:r>
            <a:endParaRPr sz="140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25118" y="610107"/>
            <a:ext cx="5535930" cy="6350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085215" algn="l"/>
              </a:tabLst>
            </a:pPr>
            <a:r>
              <a:rPr spc="-5" dirty="0"/>
              <a:t>TOP	</a:t>
            </a:r>
            <a:r>
              <a:rPr dirty="0"/>
              <a:t>15</a:t>
            </a:r>
            <a:r>
              <a:rPr spc="-65" dirty="0"/>
              <a:t> </a:t>
            </a:r>
            <a:r>
              <a:rPr spc="-5" dirty="0"/>
              <a:t>PROFESSIONALS</a:t>
            </a:r>
          </a:p>
        </p:txBody>
      </p:sp>
      <p:grpSp>
        <p:nvGrpSpPr>
          <p:cNvPr id="3" name="object 3"/>
          <p:cNvGrpSpPr/>
          <p:nvPr/>
        </p:nvGrpSpPr>
        <p:grpSpPr>
          <a:xfrm>
            <a:off x="2500440" y="2018282"/>
            <a:ext cx="2273300" cy="4486275"/>
            <a:chOff x="2500440" y="2018282"/>
            <a:chExt cx="2273300" cy="4486275"/>
          </a:xfrm>
        </p:grpSpPr>
        <p:sp>
          <p:nvSpPr>
            <p:cNvPr id="4" name="object 4"/>
            <p:cNvSpPr/>
            <p:nvPr/>
          </p:nvSpPr>
          <p:spPr>
            <a:xfrm>
              <a:off x="2505202" y="2115311"/>
              <a:ext cx="2268220" cy="4291965"/>
            </a:xfrm>
            <a:custGeom>
              <a:avLst/>
              <a:gdLst/>
              <a:ahLst/>
              <a:cxnLst/>
              <a:rect l="l" t="t" r="r" b="b"/>
              <a:pathLst>
                <a:path w="2268220" h="4291965">
                  <a:moveTo>
                    <a:pt x="228854" y="4184904"/>
                  </a:moveTo>
                  <a:lnTo>
                    <a:pt x="0" y="4184904"/>
                  </a:lnTo>
                  <a:lnTo>
                    <a:pt x="0" y="4291584"/>
                  </a:lnTo>
                  <a:lnTo>
                    <a:pt x="228854" y="4291584"/>
                  </a:lnTo>
                  <a:lnTo>
                    <a:pt x="228854" y="4184904"/>
                  </a:lnTo>
                  <a:close/>
                </a:path>
                <a:path w="2268220" h="4291965">
                  <a:moveTo>
                    <a:pt x="271526" y="3886200"/>
                  </a:moveTo>
                  <a:lnTo>
                    <a:pt x="0" y="3886200"/>
                  </a:lnTo>
                  <a:lnTo>
                    <a:pt x="0" y="3992880"/>
                  </a:lnTo>
                  <a:lnTo>
                    <a:pt x="271526" y="3992880"/>
                  </a:lnTo>
                  <a:lnTo>
                    <a:pt x="271526" y="3886200"/>
                  </a:lnTo>
                  <a:close/>
                </a:path>
                <a:path w="2268220" h="4291965">
                  <a:moveTo>
                    <a:pt x="329438" y="3587496"/>
                  </a:moveTo>
                  <a:lnTo>
                    <a:pt x="0" y="3587496"/>
                  </a:lnTo>
                  <a:lnTo>
                    <a:pt x="0" y="3694176"/>
                  </a:lnTo>
                  <a:lnTo>
                    <a:pt x="329438" y="3694176"/>
                  </a:lnTo>
                  <a:lnTo>
                    <a:pt x="329438" y="3587496"/>
                  </a:lnTo>
                  <a:close/>
                </a:path>
                <a:path w="2268220" h="4291965">
                  <a:moveTo>
                    <a:pt x="347726" y="3288792"/>
                  </a:moveTo>
                  <a:lnTo>
                    <a:pt x="0" y="3288792"/>
                  </a:lnTo>
                  <a:lnTo>
                    <a:pt x="0" y="3395472"/>
                  </a:lnTo>
                  <a:lnTo>
                    <a:pt x="347726" y="3395472"/>
                  </a:lnTo>
                  <a:lnTo>
                    <a:pt x="347726" y="3288792"/>
                  </a:lnTo>
                  <a:close/>
                </a:path>
                <a:path w="2268220" h="4291965">
                  <a:moveTo>
                    <a:pt x="359918" y="2990088"/>
                  </a:moveTo>
                  <a:lnTo>
                    <a:pt x="0" y="2990088"/>
                  </a:lnTo>
                  <a:lnTo>
                    <a:pt x="0" y="3096768"/>
                  </a:lnTo>
                  <a:lnTo>
                    <a:pt x="359918" y="3096768"/>
                  </a:lnTo>
                  <a:lnTo>
                    <a:pt x="359918" y="2990088"/>
                  </a:lnTo>
                  <a:close/>
                </a:path>
                <a:path w="2268220" h="4291965">
                  <a:moveTo>
                    <a:pt x="362966" y="2691384"/>
                  </a:moveTo>
                  <a:lnTo>
                    <a:pt x="0" y="2691384"/>
                  </a:lnTo>
                  <a:lnTo>
                    <a:pt x="0" y="2798064"/>
                  </a:lnTo>
                  <a:lnTo>
                    <a:pt x="362966" y="2798064"/>
                  </a:lnTo>
                  <a:lnTo>
                    <a:pt x="362966" y="2691384"/>
                  </a:lnTo>
                  <a:close/>
                </a:path>
                <a:path w="2268220" h="4291965">
                  <a:moveTo>
                    <a:pt x="484886" y="2392680"/>
                  </a:moveTo>
                  <a:lnTo>
                    <a:pt x="0" y="2392680"/>
                  </a:lnTo>
                  <a:lnTo>
                    <a:pt x="0" y="2499360"/>
                  </a:lnTo>
                  <a:lnTo>
                    <a:pt x="484886" y="2499360"/>
                  </a:lnTo>
                  <a:lnTo>
                    <a:pt x="484886" y="2392680"/>
                  </a:lnTo>
                  <a:close/>
                </a:path>
                <a:path w="2268220" h="4291965">
                  <a:moveTo>
                    <a:pt x="500126" y="2093976"/>
                  </a:moveTo>
                  <a:lnTo>
                    <a:pt x="0" y="2093976"/>
                  </a:lnTo>
                  <a:lnTo>
                    <a:pt x="0" y="2197608"/>
                  </a:lnTo>
                  <a:lnTo>
                    <a:pt x="500126" y="2197608"/>
                  </a:lnTo>
                  <a:lnTo>
                    <a:pt x="500126" y="2093976"/>
                  </a:lnTo>
                  <a:close/>
                </a:path>
                <a:path w="2268220" h="4291965">
                  <a:moveTo>
                    <a:pt x="515366" y="1795272"/>
                  </a:moveTo>
                  <a:lnTo>
                    <a:pt x="0" y="1795272"/>
                  </a:lnTo>
                  <a:lnTo>
                    <a:pt x="0" y="1898904"/>
                  </a:lnTo>
                  <a:lnTo>
                    <a:pt x="515366" y="1898904"/>
                  </a:lnTo>
                  <a:lnTo>
                    <a:pt x="515366" y="1795272"/>
                  </a:lnTo>
                  <a:close/>
                </a:path>
                <a:path w="2268220" h="4291965">
                  <a:moveTo>
                    <a:pt x="661670" y="1493520"/>
                  </a:moveTo>
                  <a:lnTo>
                    <a:pt x="0" y="1493520"/>
                  </a:lnTo>
                  <a:lnTo>
                    <a:pt x="0" y="1600200"/>
                  </a:lnTo>
                  <a:lnTo>
                    <a:pt x="661670" y="1600200"/>
                  </a:lnTo>
                  <a:lnTo>
                    <a:pt x="661670" y="1493520"/>
                  </a:lnTo>
                  <a:close/>
                </a:path>
                <a:path w="2268220" h="4291965">
                  <a:moveTo>
                    <a:pt x="686054" y="1194816"/>
                  </a:moveTo>
                  <a:lnTo>
                    <a:pt x="0" y="1194816"/>
                  </a:lnTo>
                  <a:lnTo>
                    <a:pt x="0" y="1301496"/>
                  </a:lnTo>
                  <a:lnTo>
                    <a:pt x="686054" y="1301496"/>
                  </a:lnTo>
                  <a:lnTo>
                    <a:pt x="686054" y="1194816"/>
                  </a:lnTo>
                  <a:close/>
                </a:path>
                <a:path w="2268220" h="4291965">
                  <a:moveTo>
                    <a:pt x="1082294" y="597408"/>
                  </a:moveTo>
                  <a:lnTo>
                    <a:pt x="0" y="597408"/>
                  </a:lnTo>
                  <a:lnTo>
                    <a:pt x="0" y="704088"/>
                  </a:lnTo>
                  <a:lnTo>
                    <a:pt x="1082294" y="704088"/>
                  </a:lnTo>
                  <a:lnTo>
                    <a:pt x="1082294" y="597408"/>
                  </a:lnTo>
                  <a:close/>
                </a:path>
                <a:path w="2268220" h="4291965">
                  <a:moveTo>
                    <a:pt x="1234694" y="896112"/>
                  </a:moveTo>
                  <a:lnTo>
                    <a:pt x="0" y="896112"/>
                  </a:lnTo>
                  <a:lnTo>
                    <a:pt x="0" y="1002792"/>
                  </a:lnTo>
                  <a:lnTo>
                    <a:pt x="1234694" y="1002792"/>
                  </a:lnTo>
                  <a:lnTo>
                    <a:pt x="1234694" y="896112"/>
                  </a:lnTo>
                  <a:close/>
                </a:path>
                <a:path w="2268220" h="4291965">
                  <a:moveTo>
                    <a:pt x="1694942" y="298704"/>
                  </a:moveTo>
                  <a:lnTo>
                    <a:pt x="0" y="298704"/>
                  </a:lnTo>
                  <a:lnTo>
                    <a:pt x="0" y="405384"/>
                  </a:lnTo>
                  <a:lnTo>
                    <a:pt x="1694942" y="405384"/>
                  </a:lnTo>
                  <a:lnTo>
                    <a:pt x="1694942" y="298704"/>
                  </a:lnTo>
                  <a:close/>
                </a:path>
                <a:path w="2268220" h="4291965">
                  <a:moveTo>
                    <a:pt x="2267966" y="0"/>
                  </a:moveTo>
                  <a:lnTo>
                    <a:pt x="0" y="0"/>
                  </a:lnTo>
                  <a:lnTo>
                    <a:pt x="0" y="106680"/>
                  </a:lnTo>
                  <a:lnTo>
                    <a:pt x="2267966" y="106680"/>
                  </a:lnTo>
                  <a:lnTo>
                    <a:pt x="2267966" y="0"/>
                  </a:lnTo>
                  <a:close/>
                </a:path>
              </a:pathLst>
            </a:custGeom>
            <a:solidFill>
              <a:srgbClr val="92D05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2505203" y="2018282"/>
              <a:ext cx="0" cy="4486275"/>
            </a:xfrm>
            <a:custGeom>
              <a:avLst/>
              <a:gdLst/>
              <a:ahLst/>
              <a:cxnLst/>
              <a:rect l="l" t="t" r="r" b="b"/>
              <a:pathLst>
                <a:path h="4486275">
                  <a:moveTo>
                    <a:pt x="0" y="0"/>
                  </a:moveTo>
                  <a:lnTo>
                    <a:pt x="1" y="4485704"/>
                  </a:lnTo>
                </a:path>
              </a:pathLst>
            </a:custGeom>
            <a:ln w="9525">
              <a:solidFill>
                <a:srgbClr val="E2E2E2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 txBox="1"/>
          <p:nvPr/>
        </p:nvSpPr>
        <p:spPr>
          <a:xfrm>
            <a:off x="4873649" y="2050796"/>
            <a:ext cx="41910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15" dirty="0">
                <a:solidFill>
                  <a:srgbClr val="535353"/>
                </a:solidFill>
                <a:latin typeface="Microsoft Sans Serif"/>
                <a:cs typeface="Microsoft Sans Serif"/>
              </a:rPr>
              <a:t>7,782</a:t>
            </a:r>
            <a:endParaRPr sz="1200">
              <a:latin typeface="Microsoft Sans Serif"/>
              <a:cs typeface="Microsoft Sans Serif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4300966" y="2349500"/>
            <a:ext cx="41910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15" dirty="0">
                <a:solidFill>
                  <a:srgbClr val="535353"/>
                </a:solidFill>
                <a:latin typeface="Microsoft Sans Serif"/>
                <a:cs typeface="Microsoft Sans Serif"/>
              </a:rPr>
              <a:t>5,816</a:t>
            </a:r>
            <a:endParaRPr sz="1200">
              <a:latin typeface="Microsoft Sans Serif"/>
              <a:cs typeface="Microsoft Sans Serif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3689541" y="2648203"/>
            <a:ext cx="41910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15" dirty="0">
                <a:solidFill>
                  <a:srgbClr val="535353"/>
                </a:solidFill>
                <a:latin typeface="Microsoft Sans Serif"/>
                <a:cs typeface="Microsoft Sans Serif"/>
              </a:rPr>
              <a:t>3,717</a:t>
            </a:r>
            <a:endParaRPr sz="1200">
              <a:latin typeface="Microsoft Sans Serif"/>
              <a:cs typeface="Microsoft Sans Serif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3840140" y="2946908"/>
            <a:ext cx="41910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15" dirty="0">
                <a:solidFill>
                  <a:srgbClr val="535353"/>
                </a:solidFill>
                <a:latin typeface="Microsoft Sans Serif"/>
                <a:cs typeface="Microsoft Sans Serif"/>
              </a:rPr>
              <a:t>4,234</a:t>
            </a:r>
            <a:endParaRPr sz="1200">
              <a:latin typeface="Microsoft Sans Serif"/>
              <a:cs typeface="Microsoft Sans Serif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3293383" y="3248659"/>
            <a:ext cx="41910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15" dirty="0">
                <a:solidFill>
                  <a:srgbClr val="535353"/>
                </a:solidFill>
                <a:latin typeface="Microsoft Sans Serif"/>
                <a:cs typeface="Microsoft Sans Serif"/>
              </a:rPr>
              <a:t>2,357</a:t>
            </a:r>
            <a:endParaRPr sz="1200">
              <a:latin typeface="Microsoft Sans Serif"/>
              <a:cs typeface="Microsoft Sans Serif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3267166" y="3547364"/>
            <a:ext cx="41910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15" dirty="0">
                <a:solidFill>
                  <a:srgbClr val="535353"/>
                </a:solidFill>
                <a:latin typeface="Microsoft Sans Serif"/>
                <a:cs typeface="Microsoft Sans Serif"/>
              </a:rPr>
              <a:t>2,267</a:t>
            </a:r>
            <a:endParaRPr sz="1200">
              <a:latin typeface="Microsoft Sans Serif"/>
              <a:cs typeface="Microsoft Sans Serif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3120937" y="3846067"/>
            <a:ext cx="41910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15" dirty="0">
                <a:solidFill>
                  <a:srgbClr val="535353"/>
                </a:solidFill>
                <a:latin typeface="Microsoft Sans Serif"/>
                <a:cs typeface="Microsoft Sans Serif"/>
              </a:rPr>
              <a:t>1,765</a:t>
            </a:r>
            <a:endParaRPr sz="1200">
              <a:latin typeface="Microsoft Sans Serif"/>
              <a:cs typeface="Microsoft Sans Serif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3107829" y="4144771"/>
            <a:ext cx="41910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15" dirty="0">
                <a:solidFill>
                  <a:srgbClr val="535353"/>
                </a:solidFill>
                <a:latin typeface="Microsoft Sans Serif"/>
                <a:cs typeface="Microsoft Sans Serif"/>
              </a:rPr>
              <a:t>1,720</a:t>
            </a:r>
            <a:endParaRPr sz="1200">
              <a:latin typeface="Microsoft Sans Serif"/>
              <a:cs typeface="Microsoft Sans Serif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3092099" y="4443476"/>
            <a:ext cx="41910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15" dirty="0">
                <a:solidFill>
                  <a:srgbClr val="535353"/>
                </a:solidFill>
                <a:latin typeface="Microsoft Sans Serif"/>
                <a:cs typeface="Microsoft Sans Serif"/>
              </a:rPr>
              <a:t>1,666</a:t>
            </a:r>
            <a:endParaRPr sz="1200">
              <a:latin typeface="Microsoft Sans Serif"/>
              <a:cs typeface="Microsoft Sans Serif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2970047" y="4742179"/>
            <a:ext cx="41910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15" dirty="0">
                <a:solidFill>
                  <a:srgbClr val="535353"/>
                </a:solidFill>
                <a:latin typeface="Microsoft Sans Serif"/>
                <a:cs typeface="Microsoft Sans Serif"/>
              </a:rPr>
              <a:t>1,247</a:t>
            </a:r>
            <a:endParaRPr sz="1200">
              <a:latin typeface="Microsoft Sans Serif"/>
              <a:cs typeface="Microsoft Sans Serif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2965969" y="5040883"/>
            <a:ext cx="41910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15" dirty="0">
                <a:solidFill>
                  <a:srgbClr val="535353"/>
                </a:solidFill>
                <a:latin typeface="Microsoft Sans Serif"/>
                <a:cs typeface="Microsoft Sans Serif"/>
              </a:rPr>
              <a:t>1,233</a:t>
            </a:r>
            <a:endParaRPr sz="1200">
              <a:latin typeface="Microsoft Sans Serif"/>
              <a:cs typeface="Microsoft Sans Serif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2954900" y="5339588"/>
            <a:ext cx="41910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15" dirty="0">
                <a:solidFill>
                  <a:srgbClr val="535353"/>
                </a:solidFill>
                <a:latin typeface="Microsoft Sans Serif"/>
                <a:cs typeface="Microsoft Sans Serif"/>
              </a:rPr>
              <a:t>1,195</a:t>
            </a:r>
            <a:endParaRPr sz="1200">
              <a:latin typeface="Microsoft Sans Serif"/>
              <a:cs typeface="Microsoft Sans Serif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2937713" y="5638291"/>
            <a:ext cx="41910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15" dirty="0">
                <a:solidFill>
                  <a:srgbClr val="535353"/>
                </a:solidFill>
                <a:latin typeface="Microsoft Sans Serif"/>
                <a:cs typeface="Microsoft Sans Serif"/>
              </a:rPr>
              <a:t>1,136</a:t>
            </a:r>
            <a:endParaRPr sz="1200">
              <a:latin typeface="Microsoft Sans Serif"/>
              <a:cs typeface="Microsoft Sans Serif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2878872" y="5940044"/>
            <a:ext cx="29083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25" dirty="0">
                <a:solidFill>
                  <a:srgbClr val="535353"/>
                </a:solidFill>
                <a:latin typeface="Microsoft Sans Serif"/>
                <a:cs typeface="Microsoft Sans Serif"/>
              </a:rPr>
              <a:t>934</a:t>
            </a:r>
            <a:endParaRPr sz="1200">
              <a:latin typeface="Microsoft Sans Serif"/>
              <a:cs typeface="Microsoft Sans Serif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2835761" y="6238747"/>
            <a:ext cx="29083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25" dirty="0">
                <a:solidFill>
                  <a:srgbClr val="535353"/>
                </a:solidFill>
                <a:latin typeface="Microsoft Sans Serif"/>
                <a:cs typeface="Microsoft Sans Serif"/>
              </a:rPr>
              <a:t>786</a:t>
            </a:r>
            <a:endParaRPr sz="1200">
              <a:latin typeface="Microsoft Sans Serif"/>
              <a:cs typeface="Microsoft Sans Serif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508000" y="2038603"/>
            <a:ext cx="1861820" cy="43967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R="14604" algn="r">
              <a:lnSpc>
                <a:spcPct val="100000"/>
              </a:lnSpc>
              <a:spcBef>
                <a:spcPts val="100"/>
              </a:spcBef>
            </a:pPr>
            <a:r>
              <a:rPr sz="1200" spc="-15" dirty="0">
                <a:solidFill>
                  <a:srgbClr val="535353"/>
                </a:solidFill>
                <a:latin typeface="Microsoft Sans Serif"/>
                <a:cs typeface="Microsoft Sans Serif"/>
              </a:rPr>
              <a:t>Teachers</a:t>
            </a:r>
            <a:endParaRPr sz="1200">
              <a:latin typeface="Microsoft Sans Serif"/>
              <a:cs typeface="Microsoft Sans Serif"/>
            </a:endParaRPr>
          </a:p>
          <a:p>
            <a:pPr marL="392430" marR="6985" indent="750570" algn="r">
              <a:lnSpc>
                <a:spcPct val="163300"/>
              </a:lnSpc>
              <a:spcBef>
                <a:spcPts val="25"/>
              </a:spcBef>
            </a:pPr>
            <a:r>
              <a:rPr sz="1200" spc="-105" dirty="0">
                <a:solidFill>
                  <a:srgbClr val="535353"/>
                </a:solidFill>
                <a:latin typeface="Microsoft Sans Serif"/>
                <a:cs typeface="Microsoft Sans Serif"/>
              </a:rPr>
              <a:t>E</a:t>
            </a:r>
            <a:r>
              <a:rPr sz="1200" spc="25" dirty="0">
                <a:solidFill>
                  <a:srgbClr val="535353"/>
                </a:solidFill>
                <a:latin typeface="Microsoft Sans Serif"/>
                <a:cs typeface="Microsoft Sans Serif"/>
              </a:rPr>
              <a:t>n</a:t>
            </a:r>
            <a:r>
              <a:rPr sz="1200" spc="130" dirty="0">
                <a:solidFill>
                  <a:srgbClr val="535353"/>
                </a:solidFill>
                <a:latin typeface="Microsoft Sans Serif"/>
                <a:cs typeface="Microsoft Sans Serif"/>
              </a:rPr>
              <a:t>g</a:t>
            </a:r>
            <a:r>
              <a:rPr sz="1200" spc="25" dirty="0">
                <a:solidFill>
                  <a:srgbClr val="535353"/>
                </a:solidFill>
                <a:latin typeface="Microsoft Sans Serif"/>
                <a:cs typeface="Microsoft Sans Serif"/>
              </a:rPr>
              <a:t>in</a:t>
            </a:r>
            <a:r>
              <a:rPr sz="1200" spc="-75" dirty="0">
                <a:solidFill>
                  <a:srgbClr val="535353"/>
                </a:solidFill>
                <a:latin typeface="Microsoft Sans Serif"/>
                <a:cs typeface="Microsoft Sans Serif"/>
              </a:rPr>
              <a:t>e</a:t>
            </a:r>
            <a:r>
              <a:rPr sz="1200" spc="25" dirty="0">
                <a:solidFill>
                  <a:srgbClr val="535353"/>
                </a:solidFill>
                <a:latin typeface="Microsoft Sans Serif"/>
                <a:cs typeface="Microsoft Sans Serif"/>
              </a:rPr>
              <a:t>e</a:t>
            </a:r>
            <a:r>
              <a:rPr sz="1200" spc="95" dirty="0">
                <a:solidFill>
                  <a:srgbClr val="535353"/>
                </a:solidFill>
                <a:latin typeface="Microsoft Sans Serif"/>
                <a:cs typeface="Microsoft Sans Serif"/>
              </a:rPr>
              <a:t>r</a:t>
            </a:r>
            <a:r>
              <a:rPr sz="1200" spc="-50" dirty="0">
                <a:solidFill>
                  <a:srgbClr val="535353"/>
                </a:solidFill>
                <a:latin typeface="Microsoft Sans Serif"/>
                <a:cs typeface="Microsoft Sans Serif"/>
              </a:rPr>
              <a:t>s  </a:t>
            </a:r>
            <a:r>
              <a:rPr sz="1200" spc="30" dirty="0">
                <a:solidFill>
                  <a:srgbClr val="535353"/>
                </a:solidFill>
                <a:latin typeface="Microsoft Sans Serif"/>
                <a:cs typeface="Microsoft Sans Serif"/>
              </a:rPr>
              <a:t>Co</a:t>
            </a:r>
            <a:r>
              <a:rPr sz="1200" spc="100" dirty="0">
                <a:solidFill>
                  <a:srgbClr val="535353"/>
                </a:solidFill>
                <a:latin typeface="Microsoft Sans Serif"/>
                <a:cs typeface="Microsoft Sans Serif"/>
              </a:rPr>
              <a:t>m</a:t>
            </a:r>
            <a:r>
              <a:rPr sz="1200" spc="25" dirty="0">
                <a:solidFill>
                  <a:srgbClr val="535353"/>
                </a:solidFill>
                <a:latin typeface="Microsoft Sans Serif"/>
                <a:cs typeface="Microsoft Sans Serif"/>
              </a:rPr>
              <a:t>pu</a:t>
            </a:r>
            <a:r>
              <a:rPr sz="1200" spc="60" dirty="0">
                <a:solidFill>
                  <a:srgbClr val="535353"/>
                </a:solidFill>
                <a:latin typeface="Microsoft Sans Serif"/>
                <a:cs typeface="Microsoft Sans Serif"/>
              </a:rPr>
              <a:t>t</a:t>
            </a:r>
            <a:r>
              <a:rPr sz="1200" spc="25" dirty="0">
                <a:solidFill>
                  <a:srgbClr val="535353"/>
                </a:solidFill>
                <a:latin typeface="Microsoft Sans Serif"/>
                <a:cs typeface="Microsoft Sans Serif"/>
              </a:rPr>
              <a:t>e</a:t>
            </a:r>
            <a:r>
              <a:rPr sz="1200" spc="30" dirty="0">
                <a:solidFill>
                  <a:srgbClr val="535353"/>
                </a:solidFill>
                <a:latin typeface="Microsoft Sans Serif"/>
                <a:cs typeface="Microsoft Sans Serif"/>
              </a:rPr>
              <a:t>r</a:t>
            </a:r>
            <a:r>
              <a:rPr sz="1200" spc="-55" dirty="0">
                <a:solidFill>
                  <a:srgbClr val="535353"/>
                </a:solidFill>
                <a:latin typeface="Microsoft Sans Serif"/>
                <a:cs typeface="Microsoft Sans Serif"/>
              </a:rPr>
              <a:t> </a:t>
            </a:r>
            <a:r>
              <a:rPr sz="1200" spc="-105" dirty="0">
                <a:solidFill>
                  <a:srgbClr val="535353"/>
                </a:solidFill>
                <a:latin typeface="Microsoft Sans Serif"/>
                <a:cs typeface="Microsoft Sans Serif"/>
              </a:rPr>
              <a:t>E</a:t>
            </a:r>
            <a:r>
              <a:rPr sz="1200" spc="25" dirty="0">
                <a:solidFill>
                  <a:srgbClr val="535353"/>
                </a:solidFill>
                <a:latin typeface="Microsoft Sans Serif"/>
                <a:cs typeface="Microsoft Sans Serif"/>
              </a:rPr>
              <a:t>n</a:t>
            </a:r>
            <a:r>
              <a:rPr sz="1200" spc="130" dirty="0">
                <a:solidFill>
                  <a:srgbClr val="535353"/>
                </a:solidFill>
                <a:latin typeface="Microsoft Sans Serif"/>
                <a:cs typeface="Microsoft Sans Serif"/>
              </a:rPr>
              <a:t>g</a:t>
            </a:r>
            <a:r>
              <a:rPr sz="1200" spc="25" dirty="0">
                <a:solidFill>
                  <a:srgbClr val="535353"/>
                </a:solidFill>
                <a:latin typeface="Microsoft Sans Serif"/>
                <a:cs typeface="Microsoft Sans Serif"/>
              </a:rPr>
              <a:t>inee</a:t>
            </a:r>
            <a:r>
              <a:rPr sz="1200" spc="-5" dirty="0">
                <a:solidFill>
                  <a:srgbClr val="535353"/>
                </a:solidFill>
                <a:latin typeface="Microsoft Sans Serif"/>
                <a:cs typeface="Microsoft Sans Serif"/>
              </a:rPr>
              <a:t>r</a:t>
            </a:r>
            <a:r>
              <a:rPr sz="1200" spc="-70" dirty="0">
                <a:solidFill>
                  <a:srgbClr val="535353"/>
                </a:solidFill>
                <a:latin typeface="Microsoft Sans Serif"/>
                <a:cs typeface="Microsoft Sans Serif"/>
              </a:rPr>
              <a:t>s</a:t>
            </a:r>
            <a:endParaRPr sz="1200">
              <a:latin typeface="Microsoft Sans Serif"/>
              <a:cs typeface="Microsoft Sans Serif"/>
            </a:endParaRPr>
          </a:p>
          <a:p>
            <a:pPr marR="6985" algn="r">
              <a:lnSpc>
                <a:spcPct val="100000"/>
              </a:lnSpc>
              <a:spcBef>
                <a:spcPts val="910"/>
              </a:spcBef>
            </a:pPr>
            <a:r>
              <a:rPr sz="1200" spc="15" dirty="0">
                <a:solidFill>
                  <a:srgbClr val="535353"/>
                </a:solidFill>
                <a:latin typeface="Microsoft Sans Serif"/>
                <a:cs typeface="Microsoft Sans Serif"/>
              </a:rPr>
              <a:t>Accountants</a:t>
            </a:r>
            <a:endParaRPr sz="1200">
              <a:latin typeface="Microsoft Sans Serif"/>
              <a:cs typeface="Microsoft Sans Serif"/>
            </a:endParaRPr>
          </a:p>
          <a:p>
            <a:pPr marL="546100" marR="5080" indent="738505" algn="r">
              <a:lnSpc>
                <a:spcPct val="163300"/>
              </a:lnSpc>
            </a:pPr>
            <a:r>
              <a:rPr sz="1200" spc="-60" dirty="0">
                <a:solidFill>
                  <a:srgbClr val="535353"/>
                </a:solidFill>
                <a:latin typeface="Microsoft Sans Serif"/>
                <a:cs typeface="Microsoft Sans Serif"/>
              </a:rPr>
              <a:t>L</a:t>
            </a:r>
            <a:r>
              <a:rPr sz="1200" spc="10" dirty="0">
                <a:solidFill>
                  <a:srgbClr val="535353"/>
                </a:solidFill>
                <a:latin typeface="Microsoft Sans Serif"/>
                <a:cs typeface="Microsoft Sans Serif"/>
              </a:rPr>
              <a:t>a</a:t>
            </a:r>
            <a:r>
              <a:rPr sz="1200" spc="-70" dirty="0">
                <a:solidFill>
                  <a:srgbClr val="535353"/>
                </a:solidFill>
                <a:latin typeface="Microsoft Sans Serif"/>
                <a:cs typeface="Microsoft Sans Serif"/>
              </a:rPr>
              <a:t>w</a:t>
            </a:r>
            <a:r>
              <a:rPr sz="1200" spc="-5" dirty="0">
                <a:solidFill>
                  <a:srgbClr val="535353"/>
                </a:solidFill>
                <a:latin typeface="Microsoft Sans Serif"/>
                <a:cs typeface="Microsoft Sans Serif"/>
              </a:rPr>
              <a:t>y</a:t>
            </a:r>
            <a:r>
              <a:rPr sz="1200" spc="25" dirty="0">
                <a:solidFill>
                  <a:srgbClr val="535353"/>
                </a:solidFill>
                <a:latin typeface="Microsoft Sans Serif"/>
                <a:cs typeface="Microsoft Sans Serif"/>
              </a:rPr>
              <a:t>e</a:t>
            </a:r>
            <a:r>
              <a:rPr sz="1200" spc="95" dirty="0">
                <a:solidFill>
                  <a:srgbClr val="535353"/>
                </a:solidFill>
                <a:latin typeface="Microsoft Sans Serif"/>
                <a:cs typeface="Microsoft Sans Serif"/>
              </a:rPr>
              <a:t>r</a:t>
            </a:r>
            <a:r>
              <a:rPr sz="1200" spc="-50" dirty="0">
                <a:solidFill>
                  <a:srgbClr val="535353"/>
                </a:solidFill>
                <a:latin typeface="Microsoft Sans Serif"/>
                <a:cs typeface="Microsoft Sans Serif"/>
              </a:rPr>
              <a:t>s  </a:t>
            </a:r>
            <a:r>
              <a:rPr sz="1200" spc="10" dirty="0">
                <a:solidFill>
                  <a:srgbClr val="535353"/>
                </a:solidFill>
                <a:latin typeface="Microsoft Sans Serif"/>
                <a:cs typeface="Microsoft Sans Serif"/>
              </a:rPr>
              <a:t>Entreprenuers </a:t>
            </a:r>
            <a:r>
              <a:rPr sz="1200" spc="15" dirty="0">
                <a:solidFill>
                  <a:srgbClr val="535353"/>
                </a:solidFill>
                <a:latin typeface="Microsoft Sans Serif"/>
                <a:cs typeface="Microsoft Sans Serif"/>
              </a:rPr>
              <a:t> </a:t>
            </a:r>
            <a:r>
              <a:rPr sz="1200" spc="-35" dirty="0">
                <a:solidFill>
                  <a:srgbClr val="535353"/>
                </a:solidFill>
                <a:latin typeface="Microsoft Sans Serif"/>
                <a:cs typeface="Microsoft Sans Serif"/>
              </a:rPr>
              <a:t>G</a:t>
            </a:r>
            <a:r>
              <a:rPr sz="1200" spc="95" dirty="0">
                <a:solidFill>
                  <a:srgbClr val="535353"/>
                </a:solidFill>
                <a:latin typeface="Microsoft Sans Serif"/>
                <a:cs typeface="Microsoft Sans Serif"/>
              </a:rPr>
              <a:t>r</a:t>
            </a:r>
            <a:r>
              <a:rPr sz="1200" spc="-75" dirty="0">
                <a:solidFill>
                  <a:srgbClr val="535353"/>
                </a:solidFill>
                <a:latin typeface="Microsoft Sans Serif"/>
                <a:cs typeface="Microsoft Sans Serif"/>
              </a:rPr>
              <a:t>a</a:t>
            </a:r>
            <a:r>
              <a:rPr sz="1200" spc="125" dirty="0">
                <a:solidFill>
                  <a:srgbClr val="535353"/>
                </a:solidFill>
                <a:latin typeface="Microsoft Sans Serif"/>
                <a:cs typeface="Microsoft Sans Serif"/>
              </a:rPr>
              <a:t>p</a:t>
            </a:r>
            <a:r>
              <a:rPr sz="1200" spc="30" dirty="0">
                <a:solidFill>
                  <a:srgbClr val="535353"/>
                </a:solidFill>
                <a:latin typeface="Microsoft Sans Serif"/>
                <a:cs typeface="Microsoft Sans Serif"/>
              </a:rPr>
              <a:t>h</a:t>
            </a:r>
            <a:r>
              <a:rPr sz="1200" spc="10" dirty="0">
                <a:solidFill>
                  <a:srgbClr val="535353"/>
                </a:solidFill>
                <a:latin typeface="Microsoft Sans Serif"/>
                <a:cs typeface="Microsoft Sans Serif"/>
              </a:rPr>
              <a:t>ic</a:t>
            </a:r>
            <a:r>
              <a:rPr sz="1200" spc="-20" dirty="0">
                <a:solidFill>
                  <a:srgbClr val="535353"/>
                </a:solidFill>
                <a:latin typeface="Microsoft Sans Serif"/>
                <a:cs typeface="Microsoft Sans Serif"/>
              </a:rPr>
              <a:t> </a:t>
            </a:r>
            <a:r>
              <a:rPr sz="1200" spc="30" dirty="0">
                <a:solidFill>
                  <a:srgbClr val="535353"/>
                </a:solidFill>
                <a:latin typeface="Microsoft Sans Serif"/>
                <a:cs typeface="Microsoft Sans Serif"/>
              </a:rPr>
              <a:t>D</a:t>
            </a:r>
            <a:r>
              <a:rPr sz="1200" spc="25" dirty="0">
                <a:solidFill>
                  <a:srgbClr val="535353"/>
                </a:solidFill>
                <a:latin typeface="Microsoft Sans Serif"/>
                <a:cs typeface="Microsoft Sans Serif"/>
              </a:rPr>
              <a:t>e</a:t>
            </a:r>
            <a:r>
              <a:rPr sz="1200" spc="-105" dirty="0">
                <a:solidFill>
                  <a:srgbClr val="535353"/>
                </a:solidFill>
                <a:latin typeface="Microsoft Sans Serif"/>
                <a:cs typeface="Microsoft Sans Serif"/>
              </a:rPr>
              <a:t>s</a:t>
            </a:r>
            <a:r>
              <a:rPr sz="1200" spc="30" dirty="0">
                <a:solidFill>
                  <a:srgbClr val="535353"/>
                </a:solidFill>
                <a:latin typeface="Microsoft Sans Serif"/>
                <a:cs typeface="Microsoft Sans Serif"/>
              </a:rPr>
              <a:t>i</a:t>
            </a:r>
            <a:r>
              <a:rPr sz="1200" spc="120" dirty="0">
                <a:solidFill>
                  <a:srgbClr val="535353"/>
                </a:solidFill>
                <a:latin typeface="Microsoft Sans Serif"/>
                <a:cs typeface="Microsoft Sans Serif"/>
              </a:rPr>
              <a:t>g</a:t>
            </a:r>
            <a:r>
              <a:rPr sz="1200" spc="25" dirty="0">
                <a:solidFill>
                  <a:srgbClr val="535353"/>
                </a:solidFill>
                <a:latin typeface="Microsoft Sans Serif"/>
                <a:cs typeface="Microsoft Sans Serif"/>
              </a:rPr>
              <a:t>n</a:t>
            </a:r>
            <a:r>
              <a:rPr sz="1200" spc="-75" dirty="0">
                <a:solidFill>
                  <a:srgbClr val="535353"/>
                </a:solidFill>
                <a:latin typeface="Microsoft Sans Serif"/>
                <a:cs typeface="Microsoft Sans Serif"/>
              </a:rPr>
              <a:t>e</a:t>
            </a:r>
            <a:r>
              <a:rPr sz="1200" spc="95" dirty="0">
                <a:solidFill>
                  <a:srgbClr val="535353"/>
                </a:solidFill>
                <a:latin typeface="Microsoft Sans Serif"/>
                <a:cs typeface="Microsoft Sans Serif"/>
              </a:rPr>
              <a:t>r</a:t>
            </a:r>
            <a:r>
              <a:rPr sz="1200" spc="-70" dirty="0">
                <a:solidFill>
                  <a:srgbClr val="535353"/>
                </a:solidFill>
                <a:latin typeface="Microsoft Sans Serif"/>
                <a:cs typeface="Microsoft Sans Serif"/>
              </a:rPr>
              <a:t>s</a:t>
            </a:r>
            <a:endParaRPr sz="1200">
              <a:latin typeface="Microsoft Sans Serif"/>
              <a:cs typeface="Microsoft Sans Serif"/>
            </a:endParaRPr>
          </a:p>
          <a:p>
            <a:pPr marL="1149350" marR="6985" indent="209550" algn="r">
              <a:lnSpc>
                <a:spcPct val="163300"/>
              </a:lnSpc>
            </a:pPr>
            <a:r>
              <a:rPr sz="1200" spc="25" dirty="0">
                <a:solidFill>
                  <a:srgbClr val="535353"/>
                </a:solidFill>
                <a:latin typeface="Microsoft Sans Serif"/>
                <a:cs typeface="Microsoft Sans Serif"/>
              </a:rPr>
              <a:t>N</a:t>
            </a:r>
            <a:r>
              <a:rPr sz="1200" spc="30" dirty="0">
                <a:solidFill>
                  <a:srgbClr val="535353"/>
                </a:solidFill>
                <a:latin typeface="Microsoft Sans Serif"/>
                <a:cs typeface="Microsoft Sans Serif"/>
              </a:rPr>
              <a:t>u</a:t>
            </a:r>
            <a:r>
              <a:rPr sz="1200" spc="-5" dirty="0">
                <a:solidFill>
                  <a:srgbClr val="535353"/>
                </a:solidFill>
                <a:latin typeface="Microsoft Sans Serif"/>
                <a:cs typeface="Microsoft Sans Serif"/>
              </a:rPr>
              <a:t>rs</a:t>
            </a:r>
            <a:r>
              <a:rPr sz="1200" spc="25" dirty="0">
                <a:solidFill>
                  <a:srgbClr val="535353"/>
                </a:solidFill>
                <a:latin typeface="Microsoft Sans Serif"/>
                <a:cs typeface="Microsoft Sans Serif"/>
              </a:rPr>
              <a:t>e</a:t>
            </a:r>
            <a:r>
              <a:rPr sz="1200" spc="-50" dirty="0">
                <a:solidFill>
                  <a:srgbClr val="535353"/>
                </a:solidFill>
                <a:latin typeface="Microsoft Sans Serif"/>
                <a:cs typeface="Microsoft Sans Serif"/>
              </a:rPr>
              <a:t>s  </a:t>
            </a:r>
            <a:r>
              <a:rPr sz="1200" spc="10" dirty="0">
                <a:solidFill>
                  <a:srgbClr val="535353"/>
                </a:solidFill>
                <a:latin typeface="Microsoft Sans Serif"/>
                <a:cs typeface="Microsoft Sans Serif"/>
              </a:rPr>
              <a:t>Architects </a:t>
            </a:r>
            <a:r>
              <a:rPr sz="1200" spc="-305" dirty="0">
                <a:solidFill>
                  <a:srgbClr val="535353"/>
                </a:solidFill>
                <a:latin typeface="Microsoft Sans Serif"/>
                <a:cs typeface="Microsoft Sans Serif"/>
              </a:rPr>
              <a:t> </a:t>
            </a:r>
            <a:r>
              <a:rPr sz="1200" dirty="0">
                <a:solidFill>
                  <a:srgbClr val="535353"/>
                </a:solidFill>
                <a:latin typeface="Microsoft Sans Serif"/>
                <a:cs typeface="Microsoft Sans Serif"/>
              </a:rPr>
              <a:t>Drivers</a:t>
            </a:r>
            <a:endParaRPr sz="1200">
              <a:latin typeface="Microsoft Sans Serif"/>
              <a:cs typeface="Microsoft Sans Serif"/>
            </a:endParaRPr>
          </a:p>
          <a:p>
            <a:pPr marL="12700" marR="5080" indent="1043940" algn="r">
              <a:lnSpc>
                <a:spcPct val="163300"/>
              </a:lnSpc>
              <a:spcBef>
                <a:spcPts val="25"/>
              </a:spcBef>
            </a:pPr>
            <a:r>
              <a:rPr sz="1200" spc="-105" dirty="0">
                <a:solidFill>
                  <a:srgbClr val="535353"/>
                </a:solidFill>
                <a:latin typeface="Microsoft Sans Serif"/>
                <a:cs typeface="Microsoft Sans Serif"/>
              </a:rPr>
              <a:t>E</a:t>
            </a:r>
            <a:r>
              <a:rPr sz="1200" spc="20" dirty="0">
                <a:solidFill>
                  <a:srgbClr val="535353"/>
                </a:solidFill>
                <a:latin typeface="Microsoft Sans Serif"/>
                <a:cs typeface="Microsoft Sans Serif"/>
              </a:rPr>
              <a:t>l</a:t>
            </a:r>
            <a:r>
              <a:rPr sz="1200" spc="25" dirty="0">
                <a:solidFill>
                  <a:srgbClr val="535353"/>
                </a:solidFill>
                <a:latin typeface="Microsoft Sans Serif"/>
                <a:cs typeface="Microsoft Sans Serif"/>
              </a:rPr>
              <a:t>e</a:t>
            </a:r>
            <a:r>
              <a:rPr sz="1200" spc="30" dirty="0">
                <a:solidFill>
                  <a:srgbClr val="535353"/>
                </a:solidFill>
                <a:latin typeface="Microsoft Sans Serif"/>
                <a:cs typeface="Microsoft Sans Serif"/>
              </a:rPr>
              <a:t>ct</a:t>
            </a:r>
            <a:r>
              <a:rPr sz="1200" spc="-5" dirty="0">
                <a:solidFill>
                  <a:srgbClr val="535353"/>
                </a:solidFill>
                <a:latin typeface="Microsoft Sans Serif"/>
                <a:cs typeface="Microsoft Sans Serif"/>
              </a:rPr>
              <a:t>r</a:t>
            </a:r>
            <a:r>
              <a:rPr sz="1200" spc="5" dirty="0">
                <a:solidFill>
                  <a:srgbClr val="535353"/>
                </a:solidFill>
                <a:latin typeface="Microsoft Sans Serif"/>
                <a:cs typeface="Microsoft Sans Serif"/>
              </a:rPr>
              <a:t>ici</a:t>
            </a:r>
            <a:r>
              <a:rPr sz="1200" spc="60" dirty="0">
                <a:solidFill>
                  <a:srgbClr val="535353"/>
                </a:solidFill>
                <a:latin typeface="Microsoft Sans Serif"/>
                <a:cs typeface="Microsoft Sans Serif"/>
              </a:rPr>
              <a:t>a</a:t>
            </a:r>
            <a:r>
              <a:rPr sz="1200" spc="25" dirty="0">
                <a:solidFill>
                  <a:srgbClr val="535353"/>
                </a:solidFill>
                <a:latin typeface="Microsoft Sans Serif"/>
                <a:cs typeface="Microsoft Sans Serif"/>
              </a:rPr>
              <a:t>n</a:t>
            </a:r>
            <a:r>
              <a:rPr sz="1200" spc="-50" dirty="0">
                <a:solidFill>
                  <a:srgbClr val="535353"/>
                </a:solidFill>
                <a:latin typeface="Microsoft Sans Serif"/>
                <a:cs typeface="Microsoft Sans Serif"/>
              </a:rPr>
              <a:t>s  </a:t>
            </a:r>
            <a:r>
              <a:rPr sz="1200" spc="35" dirty="0">
                <a:solidFill>
                  <a:srgbClr val="535353"/>
                </a:solidFill>
                <a:latin typeface="Microsoft Sans Serif"/>
                <a:cs typeface="Microsoft Sans Serif"/>
              </a:rPr>
              <a:t>Auto</a:t>
            </a:r>
            <a:r>
              <a:rPr sz="1200" spc="-25" dirty="0">
                <a:solidFill>
                  <a:srgbClr val="535353"/>
                </a:solidFill>
                <a:latin typeface="Microsoft Sans Serif"/>
                <a:cs typeface="Microsoft Sans Serif"/>
              </a:rPr>
              <a:t> </a:t>
            </a:r>
            <a:r>
              <a:rPr sz="1200" spc="5" dirty="0">
                <a:solidFill>
                  <a:srgbClr val="535353"/>
                </a:solidFill>
                <a:latin typeface="Microsoft Sans Serif"/>
                <a:cs typeface="Microsoft Sans Serif"/>
              </a:rPr>
              <a:t>Mechanics/Repairers</a:t>
            </a:r>
            <a:endParaRPr sz="1200">
              <a:latin typeface="Microsoft Sans Serif"/>
              <a:cs typeface="Microsoft Sans Serif"/>
            </a:endParaRPr>
          </a:p>
          <a:p>
            <a:pPr marL="802640" marR="5080" indent="279400" algn="r">
              <a:lnSpc>
                <a:spcPct val="163300"/>
              </a:lnSpc>
            </a:pPr>
            <a:r>
              <a:rPr sz="1200" spc="-105" dirty="0">
                <a:solidFill>
                  <a:srgbClr val="535353"/>
                </a:solidFill>
                <a:latin typeface="Microsoft Sans Serif"/>
                <a:cs typeface="Microsoft Sans Serif"/>
              </a:rPr>
              <a:t>P</a:t>
            </a:r>
            <a:r>
              <a:rPr sz="1200" spc="30" dirty="0">
                <a:solidFill>
                  <a:srgbClr val="535353"/>
                </a:solidFill>
                <a:latin typeface="Microsoft Sans Serif"/>
                <a:cs typeface="Microsoft Sans Serif"/>
              </a:rPr>
              <a:t>h</a:t>
            </a:r>
            <a:r>
              <a:rPr sz="1200" spc="-75" dirty="0">
                <a:solidFill>
                  <a:srgbClr val="535353"/>
                </a:solidFill>
                <a:latin typeface="Microsoft Sans Serif"/>
                <a:cs typeface="Microsoft Sans Serif"/>
              </a:rPr>
              <a:t>a</a:t>
            </a:r>
            <a:r>
              <a:rPr sz="1200" spc="95" dirty="0">
                <a:solidFill>
                  <a:srgbClr val="535353"/>
                </a:solidFill>
                <a:latin typeface="Microsoft Sans Serif"/>
                <a:cs typeface="Microsoft Sans Serif"/>
              </a:rPr>
              <a:t>r</a:t>
            </a:r>
            <a:r>
              <a:rPr sz="1200" dirty="0">
                <a:solidFill>
                  <a:srgbClr val="535353"/>
                </a:solidFill>
                <a:latin typeface="Microsoft Sans Serif"/>
                <a:cs typeface="Microsoft Sans Serif"/>
              </a:rPr>
              <a:t>m</a:t>
            </a:r>
            <a:r>
              <a:rPr sz="1200" spc="25" dirty="0">
                <a:solidFill>
                  <a:srgbClr val="535353"/>
                </a:solidFill>
                <a:latin typeface="Microsoft Sans Serif"/>
                <a:cs typeface="Microsoft Sans Serif"/>
              </a:rPr>
              <a:t>a</a:t>
            </a:r>
            <a:r>
              <a:rPr sz="1200" spc="-15" dirty="0">
                <a:solidFill>
                  <a:srgbClr val="535353"/>
                </a:solidFill>
                <a:latin typeface="Microsoft Sans Serif"/>
                <a:cs typeface="Microsoft Sans Serif"/>
              </a:rPr>
              <a:t>ci</a:t>
            </a:r>
            <a:r>
              <a:rPr sz="1200" spc="-55" dirty="0">
                <a:solidFill>
                  <a:srgbClr val="535353"/>
                </a:solidFill>
                <a:latin typeface="Microsoft Sans Serif"/>
                <a:cs typeface="Microsoft Sans Serif"/>
              </a:rPr>
              <a:t>s</a:t>
            </a:r>
            <a:r>
              <a:rPr sz="1200" spc="45" dirty="0">
                <a:solidFill>
                  <a:srgbClr val="535353"/>
                </a:solidFill>
                <a:latin typeface="Microsoft Sans Serif"/>
                <a:cs typeface="Microsoft Sans Serif"/>
              </a:rPr>
              <a:t>t  </a:t>
            </a:r>
            <a:r>
              <a:rPr sz="1200" spc="-10" dirty="0">
                <a:solidFill>
                  <a:srgbClr val="535353"/>
                </a:solidFill>
                <a:latin typeface="Microsoft Sans Serif"/>
                <a:cs typeface="Microsoft Sans Serif"/>
              </a:rPr>
              <a:t>Farmers </a:t>
            </a:r>
            <a:r>
              <a:rPr sz="1200" spc="-5" dirty="0">
                <a:solidFill>
                  <a:srgbClr val="535353"/>
                </a:solidFill>
                <a:latin typeface="Microsoft Sans Serif"/>
                <a:cs typeface="Microsoft Sans Serif"/>
              </a:rPr>
              <a:t> </a:t>
            </a:r>
            <a:r>
              <a:rPr sz="1200" spc="-40" dirty="0">
                <a:solidFill>
                  <a:srgbClr val="535353"/>
                </a:solidFill>
                <a:latin typeface="Microsoft Sans Serif"/>
                <a:cs typeface="Microsoft Sans Serif"/>
              </a:rPr>
              <a:t>Ph</a:t>
            </a:r>
            <a:r>
              <a:rPr sz="1200" spc="30" dirty="0">
                <a:solidFill>
                  <a:srgbClr val="535353"/>
                </a:solidFill>
                <a:latin typeface="Microsoft Sans Serif"/>
                <a:cs typeface="Microsoft Sans Serif"/>
              </a:rPr>
              <a:t>o</a:t>
            </a:r>
            <a:r>
              <a:rPr sz="1200" spc="60" dirty="0">
                <a:solidFill>
                  <a:srgbClr val="535353"/>
                </a:solidFill>
                <a:latin typeface="Microsoft Sans Serif"/>
                <a:cs typeface="Microsoft Sans Serif"/>
              </a:rPr>
              <a:t>t</a:t>
            </a:r>
            <a:r>
              <a:rPr sz="1200" spc="30" dirty="0">
                <a:solidFill>
                  <a:srgbClr val="535353"/>
                </a:solidFill>
                <a:latin typeface="Microsoft Sans Serif"/>
                <a:cs typeface="Microsoft Sans Serif"/>
              </a:rPr>
              <a:t>o</a:t>
            </a:r>
            <a:r>
              <a:rPr sz="1200" spc="130" dirty="0">
                <a:solidFill>
                  <a:srgbClr val="535353"/>
                </a:solidFill>
                <a:latin typeface="Microsoft Sans Serif"/>
                <a:cs typeface="Microsoft Sans Serif"/>
              </a:rPr>
              <a:t>g</a:t>
            </a:r>
            <a:r>
              <a:rPr sz="1200" spc="-5" dirty="0">
                <a:solidFill>
                  <a:srgbClr val="535353"/>
                </a:solidFill>
                <a:latin typeface="Microsoft Sans Serif"/>
                <a:cs typeface="Microsoft Sans Serif"/>
              </a:rPr>
              <a:t>r</a:t>
            </a:r>
            <a:r>
              <a:rPr sz="1200" spc="25" dirty="0">
                <a:solidFill>
                  <a:srgbClr val="535353"/>
                </a:solidFill>
                <a:latin typeface="Microsoft Sans Serif"/>
                <a:cs typeface="Microsoft Sans Serif"/>
              </a:rPr>
              <a:t>ap</a:t>
            </a:r>
            <a:r>
              <a:rPr sz="1200" spc="30" dirty="0">
                <a:solidFill>
                  <a:srgbClr val="535353"/>
                </a:solidFill>
                <a:latin typeface="Microsoft Sans Serif"/>
                <a:cs typeface="Microsoft Sans Serif"/>
              </a:rPr>
              <a:t>h</a:t>
            </a:r>
            <a:r>
              <a:rPr sz="1200" spc="25" dirty="0">
                <a:solidFill>
                  <a:srgbClr val="535353"/>
                </a:solidFill>
                <a:latin typeface="Microsoft Sans Serif"/>
                <a:cs typeface="Microsoft Sans Serif"/>
              </a:rPr>
              <a:t>e</a:t>
            </a:r>
            <a:r>
              <a:rPr sz="1200" spc="95" dirty="0">
                <a:solidFill>
                  <a:srgbClr val="535353"/>
                </a:solidFill>
                <a:latin typeface="Microsoft Sans Serif"/>
                <a:cs typeface="Microsoft Sans Serif"/>
              </a:rPr>
              <a:t>r</a:t>
            </a:r>
            <a:r>
              <a:rPr sz="1200" spc="-70" dirty="0">
                <a:solidFill>
                  <a:srgbClr val="535353"/>
                </a:solidFill>
                <a:latin typeface="Microsoft Sans Serif"/>
                <a:cs typeface="Microsoft Sans Serif"/>
              </a:rPr>
              <a:t>s</a:t>
            </a:r>
            <a:endParaRPr sz="1200">
              <a:latin typeface="Microsoft Sans Serif"/>
              <a:cs typeface="Microsoft Sans Serif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2872358" y="1595628"/>
            <a:ext cx="252095" cy="238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spc="85" dirty="0">
                <a:solidFill>
                  <a:srgbClr val="535353"/>
                </a:solidFill>
                <a:latin typeface="Trebuchet MS"/>
                <a:cs typeface="Trebuchet MS"/>
              </a:rPr>
              <a:t>BR</a:t>
            </a:r>
            <a:endParaRPr sz="1400">
              <a:latin typeface="Trebuchet MS"/>
              <a:cs typeface="Trebuchet MS"/>
            </a:endParaRPr>
          </a:p>
        </p:txBody>
      </p:sp>
      <p:grpSp>
        <p:nvGrpSpPr>
          <p:cNvPr id="23" name="object 23"/>
          <p:cNvGrpSpPr/>
          <p:nvPr/>
        </p:nvGrpSpPr>
        <p:grpSpPr>
          <a:xfrm>
            <a:off x="8085839" y="2018281"/>
            <a:ext cx="2378075" cy="4486275"/>
            <a:chOff x="8085839" y="2018281"/>
            <a:chExt cx="2378075" cy="4486275"/>
          </a:xfrm>
        </p:grpSpPr>
        <p:sp>
          <p:nvSpPr>
            <p:cNvPr id="24" name="object 24"/>
            <p:cNvSpPr/>
            <p:nvPr/>
          </p:nvSpPr>
          <p:spPr>
            <a:xfrm>
              <a:off x="8090598" y="2115311"/>
              <a:ext cx="2373630" cy="4291965"/>
            </a:xfrm>
            <a:custGeom>
              <a:avLst/>
              <a:gdLst/>
              <a:ahLst/>
              <a:cxnLst/>
              <a:rect l="l" t="t" r="r" b="b"/>
              <a:pathLst>
                <a:path w="2373629" h="4291965">
                  <a:moveTo>
                    <a:pt x="245681" y="4184904"/>
                  </a:moveTo>
                  <a:lnTo>
                    <a:pt x="0" y="4184904"/>
                  </a:lnTo>
                  <a:lnTo>
                    <a:pt x="0" y="4291584"/>
                  </a:lnTo>
                  <a:lnTo>
                    <a:pt x="245681" y="4291584"/>
                  </a:lnTo>
                  <a:lnTo>
                    <a:pt x="245681" y="4184904"/>
                  </a:lnTo>
                  <a:close/>
                </a:path>
                <a:path w="2373629" h="4291965">
                  <a:moveTo>
                    <a:pt x="404177" y="3886200"/>
                  </a:moveTo>
                  <a:lnTo>
                    <a:pt x="0" y="3886200"/>
                  </a:lnTo>
                  <a:lnTo>
                    <a:pt x="0" y="3992880"/>
                  </a:lnTo>
                  <a:lnTo>
                    <a:pt x="404177" y="3992880"/>
                  </a:lnTo>
                  <a:lnTo>
                    <a:pt x="404177" y="3886200"/>
                  </a:lnTo>
                  <a:close/>
                </a:path>
                <a:path w="2373629" h="4291965">
                  <a:moveTo>
                    <a:pt x="419417" y="3587496"/>
                  </a:moveTo>
                  <a:lnTo>
                    <a:pt x="0" y="3587496"/>
                  </a:lnTo>
                  <a:lnTo>
                    <a:pt x="0" y="3694176"/>
                  </a:lnTo>
                  <a:lnTo>
                    <a:pt x="419417" y="3694176"/>
                  </a:lnTo>
                  <a:lnTo>
                    <a:pt x="419417" y="3587496"/>
                  </a:lnTo>
                  <a:close/>
                </a:path>
                <a:path w="2373629" h="4291965">
                  <a:moveTo>
                    <a:pt x="443801" y="3288792"/>
                  </a:moveTo>
                  <a:lnTo>
                    <a:pt x="0" y="3288792"/>
                  </a:lnTo>
                  <a:lnTo>
                    <a:pt x="0" y="3395472"/>
                  </a:lnTo>
                  <a:lnTo>
                    <a:pt x="443801" y="3395472"/>
                  </a:lnTo>
                  <a:lnTo>
                    <a:pt x="443801" y="3288792"/>
                  </a:lnTo>
                  <a:close/>
                </a:path>
                <a:path w="2373629" h="4291965">
                  <a:moveTo>
                    <a:pt x="520001" y="2990088"/>
                  </a:moveTo>
                  <a:lnTo>
                    <a:pt x="0" y="2990088"/>
                  </a:lnTo>
                  <a:lnTo>
                    <a:pt x="0" y="3096768"/>
                  </a:lnTo>
                  <a:lnTo>
                    <a:pt x="520001" y="3096768"/>
                  </a:lnTo>
                  <a:lnTo>
                    <a:pt x="520001" y="2990088"/>
                  </a:lnTo>
                  <a:close/>
                </a:path>
                <a:path w="2373629" h="4291965">
                  <a:moveTo>
                    <a:pt x="565721" y="2691384"/>
                  </a:moveTo>
                  <a:lnTo>
                    <a:pt x="0" y="2691384"/>
                  </a:lnTo>
                  <a:lnTo>
                    <a:pt x="0" y="2798064"/>
                  </a:lnTo>
                  <a:lnTo>
                    <a:pt x="565721" y="2798064"/>
                  </a:lnTo>
                  <a:lnTo>
                    <a:pt x="565721" y="2691384"/>
                  </a:lnTo>
                  <a:close/>
                </a:path>
                <a:path w="2373629" h="4291965">
                  <a:moveTo>
                    <a:pt x="693737" y="2392680"/>
                  </a:moveTo>
                  <a:lnTo>
                    <a:pt x="0" y="2392680"/>
                  </a:lnTo>
                  <a:lnTo>
                    <a:pt x="0" y="2499360"/>
                  </a:lnTo>
                  <a:lnTo>
                    <a:pt x="693737" y="2499360"/>
                  </a:lnTo>
                  <a:lnTo>
                    <a:pt x="693737" y="2392680"/>
                  </a:lnTo>
                  <a:close/>
                </a:path>
                <a:path w="2373629" h="4291965">
                  <a:moveTo>
                    <a:pt x="693737" y="2093976"/>
                  </a:moveTo>
                  <a:lnTo>
                    <a:pt x="0" y="2093976"/>
                  </a:lnTo>
                  <a:lnTo>
                    <a:pt x="0" y="2197608"/>
                  </a:lnTo>
                  <a:lnTo>
                    <a:pt x="693737" y="2197608"/>
                  </a:lnTo>
                  <a:lnTo>
                    <a:pt x="693737" y="2093976"/>
                  </a:lnTo>
                  <a:close/>
                </a:path>
                <a:path w="2373629" h="4291965">
                  <a:moveTo>
                    <a:pt x="721169" y="1795272"/>
                  </a:moveTo>
                  <a:lnTo>
                    <a:pt x="0" y="1795272"/>
                  </a:lnTo>
                  <a:lnTo>
                    <a:pt x="0" y="1898904"/>
                  </a:lnTo>
                  <a:lnTo>
                    <a:pt x="721169" y="1898904"/>
                  </a:lnTo>
                  <a:lnTo>
                    <a:pt x="721169" y="1795272"/>
                  </a:lnTo>
                  <a:close/>
                </a:path>
                <a:path w="2373629" h="4291965">
                  <a:moveTo>
                    <a:pt x="721169" y="1493520"/>
                  </a:moveTo>
                  <a:lnTo>
                    <a:pt x="0" y="1493520"/>
                  </a:lnTo>
                  <a:lnTo>
                    <a:pt x="0" y="1600200"/>
                  </a:lnTo>
                  <a:lnTo>
                    <a:pt x="721169" y="1600200"/>
                  </a:lnTo>
                  <a:lnTo>
                    <a:pt x="721169" y="1493520"/>
                  </a:lnTo>
                  <a:close/>
                </a:path>
                <a:path w="2373629" h="4291965">
                  <a:moveTo>
                    <a:pt x="1285049" y="1194816"/>
                  </a:moveTo>
                  <a:lnTo>
                    <a:pt x="0" y="1194816"/>
                  </a:lnTo>
                  <a:lnTo>
                    <a:pt x="0" y="1301496"/>
                  </a:lnTo>
                  <a:lnTo>
                    <a:pt x="1285049" y="1301496"/>
                  </a:lnTo>
                  <a:lnTo>
                    <a:pt x="1285049" y="1194816"/>
                  </a:lnTo>
                  <a:close/>
                </a:path>
                <a:path w="2373629" h="4291965">
                  <a:moveTo>
                    <a:pt x="1531937" y="896112"/>
                  </a:moveTo>
                  <a:lnTo>
                    <a:pt x="0" y="896112"/>
                  </a:lnTo>
                  <a:lnTo>
                    <a:pt x="0" y="1002792"/>
                  </a:lnTo>
                  <a:lnTo>
                    <a:pt x="1531937" y="1002792"/>
                  </a:lnTo>
                  <a:lnTo>
                    <a:pt x="1531937" y="896112"/>
                  </a:lnTo>
                  <a:close/>
                </a:path>
                <a:path w="2373629" h="4291965">
                  <a:moveTo>
                    <a:pt x="1979993" y="597408"/>
                  </a:moveTo>
                  <a:lnTo>
                    <a:pt x="0" y="597408"/>
                  </a:lnTo>
                  <a:lnTo>
                    <a:pt x="0" y="704088"/>
                  </a:lnTo>
                  <a:lnTo>
                    <a:pt x="1979993" y="704088"/>
                  </a:lnTo>
                  <a:lnTo>
                    <a:pt x="1979993" y="597408"/>
                  </a:lnTo>
                  <a:close/>
                </a:path>
                <a:path w="2373629" h="4291965">
                  <a:moveTo>
                    <a:pt x="2275649" y="298704"/>
                  </a:moveTo>
                  <a:lnTo>
                    <a:pt x="0" y="298704"/>
                  </a:lnTo>
                  <a:lnTo>
                    <a:pt x="0" y="405384"/>
                  </a:lnTo>
                  <a:lnTo>
                    <a:pt x="2275649" y="405384"/>
                  </a:lnTo>
                  <a:lnTo>
                    <a:pt x="2275649" y="298704"/>
                  </a:lnTo>
                  <a:close/>
                </a:path>
                <a:path w="2373629" h="4291965">
                  <a:moveTo>
                    <a:pt x="2373185" y="0"/>
                  </a:moveTo>
                  <a:lnTo>
                    <a:pt x="0" y="0"/>
                  </a:lnTo>
                  <a:lnTo>
                    <a:pt x="0" y="106680"/>
                  </a:lnTo>
                  <a:lnTo>
                    <a:pt x="2373185" y="106680"/>
                  </a:lnTo>
                  <a:lnTo>
                    <a:pt x="2373185" y="0"/>
                  </a:lnTo>
                  <a:close/>
                </a:path>
              </a:pathLst>
            </a:custGeom>
            <a:solidFill>
              <a:srgbClr val="74ACD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25"/>
            <p:cNvSpPr/>
            <p:nvPr/>
          </p:nvSpPr>
          <p:spPr>
            <a:xfrm>
              <a:off x="8090602" y="2018281"/>
              <a:ext cx="0" cy="4486275"/>
            </a:xfrm>
            <a:custGeom>
              <a:avLst/>
              <a:gdLst/>
              <a:ahLst/>
              <a:cxnLst/>
              <a:rect l="l" t="t" r="r" b="b"/>
              <a:pathLst>
                <a:path h="4486275">
                  <a:moveTo>
                    <a:pt x="0" y="0"/>
                  </a:moveTo>
                  <a:lnTo>
                    <a:pt x="1" y="4485704"/>
                  </a:lnTo>
                </a:path>
              </a:pathLst>
            </a:custGeom>
            <a:ln w="9525">
              <a:solidFill>
                <a:srgbClr val="E2E2E2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6" name="object 26"/>
          <p:cNvSpPr txBox="1"/>
          <p:nvPr/>
        </p:nvSpPr>
        <p:spPr>
          <a:xfrm>
            <a:off x="10466323" y="2050796"/>
            <a:ext cx="29083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25" dirty="0">
                <a:solidFill>
                  <a:srgbClr val="535353"/>
                </a:solidFill>
                <a:latin typeface="Microsoft Sans Serif"/>
                <a:cs typeface="Microsoft Sans Serif"/>
              </a:rPr>
              <a:t>465</a:t>
            </a:r>
            <a:endParaRPr sz="1200">
              <a:latin typeface="Microsoft Sans Serif"/>
              <a:cs typeface="Microsoft Sans Serif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10430484" y="2349500"/>
            <a:ext cx="29083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25" dirty="0">
                <a:solidFill>
                  <a:srgbClr val="535353"/>
                </a:solidFill>
                <a:latin typeface="Microsoft Sans Serif"/>
                <a:cs typeface="Microsoft Sans Serif"/>
              </a:rPr>
              <a:t>446</a:t>
            </a:r>
            <a:endParaRPr sz="1200">
              <a:latin typeface="Microsoft Sans Serif"/>
              <a:cs typeface="Microsoft Sans Serif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10134451" y="2648203"/>
            <a:ext cx="29083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25" dirty="0">
                <a:solidFill>
                  <a:srgbClr val="535353"/>
                </a:solidFill>
                <a:latin typeface="Microsoft Sans Serif"/>
                <a:cs typeface="Microsoft Sans Serif"/>
              </a:rPr>
              <a:t>388</a:t>
            </a:r>
            <a:endParaRPr sz="1200">
              <a:latin typeface="Microsoft Sans Serif"/>
              <a:cs typeface="Microsoft Sans Serif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9685301" y="2946908"/>
            <a:ext cx="29083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25" dirty="0">
                <a:solidFill>
                  <a:srgbClr val="535353"/>
                </a:solidFill>
                <a:latin typeface="Microsoft Sans Serif"/>
                <a:cs typeface="Microsoft Sans Serif"/>
              </a:rPr>
              <a:t>300</a:t>
            </a:r>
            <a:endParaRPr sz="1200">
              <a:latin typeface="Microsoft Sans Serif"/>
              <a:cs typeface="Microsoft Sans Serif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9440309" y="3248659"/>
            <a:ext cx="29083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25" dirty="0">
                <a:solidFill>
                  <a:srgbClr val="535353"/>
                </a:solidFill>
                <a:latin typeface="Microsoft Sans Serif"/>
                <a:cs typeface="Microsoft Sans Serif"/>
              </a:rPr>
              <a:t>252</a:t>
            </a:r>
            <a:endParaRPr sz="1200">
              <a:latin typeface="Microsoft Sans Serif"/>
              <a:cs typeface="Microsoft Sans Serif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8873765" y="3547364"/>
            <a:ext cx="29083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25" dirty="0">
                <a:solidFill>
                  <a:srgbClr val="535353"/>
                </a:solidFill>
                <a:latin typeface="Microsoft Sans Serif"/>
                <a:cs typeface="Microsoft Sans Serif"/>
              </a:rPr>
              <a:t>141</a:t>
            </a:r>
            <a:endParaRPr sz="1200">
              <a:latin typeface="Microsoft Sans Serif"/>
              <a:cs typeface="Microsoft Sans Serif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8873765" y="3846067"/>
            <a:ext cx="29083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25" dirty="0">
                <a:solidFill>
                  <a:srgbClr val="535353"/>
                </a:solidFill>
                <a:latin typeface="Microsoft Sans Serif"/>
                <a:cs typeface="Microsoft Sans Serif"/>
              </a:rPr>
              <a:t>141</a:t>
            </a:r>
            <a:endParaRPr sz="1200">
              <a:latin typeface="Microsoft Sans Serif"/>
              <a:cs typeface="Microsoft Sans Serif"/>
            </a:endParaRPr>
          </a:p>
        </p:txBody>
      </p:sp>
      <p:sp>
        <p:nvSpPr>
          <p:cNvPr id="33" name="object 33"/>
          <p:cNvSpPr txBox="1"/>
          <p:nvPr/>
        </p:nvSpPr>
        <p:spPr>
          <a:xfrm>
            <a:off x="8848245" y="4144771"/>
            <a:ext cx="29083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25" dirty="0">
                <a:solidFill>
                  <a:srgbClr val="535353"/>
                </a:solidFill>
                <a:latin typeface="Microsoft Sans Serif"/>
                <a:cs typeface="Microsoft Sans Serif"/>
              </a:rPr>
              <a:t>136</a:t>
            </a:r>
            <a:endParaRPr sz="1200">
              <a:latin typeface="Microsoft Sans Serif"/>
              <a:cs typeface="Microsoft Sans Serif"/>
            </a:endParaRPr>
          </a:p>
        </p:txBody>
      </p:sp>
      <p:sp>
        <p:nvSpPr>
          <p:cNvPr id="34" name="object 34"/>
          <p:cNvSpPr txBox="1"/>
          <p:nvPr/>
        </p:nvSpPr>
        <p:spPr>
          <a:xfrm>
            <a:off x="8848245" y="4443476"/>
            <a:ext cx="29083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25" dirty="0">
                <a:solidFill>
                  <a:srgbClr val="535353"/>
                </a:solidFill>
                <a:latin typeface="Microsoft Sans Serif"/>
                <a:cs typeface="Microsoft Sans Serif"/>
              </a:rPr>
              <a:t>136</a:t>
            </a:r>
            <a:endParaRPr sz="1200">
              <a:latin typeface="Microsoft Sans Serif"/>
              <a:cs typeface="Microsoft Sans Serif"/>
            </a:endParaRPr>
          </a:p>
        </p:txBody>
      </p:sp>
      <p:sp>
        <p:nvSpPr>
          <p:cNvPr id="35" name="object 35"/>
          <p:cNvSpPr txBox="1"/>
          <p:nvPr/>
        </p:nvSpPr>
        <p:spPr>
          <a:xfrm>
            <a:off x="8720646" y="4742179"/>
            <a:ext cx="29083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25" dirty="0">
                <a:solidFill>
                  <a:srgbClr val="535353"/>
                </a:solidFill>
                <a:latin typeface="Microsoft Sans Serif"/>
                <a:cs typeface="Microsoft Sans Serif"/>
              </a:rPr>
              <a:t>111</a:t>
            </a:r>
            <a:endParaRPr sz="1200">
              <a:latin typeface="Microsoft Sans Serif"/>
              <a:cs typeface="Microsoft Sans Serif"/>
            </a:endParaRPr>
          </a:p>
        </p:txBody>
      </p:sp>
      <p:sp>
        <p:nvSpPr>
          <p:cNvPr id="36" name="object 36"/>
          <p:cNvSpPr txBox="1"/>
          <p:nvPr/>
        </p:nvSpPr>
        <p:spPr>
          <a:xfrm>
            <a:off x="8674709" y="5040883"/>
            <a:ext cx="29083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25" dirty="0">
                <a:solidFill>
                  <a:srgbClr val="535353"/>
                </a:solidFill>
                <a:latin typeface="Microsoft Sans Serif"/>
                <a:cs typeface="Microsoft Sans Serif"/>
              </a:rPr>
              <a:t>102</a:t>
            </a:r>
            <a:endParaRPr sz="1200">
              <a:latin typeface="Microsoft Sans Serif"/>
              <a:cs typeface="Microsoft Sans Serif"/>
            </a:endParaRPr>
          </a:p>
        </p:txBody>
      </p:sp>
      <p:sp>
        <p:nvSpPr>
          <p:cNvPr id="37" name="object 37"/>
          <p:cNvSpPr txBox="1"/>
          <p:nvPr/>
        </p:nvSpPr>
        <p:spPr>
          <a:xfrm>
            <a:off x="8598150" y="5339588"/>
            <a:ext cx="20256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25" dirty="0">
                <a:solidFill>
                  <a:srgbClr val="535353"/>
                </a:solidFill>
                <a:latin typeface="Microsoft Sans Serif"/>
                <a:cs typeface="Microsoft Sans Serif"/>
              </a:rPr>
              <a:t>87</a:t>
            </a:r>
            <a:endParaRPr sz="1200">
              <a:latin typeface="Microsoft Sans Serif"/>
              <a:cs typeface="Microsoft Sans Serif"/>
            </a:endParaRPr>
          </a:p>
        </p:txBody>
      </p:sp>
      <p:sp>
        <p:nvSpPr>
          <p:cNvPr id="38" name="object 38"/>
          <p:cNvSpPr txBox="1"/>
          <p:nvPr/>
        </p:nvSpPr>
        <p:spPr>
          <a:xfrm>
            <a:off x="8572630" y="5638291"/>
            <a:ext cx="20256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25" dirty="0">
                <a:solidFill>
                  <a:srgbClr val="535353"/>
                </a:solidFill>
                <a:latin typeface="Microsoft Sans Serif"/>
                <a:cs typeface="Microsoft Sans Serif"/>
              </a:rPr>
              <a:t>82</a:t>
            </a:r>
            <a:endParaRPr sz="1200">
              <a:latin typeface="Microsoft Sans Serif"/>
              <a:cs typeface="Microsoft Sans Serif"/>
            </a:endParaRPr>
          </a:p>
        </p:txBody>
      </p:sp>
      <p:sp>
        <p:nvSpPr>
          <p:cNvPr id="39" name="object 39"/>
          <p:cNvSpPr txBox="1"/>
          <p:nvPr/>
        </p:nvSpPr>
        <p:spPr>
          <a:xfrm>
            <a:off x="8557318" y="5940044"/>
            <a:ext cx="20256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25" dirty="0">
                <a:solidFill>
                  <a:srgbClr val="535353"/>
                </a:solidFill>
                <a:latin typeface="Microsoft Sans Serif"/>
                <a:cs typeface="Microsoft Sans Serif"/>
              </a:rPr>
              <a:t>79</a:t>
            </a:r>
            <a:endParaRPr sz="1200">
              <a:latin typeface="Microsoft Sans Serif"/>
              <a:cs typeface="Microsoft Sans Serif"/>
            </a:endParaRPr>
          </a:p>
        </p:txBody>
      </p:sp>
      <p:sp>
        <p:nvSpPr>
          <p:cNvPr id="40" name="object 40"/>
          <p:cNvSpPr txBox="1"/>
          <p:nvPr/>
        </p:nvSpPr>
        <p:spPr>
          <a:xfrm>
            <a:off x="8399094" y="6238747"/>
            <a:ext cx="20256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25" dirty="0">
                <a:solidFill>
                  <a:srgbClr val="535353"/>
                </a:solidFill>
                <a:latin typeface="Microsoft Sans Serif"/>
                <a:cs typeface="Microsoft Sans Serif"/>
              </a:rPr>
              <a:t>48</a:t>
            </a:r>
            <a:endParaRPr sz="1200">
              <a:latin typeface="Microsoft Sans Serif"/>
              <a:cs typeface="Microsoft Sans Serif"/>
            </a:endParaRPr>
          </a:p>
        </p:txBody>
      </p:sp>
      <p:sp>
        <p:nvSpPr>
          <p:cNvPr id="41" name="object 41"/>
          <p:cNvSpPr txBox="1"/>
          <p:nvPr/>
        </p:nvSpPr>
        <p:spPr>
          <a:xfrm>
            <a:off x="5773738" y="2038603"/>
            <a:ext cx="2324100" cy="43967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R="149860" algn="r">
              <a:lnSpc>
                <a:spcPct val="100000"/>
              </a:lnSpc>
              <a:spcBef>
                <a:spcPts val="100"/>
              </a:spcBef>
            </a:pPr>
            <a:r>
              <a:rPr sz="1200" spc="10" dirty="0">
                <a:solidFill>
                  <a:srgbClr val="535353"/>
                </a:solidFill>
                <a:latin typeface="Microsoft Sans Serif"/>
                <a:cs typeface="Microsoft Sans Serif"/>
              </a:rPr>
              <a:t>Engineers</a:t>
            </a:r>
            <a:endParaRPr sz="1200">
              <a:latin typeface="Microsoft Sans Serif"/>
              <a:cs typeface="Microsoft Sans Serif"/>
            </a:endParaRPr>
          </a:p>
          <a:p>
            <a:pPr marL="1469390" marR="149860" indent="-171450" algn="just">
              <a:lnSpc>
                <a:spcPct val="163300"/>
              </a:lnSpc>
              <a:spcBef>
                <a:spcPts val="25"/>
              </a:spcBef>
            </a:pPr>
            <a:r>
              <a:rPr sz="1200" spc="-5" dirty="0">
                <a:solidFill>
                  <a:srgbClr val="535353"/>
                </a:solidFill>
                <a:latin typeface="Microsoft Sans Serif"/>
                <a:cs typeface="Microsoft Sans Serif"/>
              </a:rPr>
              <a:t>A</a:t>
            </a:r>
            <a:r>
              <a:rPr sz="1200" spc="20" dirty="0">
                <a:solidFill>
                  <a:srgbClr val="535353"/>
                </a:solidFill>
                <a:latin typeface="Microsoft Sans Serif"/>
                <a:cs typeface="Microsoft Sans Serif"/>
              </a:rPr>
              <a:t>cc</a:t>
            </a:r>
            <a:r>
              <a:rPr sz="1200" spc="85" dirty="0">
                <a:solidFill>
                  <a:srgbClr val="535353"/>
                </a:solidFill>
                <a:latin typeface="Microsoft Sans Serif"/>
                <a:cs typeface="Microsoft Sans Serif"/>
              </a:rPr>
              <a:t>o</a:t>
            </a:r>
            <a:r>
              <a:rPr sz="1200" spc="25" dirty="0">
                <a:solidFill>
                  <a:srgbClr val="535353"/>
                </a:solidFill>
                <a:latin typeface="Microsoft Sans Serif"/>
                <a:cs typeface="Microsoft Sans Serif"/>
              </a:rPr>
              <a:t>un</a:t>
            </a:r>
            <a:r>
              <a:rPr sz="1200" spc="-40" dirty="0">
                <a:solidFill>
                  <a:srgbClr val="535353"/>
                </a:solidFill>
                <a:latin typeface="Microsoft Sans Serif"/>
                <a:cs typeface="Microsoft Sans Serif"/>
              </a:rPr>
              <a:t>t</a:t>
            </a:r>
            <a:r>
              <a:rPr sz="1200" spc="25" dirty="0">
                <a:solidFill>
                  <a:srgbClr val="535353"/>
                </a:solidFill>
                <a:latin typeface="Microsoft Sans Serif"/>
                <a:cs typeface="Microsoft Sans Serif"/>
              </a:rPr>
              <a:t>an</a:t>
            </a:r>
            <a:r>
              <a:rPr sz="1200" spc="60" dirty="0">
                <a:solidFill>
                  <a:srgbClr val="535353"/>
                </a:solidFill>
                <a:latin typeface="Microsoft Sans Serif"/>
                <a:cs typeface="Microsoft Sans Serif"/>
              </a:rPr>
              <a:t>t</a:t>
            </a:r>
            <a:r>
              <a:rPr sz="1200" spc="-50" dirty="0">
                <a:solidFill>
                  <a:srgbClr val="535353"/>
                </a:solidFill>
                <a:latin typeface="Microsoft Sans Serif"/>
                <a:cs typeface="Microsoft Sans Serif"/>
              </a:rPr>
              <a:t>s  </a:t>
            </a:r>
            <a:r>
              <a:rPr sz="1200" spc="-15" dirty="0">
                <a:solidFill>
                  <a:srgbClr val="535353"/>
                </a:solidFill>
                <a:latin typeface="Microsoft Sans Serif"/>
                <a:cs typeface="Microsoft Sans Serif"/>
              </a:rPr>
              <a:t>Teachers </a:t>
            </a:r>
            <a:r>
              <a:rPr sz="1200" spc="-10" dirty="0">
                <a:solidFill>
                  <a:srgbClr val="535353"/>
                </a:solidFill>
                <a:latin typeface="Microsoft Sans Serif"/>
                <a:cs typeface="Microsoft Sans Serif"/>
              </a:rPr>
              <a:t> </a:t>
            </a:r>
            <a:r>
              <a:rPr sz="1200" spc="-5" dirty="0">
                <a:solidFill>
                  <a:srgbClr val="535353"/>
                </a:solidFill>
                <a:latin typeface="Microsoft Sans Serif"/>
                <a:cs typeface="Microsoft Sans Serif"/>
              </a:rPr>
              <a:t>A</a:t>
            </a:r>
            <a:r>
              <a:rPr sz="1200" spc="95" dirty="0">
                <a:solidFill>
                  <a:srgbClr val="535353"/>
                </a:solidFill>
                <a:latin typeface="Microsoft Sans Serif"/>
                <a:cs typeface="Microsoft Sans Serif"/>
              </a:rPr>
              <a:t>r</a:t>
            </a:r>
            <a:r>
              <a:rPr sz="1200" spc="15" dirty="0">
                <a:solidFill>
                  <a:srgbClr val="535353"/>
                </a:solidFill>
                <a:latin typeface="Microsoft Sans Serif"/>
                <a:cs typeface="Microsoft Sans Serif"/>
              </a:rPr>
              <a:t>ch</a:t>
            </a:r>
            <a:r>
              <a:rPr sz="1200" spc="30" dirty="0">
                <a:solidFill>
                  <a:srgbClr val="535353"/>
                </a:solidFill>
                <a:latin typeface="Microsoft Sans Serif"/>
                <a:cs typeface="Microsoft Sans Serif"/>
              </a:rPr>
              <a:t>i</a:t>
            </a:r>
            <a:r>
              <a:rPr sz="1200" spc="55" dirty="0">
                <a:solidFill>
                  <a:srgbClr val="535353"/>
                </a:solidFill>
                <a:latin typeface="Microsoft Sans Serif"/>
                <a:cs typeface="Microsoft Sans Serif"/>
              </a:rPr>
              <a:t>t</a:t>
            </a:r>
            <a:r>
              <a:rPr sz="1200" spc="-75" dirty="0">
                <a:solidFill>
                  <a:srgbClr val="535353"/>
                </a:solidFill>
                <a:latin typeface="Microsoft Sans Serif"/>
                <a:cs typeface="Microsoft Sans Serif"/>
              </a:rPr>
              <a:t>e</a:t>
            </a:r>
            <a:r>
              <a:rPr sz="1200" spc="30" dirty="0">
                <a:solidFill>
                  <a:srgbClr val="535353"/>
                </a:solidFill>
                <a:latin typeface="Microsoft Sans Serif"/>
                <a:cs typeface="Microsoft Sans Serif"/>
              </a:rPr>
              <a:t>ct</a:t>
            </a:r>
            <a:r>
              <a:rPr sz="1200" spc="-70" dirty="0">
                <a:solidFill>
                  <a:srgbClr val="535353"/>
                </a:solidFill>
                <a:latin typeface="Microsoft Sans Serif"/>
                <a:cs typeface="Microsoft Sans Serif"/>
              </a:rPr>
              <a:t>s</a:t>
            </a:r>
            <a:endParaRPr sz="1200">
              <a:latin typeface="Microsoft Sans Serif"/>
              <a:cs typeface="Microsoft Sans Serif"/>
            </a:endParaRPr>
          </a:p>
          <a:p>
            <a:pPr marL="332105" marR="151130" indent="379730" algn="r">
              <a:lnSpc>
                <a:spcPct val="163300"/>
              </a:lnSpc>
            </a:pPr>
            <a:r>
              <a:rPr sz="1200" spc="30" dirty="0">
                <a:solidFill>
                  <a:srgbClr val="535353"/>
                </a:solidFill>
                <a:latin typeface="Microsoft Sans Serif"/>
                <a:cs typeface="Microsoft Sans Serif"/>
              </a:rPr>
              <a:t>Co</a:t>
            </a:r>
            <a:r>
              <a:rPr sz="1200" spc="100" dirty="0">
                <a:solidFill>
                  <a:srgbClr val="535353"/>
                </a:solidFill>
                <a:latin typeface="Microsoft Sans Serif"/>
                <a:cs typeface="Microsoft Sans Serif"/>
              </a:rPr>
              <a:t>m</a:t>
            </a:r>
            <a:r>
              <a:rPr sz="1200" spc="25" dirty="0">
                <a:solidFill>
                  <a:srgbClr val="535353"/>
                </a:solidFill>
                <a:latin typeface="Microsoft Sans Serif"/>
                <a:cs typeface="Microsoft Sans Serif"/>
              </a:rPr>
              <a:t>pu</a:t>
            </a:r>
            <a:r>
              <a:rPr sz="1200" spc="60" dirty="0">
                <a:solidFill>
                  <a:srgbClr val="535353"/>
                </a:solidFill>
                <a:latin typeface="Microsoft Sans Serif"/>
                <a:cs typeface="Microsoft Sans Serif"/>
              </a:rPr>
              <a:t>t</a:t>
            </a:r>
            <a:r>
              <a:rPr sz="1200" spc="25" dirty="0">
                <a:solidFill>
                  <a:srgbClr val="535353"/>
                </a:solidFill>
                <a:latin typeface="Microsoft Sans Serif"/>
                <a:cs typeface="Microsoft Sans Serif"/>
              </a:rPr>
              <a:t>e</a:t>
            </a:r>
            <a:r>
              <a:rPr sz="1200" spc="30" dirty="0">
                <a:solidFill>
                  <a:srgbClr val="535353"/>
                </a:solidFill>
                <a:latin typeface="Microsoft Sans Serif"/>
                <a:cs typeface="Microsoft Sans Serif"/>
              </a:rPr>
              <a:t>r</a:t>
            </a:r>
            <a:r>
              <a:rPr sz="1200" spc="-55" dirty="0">
                <a:solidFill>
                  <a:srgbClr val="535353"/>
                </a:solidFill>
                <a:latin typeface="Microsoft Sans Serif"/>
                <a:cs typeface="Microsoft Sans Serif"/>
              </a:rPr>
              <a:t> </a:t>
            </a:r>
            <a:r>
              <a:rPr sz="1200" spc="-105" dirty="0">
                <a:solidFill>
                  <a:srgbClr val="535353"/>
                </a:solidFill>
                <a:latin typeface="Microsoft Sans Serif"/>
                <a:cs typeface="Microsoft Sans Serif"/>
              </a:rPr>
              <a:t>E</a:t>
            </a:r>
            <a:r>
              <a:rPr sz="1200" spc="25" dirty="0">
                <a:solidFill>
                  <a:srgbClr val="535353"/>
                </a:solidFill>
                <a:latin typeface="Microsoft Sans Serif"/>
                <a:cs typeface="Microsoft Sans Serif"/>
              </a:rPr>
              <a:t>n</a:t>
            </a:r>
            <a:r>
              <a:rPr sz="1200" spc="130" dirty="0">
                <a:solidFill>
                  <a:srgbClr val="535353"/>
                </a:solidFill>
                <a:latin typeface="Microsoft Sans Serif"/>
                <a:cs typeface="Microsoft Sans Serif"/>
              </a:rPr>
              <a:t>g</a:t>
            </a:r>
            <a:r>
              <a:rPr sz="1200" spc="25" dirty="0">
                <a:solidFill>
                  <a:srgbClr val="535353"/>
                </a:solidFill>
                <a:latin typeface="Microsoft Sans Serif"/>
                <a:cs typeface="Microsoft Sans Serif"/>
              </a:rPr>
              <a:t>inee</a:t>
            </a:r>
            <a:r>
              <a:rPr sz="1200" spc="-5" dirty="0">
                <a:solidFill>
                  <a:srgbClr val="535353"/>
                </a:solidFill>
                <a:latin typeface="Microsoft Sans Serif"/>
                <a:cs typeface="Microsoft Sans Serif"/>
              </a:rPr>
              <a:t>r</a:t>
            </a:r>
            <a:r>
              <a:rPr sz="1200" spc="-50" dirty="0">
                <a:solidFill>
                  <a:srgbClr val="535353"/>
                </a:solidFill>
                <a:latin typeface="Microsoft Sans Serif"/>
                <a:cs typeface="Microsoft Sans Serif"/>
              </a:rPr>
              <a:t>s  </a:t>
            </a:r>
            <a:r>
              <a:rPr sz="1200" spc="35" dirty="0">
                <a:solidFill>
                  <a:srgbClr val="535353"/>
                </a:solidFill>
                <a:latin typeface="Microsoft Sans Serif"/>
                <a:cs typeface="Microsoft Sans Serif"/>
              </a:rPr>
              <a:t>Auto</a:t>
            </a:r>
            <a:r>
              <a:rPr sz="1200" spc="-25" dirty="0">
                <a:solidFill>
                  <a:srgbClr val="535353"/>
                </a:solidFill>
                <a:latin typeface="Microsoft Sans Serif"/>
                <a:cs typeface="Microsoft Sans Serif"/>
              </a:rPr>
              <a:t> </a:t>
            </a:r>
            <a:r>
              <a:rPr sz="1200" spc="5" dirty="0">
                <a:solidFill>
                  <a:srgbClr val="535353"/>
                </a:solidFill>
                <a:latin typeface="Microsoft Sans Serif"/>
                <a:cs typeface="Microsoft Sans Serif"/>
              </a:rPr>
              <a:t>Mechanics/Repairers</a:t>
            </a:r>
            <a:endParaRPr sz="1200">
              <a:latin typeface="Microsoft Sans Serif"/>
              <a:cs typeface="Microsoft Sans Serif"/>
            </a:endParaRPr>
          </a:p>
          <a:p>
            <a:pPr marR="147955" algn="r">
              <a:lnSpc>
                <a:spcPct val="100000"/>
              </a:lnSpc>
              <a:spcBef>
                <a:spcPts val="910"/>
              </a:spcBef>
            </a:pPr>
            <a:r>
              <a:rPr sz="1200" dirty="0">
                <a:solidFill>
                  <a:srgbClr val="535353"/>
                </a:solidFill>
                <a:latin typeface="Microsoft Sans Serif"/>
                <a:cs typeface="Microsoft Sans Serif"/>
              </a:rPr>
              <a:t>Electricians</a:t>
            </a:r>
            <a:endParaRPr sz="1200">
              <a:latin typeface="Microsoft Sans Serif"/>
              <a:cs typeface="Microsoft Sans Serif"/>
            </a:endParaRPr>
          </a:p>
          <a:p>
            <a:pPr marL="12700" marR="5080" indent="1656714">
              <a:lnSpc>
                <a:spcPct val="163300"/>
              </a:lnSpc>
            </a:pPr>
            <a:r>
              <a:rPr sz="1200" dirty="0">
                <a:solidFill>
                  <a:srgbClr val="535353"/>
                </a:solidFill>
                <a:latin typeface="Microsoft Sans Serif"/>
                <a:cs typeface="Microsoft Sans Serif"/>
              </a:rPr>
              <a:t>Drivers </a:t>
            </a:r>
            <a:r>
              <a:rPr sz="1200" spc="5" dirty="0">
                <a:solidFill>
                  <a:srgbClr val="535353"/>
                </a:solidFill>
                <a:latin typeface="Microsoft Sans Serif"/>
                <a:cs typeface="Microsoft Sans Serif"/>
              </a:rPr>
              <a:t> </a:t>
            </a:r>
            <a:r>
              <a:rPr sz="1200" spc="30" dirty="0">
                <a:solidFill>
                  <a:srgbClr val="535353"/>
                </a:solidFill>
                <a:latin typeface="Microsoft Sans Serif"/>
                <a:cs typeface="Microsoft Sans Serif"/>
              </a:rPr>
              <a:t>H</a:t>
            </a:r>
            <a:r>
              <a:rPr sz="1200" spc="-75" dirty="0">
                <a:solidFill>
                  <a:srgbClr val="535353"/>
                </a:solidFill>
                <a:latin typeface="Microsoft Sans Serif"/>
                <a:cs typeface="Microsoft Sans Serif"/>
              </a:rPr>
              <a:t>a</a:t>
            </a:r>
            <a:r>
              <a:rPr sz="1200" spc="25" dirty="0">
                <a:solidFill>
                  <a:srgbClr val="535353"/>
                </a:solidFill>
                <a:latin typeface="Microsoft Sans Serif"/>
                <a:cs typeface="Microsoft Sans Serif"/>
              </a:rPr>
              <a:t>ir</a:t>
            </a:r>
            <a:r>
              <a:rPr sz="1200" spc="-55" dirty="0">
                <a:solidFill>
                  <a:srgbClr val="535353"/>
                </a:solidFill>
                <a:latin typeface="Microsoft Sans Serif"/>
                <a:cs typeface="Microsoft Sans Serif"/>
              </a:rPr>
              <a:t> </a:t>
            </a:r>
            <a:r>
              <a:rPr sz="1200" spc="30" dirty="0">
                <a:solidFill>
                  <a:srgbClr val="535353"/>
                </a:solidFill>
                <a:latin typeface="Microsoft Sans Serif"/>
                <a:cs typeface="Microsoft Sans Serif"/>
              </a:rPr>
              <a:t>D</a:t>
            </a:r>
            <a:r>
              <a:rPr sz="1200" spc="95" dirty="0">
                <a:solidFill>
                  <a:srgbClr val="535353"/>
                </a:solidFill>
                <a:latin typeface="Microsoft Sans Serif"/>
                <a:cs typeface="Microsoft Sans Serif"/>
              </a:rPr>
              <a:t>r</a:t>
            </a:r>
            <a:r>
              <a:rPr sz="1200" spc="25" dirty="0">
                <a:solidFill>
                  <a:srgbClr val="535353"/>
                </a:solidFill>
                <a:latin typeface="Microsoft Sans Serif"/>
                <a:cs typeface="Microsoft Sans Serif"/>
              </a:rPr>
              <a:t>e</a:t>
            </a:r>
            <a:r>
              <a:rPr sz="1200" spc="-105" dirty="0">
                <a:solidFill>
                  <a:srgbClr val="535353"/>
                </a:solidFill>
                <a:latin typeface="Microsoft Sans Serif"/>
                <a:cs typeface="Microsoft Sans Serif"/>
              </a:rPr>
              <a:t>ss</a:t>
            </a:r>
            <a:r>
              <a:rPr sz="1200" spc="25" dirty="0">
                <a:solidFill>
                  <a:srgbClr val="535353"/>
                </a:solidFill>
                <a:latin typeface="Microsoft Sans Serif"/>
                <a:cs typeface="Microsoft Sans Serif"/>
              </a:rPr>
              <a:t>e</a:t>
            </a:r>
            <a:r>
              <a:rPr sz="1200" spc="-5" dirty="0">
                <a:solidFill>
                  <a:srgbClr val="535353"/>
                </a:solidFill>
                <a:latin typeface="Microsoft Sans Serif"/>
                <a:cs typeface="Microsoft Sans Serif"/>
              </a:rPr>
              <a:t>r</a:t>
            </a:r>
            <a:r>
              <a:rPr sz="1200" spc="165" dirty="0">
                <a:solidFill>
                  <a:srgbClr val="535353"/>
                </a:solidFill>
                <a:latin typeface="Microsoft Sans Serif"/>
                <a:cs typeface="Microsoft Sans Serif"/>
              </a:rPr>
              <a:t>/</a:t>
            </a:r>
            <a:r>
              <a:rPr sz="1200" spc="-5" dirty="0">
                <a:solidFill>
                  <a:srgbClr val="535353"/>
                </a:solidFill>
                <a:latin typeface="Microsoft Sans Serif"/>
                <a:cs typeface="Microsoft Sans Serif"/>
              </a:rPr>
              <a:t>B</a:t>
            </a:r>
            <a:r>
              <a:rPr sz="1200" spc="-75" dirty="0">
                <a:solidFill>
                  <a:srgbClr val="535353"/>
                </a:solidFill>
                <a:latin typeface="Microsoft Sans Serif"/>
                <a:cs typeface="Microsoft Sans Serif"/>
              </a:rPr>
              <a:t>e</a:t>
            </a:r>
            <a:r>
              <a:rPr sz="1200" spc="25" dirty="0">
                <a:solidFill>
                  <a:srgbClr val="535353"/>
                </a:solidFill>
                <a:latin typeface="Microsoft Sans Serif"/>
                <a:cs typeface="Microsoft Sans Serif"/>
              </a:rPr>
              <a:t>au</a:t>
            </a:r>
            <a:r>
              <a:rPr sz="1200" spc="60" dirty="0">
                <a:solidFill>
                  <a:srgbClr val="535353"/>
                </a:solidFill>
                <a:latin typeface="Microsoft Sans Serif"/>
                <a:cs typeface="Microsoft Sans Serif"/>
              </a:rPr>
              <a:t>t</a:t>
            </a:r>
            <a:r>
              <a:rPr sz="1200" spc="5" dirty="0">
                <a:solidFill>
                  <a:srgbClr val="535353"/>
                </a:solidFill>
                <a:latin typeface="Microsoft Sans Serif"/>
                <a:cs typeface="Microsoft Sans Serif"/>
              </a:rPr>
              <a:t>ici</a:t>
            </a:r>
            <a:r>
              <a:rPr sz="1200" spc="-40" dirty="0">
                <a:solidFill>
                  <a:srgbClr val="535353"/>
                </a:solidFill>
                <a:latin typeface="Microsoft Sans Serif"/>
                <a:cs typeface="Microsoft Sans Serif"/>
              </a:rPr>
              <a:t>a</a:t>
            </a:r>
            <a:r>
              <a:rPr sz="1200" spc="25" dirty="0">
                <a:solidFill>
                  <a:srgbClr val="535353"/>
                </a:solidFill>
                <a:latin typeface="Microsoft Sans Serif"/>
                <a:cs typeface="Microsoft Sans Serif"/>
              </a:rPr>
              <a:t>n</a:t>
            </a:r>
            <a:r>
              <a:rPr sz="1200" spc="-105" dirty="0">
                <a:solidFill>
                  <a:srgbClr val="535353"/>
                </a:solidFill>
                <a:latin typeface="Microsoft Sans Serif"/>
                <a:cs typeface="Microsoft Sans Serif"/>
              </a:rPr>
              <a:t>s</a:t>
            </a:r>
            <a:r>
              <a:rPr sz="1200" spc="165" dirty="0">
                <a:solidFill>
                  <a:srgbClr val="535353"/>
                </a:solidFill>
                <a:latin typeface="Microsoft Sans Serif"/>
                <a:cs typeface="Microsoft Sans Serif"/>
              </a:rPr>
              <a:t>/</a:t>
            </a:r>
            <a:r>
              <a:rPr sz="1200" spc="-105" dirty="0">
                <a:solidFill>
                  <a:srgbClr val="535353"/>
                </a:solidFill>
                <a:latin typeface="Microsoft Sans Serif"/>
                <a:cs typeface="Microsoft Sans Serif"/>
              </a:rPr>
              <a:t>S</a:t>
            </a:r>
            <a:r>
              <a:rPr sz="1200" spc="-75" dirty="0">
                <a:solidFill>
                  <a:srgbClr val="535353"/>
                </a:solidFill>
                <a:latin typeface="Microsoft Sans Serif"/>
                <a:cs typeface="Microsoft Sans Serif"/>
              </a:rPr>
              <a:t>a</a:t>
            </a:r>
            <a:r>
              <a:rPr sz="1200" spc="20" dirty="0">
                <a:solidFill>
                  <a:srgbClr val="535353"/>
                </a:solidFill>
                <a:latin typeface="Microsoft Sans Serif"/>
                <a:cs typeface="Microsoft Sans Serif"/>
              </a:rPr>
              <a:t>l</a:t>
            </a:r>
            <a:r>
              <a:rPr sz="1200" spc="30" dirty="0">
                <a:solidFill>
                  <a:srgbClr val="535353"/>
                </a:solidFill>
                <a:latin typeface="Microsoft Sans Serif"/>
                <a:cs typeface="Microsoft Sans Serif"/>
              </a:rPr>
              <a:t>o</a:t>
            </a:r>
            <a:r>
              <a:rPr sz="1200" spc="25" dirty="0">
                <a:solidFill>
                  <a:srgbClr val="535353"/>
                </a:solidFill>
                <a:latin typeface="Microsoft Sans Serif"/>
                <a:cs typeface="Microsoft Sans Serif"/>
              </a:rPr>
              <a:t>n</a:t>
            </a:r>
            <a:r>
              <a:rPr sz="1200" spc="520" dirty="0">
                <a:solidFill>
                  <a:srgbClr val="535353"/>
                </a:solidFill>
                <a:latin typeface="Microsoft Sans Serif"/>
                <a:cs typeface="Microsoft Sans Serif"/>
              </a:rPr>
              <a:t>…</a:t>
            </a:r>
            <a:endParaRPr sz="1200">
              <a:latin typeface="Microsoft Sans Serif"/>
              <a:cs typeface="Microsoft Sans Serif"/>
            </a:endParaRPr>
          </a:p>
          <a:p>
            <a:pPr marL="865505" marR="150495" indent="300990">
              <a:lnSpc>
                <a:spcPts val="2380"/>
              </a:lnSpc>
              <a:spcBef>
                <a:spcPts val="210"/>
              </a:spcBef>
            </a:pPr>
            <a:r>
              <a:rPr sz="1200" spc="10" dirty="0">
                <a:solidFill>
                  <a:srgbClr val="535353"/>
                </a:solidFill>
                <a:latin typeface="Microsoft Sans Serif"/>
                <a:cs typeface="Microsoft Sans Serif"/>
              </a:rPr>
              <a:t>Entreprenuers </a:t>
            </a:r>
            <a:r>
              <a:rPr sz="1200" spc="-305" dirty="0">
                <a:solidFill>
                  <a:srgbClr val="535353"/>
                </a:solidFill>
                <a:latin typeface="Microsoft Sans Serif"/>
                <a:cs typeface="Microsoft Sans Serif"/>
              </a:rPr>
              <a:t> </a:t>
            </a:r>
            <a:r>
              <a:rPr sz="1200" spc="-35" dirty="0">
                <a:solidFill>
                  <a:srgbClr val="535353"/>
                </a:solidFill>
                <a:latin typeface="Microsoft Sans Serif"/>
                <a:cs typeface="Microsoft Sans Serif"/>
              </a:rPr>
              <a:t>G</a:t>
            </a:r>
            <a:r>
              <a:rPr sz="1200" spc="95" dirty="0">
                <a:solidFill>
                  <a:srgbClr val="535353"/>
                </a:solidFill>
                <a:latin typeface="Microsoft Sans Serif"/>
                <a:cs typeface="Microsoft Sans Serif"/>
              </a:rPr>
              <a:t>r</a:t>
            </a:r>
            <a:r>
              <a:rPr sz="1200" spc="-75" dirty="0">
                <a:solidFill>
                  <a:srgbClr val="535353"/>
                </a:solidFill>
                <a:latin typeface="Microsoft Sans Serif"/>
                <a:cs typeface="Microsoft Sans Serif"/>
              </a:rPr>
              <a:t>a</a:t>
            </a:r>
            <a:r>
              <a:rPr sz="1200" spc="125" dirty="0">
                <a:solidFill>
                  <a:srgbClr val="535353"/>
                </a:solidFill>
                <a:latin typeface="Microsoft Sans Serif"/>
                <a:cs typeface="Microsoft Sans Serif"/>
              </a:rPr>
              <a:t>p</a:t>
            </a:r>
            <a:r>
              <a:rPr sz="1200" spc="30" dirty="0">
                <a:solidFill>
                  <a:srgbClr val="535353"/>
                </a:solidFill>
                <a:latin typeface="Microsoft Sans Serif"/>
                <a:cs typeface="Microsoft Sans Serif"/>
              </a:rPr>
              <a:t>h</a:t>
            </a:r>
            <a:r>
              <a:rPr sz="1200" spc="10" dirty="0">
                <a:solidFill>
                  <a:srgbClr val="535353"/>
                </a:solidFill>
                <a:latin typeface="Microsoft Sans Serif"/>
                <a:cs typeface="Microsoft Sans Serif"/>
              </a:rPr>
              <a:t>ic</a:t>
            </a:r>
            <a:r>
              <a:rPr sz="1200" spc="-20" dirty="0">
                <a:solidFill>
                  <a:srgbClr val="535353"/>
                </a:solidFill>
                <a:latin typeface="Microsoft Sans Serif"/>
                <a:cs typeface="Microsoft Sans Serif"/>
              </a:rPr>
              <a:t> </a:t>
            </a:r>
            <a:r>
              <a:rPr sz="1200" spc="30" dirty="0">
                <a:solidFill>
                  <a:srgbClr val="535353"/>
                </a:solidFill>
                <a:latin typeface="Microsoft Sans Serif"/>
                <a:cs typeface="Microsoft Sans Serif"/>
              </a:rPr>
              <a:t>D</a:t>
            </a:r>
            <a:r>
              <a:rPr sz="1200" spc="25" dirty="0">
                <a:solidFill>
                  <a:srgbClr val="535353"/>
                </a:solidFill>
                <a:latin typeface="Microsoft Sans Serif"/>
                <a:cs typeface="Microsoft Sans Serif"/>
              </a:rPr>
              <a:t>e</a:t>
            </a:r>
            <a:r>
              <a:rPr sz="1200" spc="-105" dirty="0">
                <a:solidFill>
                  <a:srgbClr val="535353"/>
                </a:solidFill>
                <a:latin typeface="Microsoft Sans Serif"/>
                <a:cs typeface="Microsoft Sans Serif"/>
              </a:rPr>
              <a:t>s</a:t>
            </a:r>
            <a:r>
              <a:rPr sz="1200" spc="30" dirty="0">
                <a:solidFill>
                  <a:srgbClr val="535353"/>
                </a:solidFill>
                <a:latin typeface="Microsoft Sans Serif"/>
                <a:cs typeface="Microsoft Sans Serif"/>
              </a:rPr>
              <a:t>i</a:t>
            </a:r>
            <a:r>
              <a:rPr sz="1200" spc="120" dirty="0">
                <a:solidFill>
                  <a:srgbClr val="535353"/>
                </a:solidFill>
                <a:latin typeface="Microsoft Sans Serif"/>
                <a:cs typeface="Microsoft Sans Serif"/>
              </a:rPr>
              <a:t>g</a:t>
            </a:r>
            <a:r>
              <a:rPr sz="1200" spc="25" dirty="0">
                <a:solidFill>
                  <a:srgbClr val="535353"/>
                </a:solidFill>
                <a:latin typeface="Microsoft Sans Serif"/>
                <a:cs typeface="Microsoft Sans Serif"/>
              </a:rPr>
              <a:t>n</a:t>
            </a:r>
            <a:r>
              <a:rPr sz="1200" spc="-75" dirty="0">
                <a:solidFill>
                  <a:srgbClr val="535353"/>
                </a:solidFill>
                <a:latin typeface="Microsoft Sans Serif"/>
                <a:cs typeface="Microsoft Sans Serif"/>
              </a:rPr>
              <a:t>e</a:t>
            </a:r>
            <a:r>
              <a:rPr sz="1200" spc="95" dirty="0">
                <a:solidFill>
                  <a:srgbClr val="535353"/>
                </a:solidFill>
                <a:latin typeface="Microsoft Sans Serif"/>
                <a:cs typeface="Microsoft Sans Serif"/>
              </a:rPr>
              <a:t>r</a:t>
            </a:r>
            <a:r>
              <a:rPr sz="1200" spc="-70" dirty="0">
                <a:solidFill>
                  <a:srgbClr val="535353"/>
                </a:solidFill>
                <a:latin typeface="Microsoft Sans Serif"/>
                <a:cs typeface="Microsoft Sans Serif"/>
              </a:rPr>
              <a:t>s</a:t>
            </a:r>
            <a:endParaRPr sz="1200">
              <a:latin typeface="Microsoft Sans Serif"/>
              <a:cs typeface="Microsoft Sans Serif"/>
            </a:endParaRPr>
          </a:p>
          <a:p>
            <a:pPr marL="1398905" algn="just">
              <a:lnSpc>
                <a:spcPct val="100000"/>
              </a:lnSpc>
              <a:spcBef>
                <a:spcPts val="670"/>
              </a:spcBef>
            </a:pPr>
            <a:r>
              <a:rPr sz="1200" spc="30" dirty="0">
                <a:solidFill>
                  <a:srgbClr val="535353"/>
                </a:solidFill>
                <a:latin typeface="Microsoft Sans Serif"/>
                <a:cs typeface="Microsoft Sans Serif"/>
              </a:rPr>
              <a:t>H</a:t>
            </a:r>
            <a:r>
              <a:rPr sz="1200" spc="-105" dirty="0">
                <a:solidFill>
                  <a:srgbClr val="535353"/>
                </a:solidFill>
                <a:latin typeface="Microsoft Sans Serif"/>
                <a:cs typeface="Microsoft Sans Serif"/>
              </a:rPr>
              <a:t>V</a:t>
            </a:r>
            <a:r>
              <a:rPr sz="1200" spc="-5" dirty="0">
                <a:solidFill>
                  <a:srgbClr val="535353"/>
                </a:solidFill>
                <a:latin typeface="Microsoft Sans Serif"/>
                <a:cs typeface="Microsoft Sans Serif"/>
              </a:rPr>
              <a:t>AC</a:t>
            </a:r>
            <a:r>
              <a:rPr sz="1200" spc="15" dirty="0">
                <a:solidFill>
                  <a:srgbClr val="535353"/>
                </a:solidFill>
                <a:latin typeface="Microsoft Sans Serif"/>
                <a:cs typeface="Microsoft Sans Serif"/>
              </a:rPr>
              <a:t> </a:t>
            </a:r>
            <a:r>
              <a:rPr sz="1200" spc="-105" dirty="0">
                <a:solidFill>
                  <a:srgbClr val="535353"/>
                </a:solidFill>
                <a:latin typeface="Microsoft Sans Serif"/>
                <a:cs typeface="Microsoft Sans Serif"/>
              </a:rPr>
              <a:t>P</a:t>
            </a:r>
            <a:r>
              <a:rPr sz="1200" spc="-5" dirty="0">
                <a:solidFill>
                  <a:srgbClr val="535353"/>
                </a:solidFill>
                <a:latin typeface="Microsoft Sans Serif"/>
                <a:cs typeface="Microsoft Sans Serif"/>
              </a:rPr>
              <a:t>r</a:t>
            </a:r>
            <a:r>
              <a:rPr sz="1200" spc="130" dirty="0">
                <a:solidFill>
                  <a:srgbClr val="535353"/>
                </a:solidFill>
                <a:latin typeface="Microsoft Sans Serif"/>
                <a:cs typeface="Microsoft Sans Serif"/>
              </a:rPr>
              <a:t>o</a:t>
            </a:r>
            <a:r>
              <a:rPr sz="1200" spc="-70" dirty="0">
                <a:solidFill>
                  <a:srgbClr val="535353"/>
                </a:solidFill>
                <a:latin typeface="Microsoft Sans Serif"/>
                <a:cs typeface="Microsoft Sans Serif"/>
              </a:rPr>
              <a:t>s</a:t>
            </a:r>
            <a:endParaRPr sz="1200">
              <a:latin typeface="Microsoft Sans Serif"/>
              <a:cs typeface="Microsoft Sans Serif"/>
            </a:endParaRPr>
          </a:p>
          <a:p>
            <a:pPr marL="1122045" marR="148590" indent="415290" algn="r">
              <a:lnSpc>
                <a:spcPct val="163300"/>
              </a:lnSpc>
            </a:pPr>
            <a:r>
              <a:rPr sz="1200" spc="30" dirty="0">
                <a:solidFill>
                  <a:srgbClr val="535353"/>
                </a:solidFill>
                <a:latin typeface="Microsoft Sans Serif"/>
                <a:cs typeface="Microsoft Sans Serif"/>
              </a:rPr>
              <a:t>Ho</a:t>
            </a:r>
            <a:r>
              <a:rPr sz="1200" spc="60" dirty="0">
                <a:solidFill>
                  <a:srgbClr val="535353"/>
                </a:solidFill>
                <a:latin typeface="Microsoft Sans Serif"/>
                <a:cs typeface="Microsoft Sans Serif"/>
              </a:rPr>
              <a:t>t</a:t>
            </a:r>
            <a:r>
              <a:rPr sz="1200" spc="25" dirty="0">
                <a:solidFill>
                  <a:srgbClr val="535353"/>
                </a:solidFill>
                <a:latin typeface="Microsoft Sans Serif"/>
                <a:cs typeface="Microsoft Sans Serif"/>
              </a:rPr>
              <a:t>e</a:t>
            </a:r>
            <a:r>
              <a:rPr sz="1200" spc="20" dirty="0">
                <a:solidFill>
                  <a:srgbClr val="535353"/>
                </a:solidFill>
                <a:latin typeface="Microsoft Sans Serif"/>
                <a:cs typeface="Microsoft Sans Serif"/>
              </a:rPr>
              <a:t>l</a:t>
            </a:r>
            <a:r>
              <a:rPr sz="1200" spc="10" dirty="0">
                <a:solidFill>
                  <a:srgbClr val="535353"/>
                </a:solidFill>
                <a:latin typeface="Microsoft Sans Serif"/>
                <a:cs typeface="Microsoft Sans Serif"/>
              </a:rPr>
              <a:t>i</a:t>
            </a:r>
            <a:r>
              <a:rPr sz="1200" spc="40" dirty="0">
                <a:solidFill>
                  <a:srgbClr val="535353"/>
                </a:solidFill>
                <a:latin typeface="Microsoft Sans Serif"/>
                <a:cs typeface="Microsoft Sans Serif"/>
              </a:rPr>
              <a:t>e</a:t>
            </a:r>
            <a:r>
              <a:rPr sz="1200" spc="-5" dirty="0">
                <a:solidFill>
                  <a:srgbClr val="535353"/>
                </a:solidFill>
                <a:latin typeface="Microsoft Sans Serif"/>
                <a:cs typeface="Microsoft Sans Serif"/>
              </a:rPr>
              <a:t>r</a:t>
            </a:r>
            <a:r>
              <a:rPr sz="1200" spc="-50" dirty="0">
                <a:solidFill>
                  <a:srgbClr val="535353"/>
                </a:solidFill>
                <a:latin typeface="Microsoft Sans Serif"/>
                <a:cs typeface="Microsoft Sans Serif"/>
              </a:rPr>
              <a:t>s  </a:t>
            </a:r>
            <a:r>
              <a:rPr sz="1200" dirty="0">
                <a:solidFill>
                  <a:srgbClr val="535353"/>
                </a:solidFill>
                <a:latin typeface="Microsoft Sans Serif"/>
                <a:cs typeface="Microsoft Sans Serif"/>
              </a:rPr>
              <a:t>Nurses </a:t>
            </a:r>
            <a:r>
              <a:rPr sz="1200" spc="5" dirty="0">
                <a:solidFill>
                  <a:srgbClr val="535353"/>
                </a:solidFill>
                <a:latin typeface="Microsoft Sans Serif"/>
                <a:cs typeface="Microsoft Sans Serif"/>
              </a:rPr>
              <a:t> </a:t>
            </a:r>
            <a:r>
              <a:rPr sz="1200" spc="-40" dirty="0">
                <a:solidFill>
                  <a:srgbClr val="535353"/>
                </a:solidFill>
                <a:latin typeface="Microsoft Sans Serif"/>
                <a:cs typeface="Microsoft Sans Serif"/>
              </a:rPr>
              <a:t>Ph</a:t>
            </a:r>
            <a:r>
              <a:rPr sz="1200" spc="30" dirty="0">
                <a:solidFill>
                  <a:srgbClr val="535353"/>
                </a:solidFill>
                <a:latin typeface="Microsoft Sans Serif"/>
                <a:cs typeface="Microsoft Sans Serif"/>
              </a:rPr>
              <a:t>o</a:t>
            </a:r>
            <a:r>
              <a:rPr sz="1200" spc="60" dirty="0">
                <a:solidFill>
                  <a:srgbClr val="535353"/>
                </a:solidFill>
                <a:latin typeface="Microsoft Sans Serif"/>
                <a:cs typeface="Microsoft Sans Serif"/>
              </a:rPr>
              <a:t>t</a:t>
            </a:r>
            <a:r>
              <a:rPr sz="1200" spc="30" dirty="0">
                <a:solidFill>
                  <a:srgbClr val="535353"/>
                </a:solidFill>
                <a:latin typeface="Microsoft Sans Serif"/>
                <a:cs typeface="Microsoft Sans Serif"/>
              </a:rPr>
              <a:t>o</a:t>
            </a:r>
            <a:r>
              <a:rPr sz="1200" spc="130" dirty="0">
                <a:solidFill>
                  <a:srgbClr val="535353"/>
                </a:solidFill>
                <a:latin typeface="Microsoft Sans Serif"/>
                <a:cs typeface="Microsoft Sans Serif"/>
              </a:rPr>
              <a:t>g</a:t>
            </a:r>
            <a:r>
              <a:rPr sz="1200" spc="-5" dirty="0">
                <a:solidFill>
                  <a:srgbClr val="535353"/>
                </a:solidFill>
                <a:latin typeface="Microsoft Sans Serif"/>
                <a:cs typeface="Microsoft Sans Serif"/>
              </a:rPr>
              <a:t>r</a:t>
            </a:r>
            <a:r>
              <a:rPr sz="1200" spc="25" dirty="0">
                <a:solidFill>
                  <a:srgbClr val="535353"/>
                </a:solidFill>
                <a:latin typeface="Microsoft Sans Serif"/>
                <a:cs typeface="Microsoft Sans Serif"/>
              </a:rPr>
              <a:t>ap</a:t>
            </a:r>
            <a:r>
              <a:rPr sz="1200" spc="30" dirty="0">
                <a:solidFill>
                  <a:srgbClr val="535353"/>
                </a:solidFill>
                <a:latin typeface="Microsoft Sans Serif"/>
                <a:cs typeface="Microsoft Sans Serif"/>
              </a:rPr>
              <a:t>h</a:t>
            </a:r>
            <a:r>
              <a:rPr sz="1200" spc="25" dirty="0">
                <a:solidFill>
                  <a:srgbClr val="535353"/>
                </a:solidFill>
                <a:latin typeface="Microsoft Sans Serif"/>
                <a:cs typeface="Microsoft Sans Serif"/>
              </a:rPr>
              <a:t>e</a:t>
            </a:r>
            <a:r>
              <a:rPr sz="1200" spc="95" dirty="0">
                <a:solidFill>
                  <a:srgbClr val="535353"/>
                </a:solidFill>
                <a:latin typeface="Microsoft Sans Serif"/>
                <a:cs typeface="Microsoft Sans Serif"/>
              </a:rPr>
              <a:t>r</a:t>
            </a:r>
            <a:r>
              <a:rPr sz="1200" spc="-70" dirty="0">
                <a:solidFill>
                  <a:srgbClr val="535353"/>
                </a:solidFill>
                <a:latin typeface="Microsoft Sans Serif"/>
                <a:cs typeface="Microsoft Sans Serif"/>
              </a:rPr>
              <a:t>s</a:t>
            </a:r>
            <a:endParaRPr sz="1200">
              <a:latin typeface="Microsoft Sans Serif"/>
              <a:cs typeface="Microsoft Sans Serif"/>
            </a:endParaRPr>
          </a:p>
        </p:txBody>
      </p:sp>
      <p:sp>
        <p:nvSpPr>
          <p:cNvPr id="42" name="object 42"/>
          <p:cNvSpPr txBox="1"/>
          <p:nvPr/>
        </p:nvSpPr>
        <p:spPr>
          <a:xfrm>
            <a:off x="8111617" y="1595628"/>
            <a:ext cx="263525" cy="238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spc="110" dirty="0">
                <a:solidFill>
                  <a:srgbClr val="535353"/>
                </a:solidFill>
                <a:latin typeface="Trebuchet MS"/>
                <a:cs typeface="Trebuchet MS"/>
              </a:rPr>
              <a:t>AR</a:t>
            </a:r>
            <a:endParaRPr sz="140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1049000" y="6204879"/>
            <a:ext cx="1118029" cy="643595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337818" y="552190"/>
            <a:ext cx="2291080" cy="743585"/>
          </a:xfrm>
          <a:prstGeom prst="rect">
            <a:avLst/>
          </a:prstGeom>
        </p:spPr>
        <p:txBody>
          <a:bodyPr vert="horz" wrap="square" lIns="0" tIns="4381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345"/>
              </a:spcBef>
            </a:pPr>
            <a:r>
              <a:rPr sz="4400" spc="-10" dirty="0">
                <a:solidFill>
                  <a:srgbClr val="D76F29"/>
                </a:solidFill>
                <a:latin typeface="Segoe UI"/>
                <a:cs typeface="Segoe UI"/>
              </a:rPr>
              <a:t>G</a:t>
            </a:r>
            <a:r>
              <a:rPr sz="4400" spc="5" dirty="0">
                <a:solidFill>
                  <a:srgbClr val="D76F29"/>
                </a:solidFill>
                <a:latin typeface="Segoe UI"/>
                <a:cs typeface="Segoe UI"/>
              </a:rPr>
              <a:t>V</a:t>
            </a:r>
            <a:r>
              <a:rPr sz="4400" dirty="0">
                <a:solidFill>
                  <a:srgbClr val="D76F29"/>
                </a:solidFill>
                <a:latin typeface="Segoe UI"/>
                <a:cs typeface="Segoe UI"/>
              </a:rPr>
              <a:t>H</a:t>
            </a:r>
            <a:r>
              <a:rPr sz="4400" spc="5" dirty="0">
                <a:solidFill>
                  <a:srgbClr val="D76F29"/>
                </a:solidFill>
                <a:latin typeface="Segoe UI"/>
                <a:cs typeface="Segoe UI"/>
              </a:rPr>
              <a:t>V</a:t>
            </a:r>
            <a:r>
              <a:rPr sz="4400" dirty="0">
                <a:solidFill>
                  <a:srgbClr val="D76F29"/>
                </a:solidFill>
                <a:latin typeface="Segoe UI"/>
                <a:cs typeface="Segoe UI"/>
              </a:rPr>
              <a:t>HN</a:t>
            </a:r>
            <a:endParaRPr sz="4400">
              <a:latin typeface="Segoe UI"/>
              <a:cs typeface="Segoe UI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-6351" y="0"/>
            <a:ext cx="12204700" cy="6870700"/>
            <a:chOff x="-6351" y="0"/>
            <a:chExt cx="12204700" cy="6870700"/>
          </a:xfrm>
        </p:grpSpPr>
        <p:sp>
          <p:nvSpPr>
            <p:cNvPr id="5" name="object 5"/>
            <p:cNvSpPr/>
            <p:nvPr/>
          </p:nvSpPr>
          <p:spPr>
            <a:xfrm>
              <a:off x="-1" y="0"/>
              <a:ext cx="3985260" cy="6858000"/>
            </a:xfrm>
            <a:custGeom>
              <a:avLst/>
              <a:gdLst/>
              <a:ahLst/>
              <a:cxnLst/>
              <a:rect l="l" t="t" r="r" b="b"/>
              <a:pathLst>
                <a:path w="3985260" h="6858000">
                  <a:moveTo>
                    <a:pt x="3984859" y="0"/>
                  </a:moveTo>
                  <a:lnTo>
                    <a:pt x="0" y="0"/>
                  </a:lnTo>
                  <a:lnTo>
                    <a:pt x="0" y="6858000"/>
                  </a:lnTo>
                  <a:lnTo>
                    <a:pt x="3984859" y="6858000"/>
                  </a:lnTo>
                  <a:lnTo>
                    <a:pt x="3984859" y="0"/>
                  </a:lnTo>
                  <a:close/>
                </a:path>
              </a:pathLst>
            </a:custGeom>
            <a:solidFill>
              <a:srgbClr val="3E725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-1" y="0"/>
              <a:ext cx="3985260" cy="6858000"/>
            </a:xfrm>
            <a:custGeom>
              <a:avLst/>
              <a:gdLst/>
              <a:ahLst/>
              <a:cxnLst/>
              <a:rect l="l" t="t" r="r" b="b"/>
              <a:pathLst>
                <a:path w="3985260" h="6858000">
                  <a:moveTo>
                    <a:pt x="0" y="0"/>
                  </a:moveTo>
                  <a:lnTo>
                    <a:pt x="3984860" y="0"/>
                  </a:lnTo>
                  <a:lnTo>
                    <a:pt x="3984860" y="6858001"/>
                  </a:lnTo>
                  <a:lnTo>
                    <a:pt x="0" y="6858001"/>
                  </a:lnTo>
                  <a:lnTo>
                    <a:pt x="0" y="0"/>
                  </a:lnTo>
                  <a:close/>
                </a:path>
              </a:pathLst>
            </a:custGeom>
            <a:ln w="12700">
              <a:solidFill>
                <a:srgbClr val="2D534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3984858" y="0"/>
              <a:ext cx="8207375" cy="6856730"/>
            </a:xfrm>
            <a:custGeom>
              <a:avLst/>
              <a:gdLst/>
              <a:ahLst/>
              <a:cxnLst/>
              <a:rect l="l" t="t" r="r" b="b"/>
              <a:pathLst>
                <a:path w="8207375" h="6856730">
                  <a:moveTo>
                    <a:pt x="8207141" y="0"/>
                  </a:moveTo>
                  <a:lnTo>
                    <a:pt x="0" y="0"/>
                  </a:lnTo>
                  <a:lnTo>
                    <a:pt x="0" y="6856412"/>
                  </a:lnTo>
                  <a:lnTo>
                    <a:pt x="8207141" y="6856412"/>
                  </a:lnTo>
                  <a:lnTo>
                    <a:pt x="8207141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3984858" y="0"/>
              <a:ext cx="8207375" cy="6856730"/>
            </a:xfrm>
            <a:custGeom>
              <a:avLst/>
              <a:gdLst/>
              <a:ahLst/>
              <a:cxnLst/>
              <a:rect l="l" t="t" r="r" b="b"/>
              <a:pathLst>
                <a:path w="8207375" h="6856730">
                  <a:moveTo>
                    <a:pt x="0" y="0"/>
                  </a:moveTo>
                  <a:lnTo>
                    <a:pt x="8207142" y="0"/>
                  </a:lnTo>
                  <a:lnTo>
                    <a:pt x="8207142" y="6856413"/>
                  </a:lnTo>
                  <a:lnTo>
                    <a:pt x="0" y="6856413"/>
                  </a:lnTo>
                  <a:lnTo>
                    <a:pt x="0" y="0"/>
                  </a:lnTo>
                  <a:close/>
                </a:path>
              </a:pathLst>
            </a:custGeom>
            <a:ln w="127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9" name="object 9"/>
          <p:cNvSpPr txBox="1"/>
          <p:nvPr/>
        </p:nvSpPr>
        <p:spPr>
          <a:xfrm>
            <a:off x="1428865" y="3056635"/>
            <a:ext cx="112776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spc="-5" dirty="0">
                <a:solidFill>
                  <a:srgbClr val="FFFFFF"/>
                </a:solidFill>
                <a:latin typeface="Segoe UI Symbol"/>
                <a:cs typeface="Segoe UI Symbol"/>
              </a:rPr>
              <a:t>E</a:t>
            </a:r>
            <a:r>
              <a:rPr sz="2400" dirty="0">
                <a:solidFill>
                  <a:srgbClr val="FFFFFF"/>
                </a:solidFill>
                <a:latin typeface="Segoe UI Symbol"/>
                <a:cs typeface="Segoe UI Symbol"/>
              </a:rPr>
              <a:t>URO</a:t>
            </a:r>
            <a:r>
              <a:rPr sz="2400" spc="5" dirty="0">
                <a:solidFill>
                  <a:srgbClr val="FFFFFF"/>
                </a:solidFill>
                <a:latin typeface="Segoe UI Symbol"/>
                <a:cs typeface="Segoe UI Symbol"/>
              </a:rPr>
              <a:t>P</a:t>
            </a:r>
            <a:r>
              <a:rPr sz="2400" dirty="0">
                <a:solidFill>
                  <a:srgbClr val="FFFFFF"/>
                </a:solidFill>
                <a:latin typeface="Segoe UI Symbol"/>
                <a:cs typeface="Segoe UI Symbol"/>
              </a:rPr>
              <a:t>E</a:t>
            </a:r>
            <a:endParaRPr sz="2400">
              <a:latin typeface="Segoe UI Symbol"/>
              <a:cs typeface="Segoe UI Symbo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687502" y="3861308"/>
            <a:ext cx="2611120" cy="2085975"/>
          </a:xfrm>
          <a:prstGeom prst="rect">
            <a:avLst/>
          </a:prstGeom>
        </p:spPr>
        <p:txBody>
          <a:bodyPr vert="horz" wrap="square" lIns="0" tIns="7620" rIns="0" bIns="0" rtlCol="0">
            <a:spAutoFit/>
          </a:bodyPr>
          <a:lstStyle/>
          <a:p>
            <a:pPr marL="12700" marR="5080" algn="ctr">
              <a:lnSpc>
                <a:spcPct val="150600"/>
              </a:lnSpc>
              <a:spcBef>
                <a:spcPts val="60"/>
              </a:spcBef>
            </a:pPr>
            <a:r>
              <a:rPr sz="1800" dirty="0">
                <a:solidFill>
                  <a:srgbClr val="FFFFFF"/>
                </a:solidFill>
                <a:latin typeface="Segoe UI Symbol"/>
                <a:cs typeface="Segoe UI Symbol"/>
              </a:rPr>
              <a:t>UK</a:t>
            </a:r>
            <a:r>
              <a:rPr sz="1800" spc="-15" dirty="0">
                <a:solidFill>
                  <a:srgbClr val="FFFFFF"/>
                </a:solidFill>
                <a:latin typeface="Segoe UI Symbol"/>
                <a:cs typeface="Segoe UI Symbol"/>
              </a:rPr>
              <a:t> </a:t>
            </a:r>
            <a:r>
              <a:rPr sz="1800" dirty="0">
                <a:solidFill>
                  <a:srgbClr val="FFFFFF"/>
                </a:solidFill>
                <a:latin typeface="Segoe UI Symbol"/>
                <a:cs typeface="Segoe UI Symbol"/>
              </a:rPr>
              <a:t>|</a:t>
            </a:r>
            <a:r>
              <a:rPr sz="1800" spc="-30" dirty="0">
                <a:solidFill>
                  <a:srgbClr val="FFFFFF"/>
                </a:solidFill>
                <a:latin typeface="Segoe UI Symbol"/>
                <a:cs typeface="Segoe UI Symbol"/>
              </a:rPr>
              <a:t> </a:t>
            </a:r>
            <a:r>
              <a:rPr sz="1800" spc="-5" dirty="0">
                <a:solidFill>
                  <a:srgbClr val="FFFFFF"/>
                </a:solidFill>
                <a:latin typeface="Segoe UI Symbol"/>
                <a:cs typeface="Segoe UI Symbol"/>
              </a:rPr>
              <a:t>FRANCE|</a:t>
            </a:r>
            <a:r>
              <a:rPr sz="1800" spc="-25" dirty="0">
                <a:solidFill>
                  <a:srgbClr val="FFFFFF"/>
                </a:solidFill>
                <a:latin typeface="Segoe UI Symbol"/>
                <a:cs typeface="Segoe UI Symbol"/>
              </a:rPr>
              <a:t> </a:t>
            </a:r>
            <a:r>
              <a:rPr sz="1800" spc="-5" dirty="0">
                <a:solidFill>
                  <a:srgbClr val="FFFFFF"/>
                </a:solidFill>
                <a:latin typeface="Segoe UI Symbol"/>
                <a:cs typeface="Segoe UI Symbol"/>
              </a:rPr>
              <a:t>GERMANY</a:t>
            </a:r>
            <a:r>
              <a:rPr sz="1800" spc="-20" dirty="0">
                <a:solidFill>
                  <a:srgbClr val="FFFFFF"/>
                </a:solidFill>
                <a:latin typeface="Segoe UI Symbol"/>
                <a:cs typeface="Segoe UI Symbol"/>
              </a:rPr>
              <a:t> </a:t>
            </a:r>
            <a:r>
              <a:rPr sz="1800" dirty="0">
                <a:solidFill>
                  <a:srgbClr val="FFFFFF"/>
                </a:solidFill>
                <a:latin typeface="Segoe UI Symbol"/>
                <a:cs typeface="Segoe UI Symbol"/>
              </a:rPr>
              <a:t>| </a:t>
            </a:r>
            <a:r>
              <a:rPr sz="1800" spc="-480" dirty="0">
                <a:solidFill>
                  <a:srgbClr val="FFFFFF"/>
                </a:solidFill>
                <a:latin typeface="Segoe UI Symbol"/>
                <a:cs typeface="Segoe UI Symbol"/>
              </a:rPr>
              <a:t> </a:t>
            </a:r>
            <a:r>
              <a:rPr sz="1800" dirty="0">
                <a:solidFill>
                  <a:srgbClr val="FFFFFF"/>
                </a:solidFill>
                <a:latin typeface="Segoe UI Symbol"/>
                <a:cs typeface="Segoe UI Symbol"/>
              </a:rPr>
              <a:t>SPAIN | </a:t>
            </a:r>
            <a:r>
              <a:rPr sz="1800" spc="-5" dirty="0">
                <a:solidFill>
                  <a:srgbClr val="FFFFFF"/>
                </a:solidFill>
                <a:latin typeface="Segoe UI Symbol"/>
                <a:cs typeface="Segoe UI Symbol"/>
              </a:rPr>
              <a:t>ITALY </a:t>
            </a:r>
            <a:r>
              <a:rPr sz="1800" dirty="0">
                <a:solidFill>
                  <a:srgbClr val="FFFFFF"/>
                </a:solidFill>
                <a:latin typeface="Segoe UI Symbol"/>
                <a:cs typeface="Segoe UI Symbol"/>
              </a:rPr>
              <a:t>| </a:t>
            </a:r>
            <a:r>
              <a:rPr sz="1800" spc="5" dirty="0">
                <a:solidFill>
                  <a:srgbClr val="FFFFFF"/>
                </a:solidFill>
                <a:latin typeface="Segoe UI Symbol"/>
                <a:cs typeface="Segoe UI Symbol"/>
              </a:rPr>
              <a:t> </a:t>
            </a:r>
            <a:r>
              <a:rPr sz="1800" spc="-5" dirty="0">
                <a:solidFill>
                  <a:srgbClr val="FFFFFF"/>
                </a:solidFill>
                <a:latin typeface="Segoe UI Symbol"/>
                <a:cs typeface="Segoe UI Symbol"/>
              </a:rPr>
              <a:t>PORTUGAL </a:t>
            </a:r>
            <a:r>
              <a:rPr sz="1800" dirty="0">
                <a:solidFill>
                  <a:srgbClr val="FFFFFF"/>
                </a:solidFill>
                <a:latin typeface="Segoe UI Symbol"/>
                <a:cs typeface="Segoe UI Symbol"/>
              </a:rPr>
              <a:t>| POLAND | </a:t>
            </a:r>
            <a:r>
              <a:rPr sz="1800" spc="5" dirty="0">
                <a:solidFill>
                  <a:srgbClr val="FFFFFF"/>
                </a:solidFill>
                <a:latin typeface="Segoe UI Symbol"/>
                <a:cs typeface="Segoe UI Symbol"/>
              </a:rPr>
              <a:t> </a:t>
            </a:r>
            <a:r>
              <a:rPr sz="1800" spc="-5" dirty="0">
                <a:solidFill>
                  <a:srgbClr val="FFFFFF"/>
                </a:solidFill>
                <a:latin typeface="Segoe UI Symbol"/>
                <a:cs typeface="Segoe UI Symbol"/>
              </a:rPr>
              <a:t>NETHERLANDS </a:t>
            </a:r>
            <a:r>
              <a:rPr sz="1800" dirty="0">
                <a:solidFill>
                  <a:srgbClr val="FFFFFF"/>
                </a:solidFill>
                <a:latin typeface="Segoe UI Symbol"/>
                <a:cs typeface="Segoe UI Symbol"/>
              </a:rPr>
              <a:t>| </a:t>
            </a:r>
            <a:r>
              <a:rPr sz="1800" spc="5" dirty="0">
                <a:solidFill>
                  <a:srgbClr val="FFFFFF"/>
                </a:solidFill>
                <a:latin typeface="Segoe UI Symbol"/>
                <a:cs typeface="Segoe UI Symbol"/>
              </a:rPr>
              <a:t> </a:t>
            </a:r>
            <a:r>
              <a:rPr sz="1800" spc="-5" dirty="0">
                <a:solidFill>
                  <a:srgbClr val="FFFFFF"/>
                </a:solidFill>
                <a:latin typeface="Segoe UI Symbol"/>
                <a:cs typeface="Segoe UI Symbol"/>
              </a:rPr>
              <a:t>SWITZERLAND</a:t>
            </a:r>
            <a:endParaRPr sz="1800">
              <a:latin typeface="Segoe UI Symbol"/>
              <a:cs typeface="Segoe UI Symbol"/>
            </a:endParaRPr>
          </a:p>
        </p:txBody>
      </p:sp>
      <p:grpSp>
        <p:nvGrpSpPr>
          <p:cNvPr id="11" name="object 11"/>
          <p:cNvGrpSpPr/>
          <p:nvPr/>
        </p:nvGrpSpPr>
        <p:grpSpPr>
          <a:xfrm>
            <a:off x="4526348" y="1262226"/>
            <a:ext cx="7172325" cy="4664710"/>
            <a:chOff x="4526348" y="1262226"/>
            <a:chExt cx="7172325" cy="4664710"/>
          </a:xfrm>
        </p:grpSpPr>
        <p:sp>
          <p:nvSpPr>
            <p:cNvPr id="12" name="object 12"/>
            <p:cNvSpPr/>
            <p:nvPr/>
          </p:nvSpPr>
          <p:spPr>
            <a:xfrm>
              <a:off x="4799878" y="1262226"/>
              <a:ext cx="250190" cy="4660265"/>
            </a:xfrm>
            <a:custGeom>
              <a:avLst/>
              <a:gdLst/>
              <a:ahLst/>
              <a:cxnLst/>
              <a:rect l="l" t="t" r="r" b="b"/>
              <a:pathLst>
                <a:path w="250189" h="4660265">
                  <a:moveTo>
                    <a:pt x="249798" y="0"/>
                  </a:moveTo>
                  <a:lnTo>
                    <a:pt x="0" y="0"/>
                  </a:lnTo>
                  <a:lnTo>
                    <a:pt x="0" y="4659773"/>
                  </a:lnTo>
                  <a:lnTo>
                    <a:pt x="249798" y="4659773"/>
                  </a:lnTo>
                  <a:lnTo>
                    <a:pt x="249798" y="0"/>
                  </a:lnTo>
                  <a:close/>
                </a:path>
              </a:pathLst>
            </a:custGeom>
            <a:solidFill>
              <a:srgbClr val="C5DED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5596736" y="3201861"/>
              <a:ext cx="250190" cy="2720340"/>
            </a:xfrm>
            <a:custGeom>
              <a:avLst/>
              <a:gdLst/>
              <a:ahLst/>
              <a:cxnLst/>
              <a:rect l="l" t="t" r="r" b="b"/>
              <a:pathLst>
                <a:path w="250189" h="2720340">
                  <a:moveTo>
                    <a:pt x="249800" y="0"/>
                  </a:moveTo>
                  <a:lnTo>
                    <a:pt x="0" y="0"/>
                  </a:lnTo>
                  <a:lnTo>
                    <a:pt x="0" y="2720137"/>
                  </a:lnTo>
                  <a:lnTo>
                    <a:pt x="249800" y="2720137"/>
                  </a:lnTo>
                  <a:lnTo>
                    <a:pt x="249800" y="0"/>
                  </a:lnTo>
                  <a:close/>
                </a:path>
              </a:pathLst>
            </a:custGeom>
            <a:solidFill>
              <a:srgbClr val="445F4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6393595" y="3665720"/>
              <a:ext cx="250190" cy="2256790"/>
            </a:xfrm>
            <a:custGeom>
              <a:avLst/>
              <a:gdLst/>
              <a:ahLst/>
              <a:cxnLst/>
              <a:rect l="l" t="t" r="r" b="b"/>
              <a:pathLst>
                <a:path w="250190" h="2256790">
                  <a:moveTo>
                    <a:pt x="249798" y="0"/>
                  </a:moveTo>
                  <a:lnTo>
                    <a:pt x="0" y="0"/>
                  </a:lnTo>
                  <a:lnTo>
                    <a:pt x="0" y="2256279"/>
                  </a:lnTo>
                  <a:lnTo>
                    <a:pt x="249798" y="2256279"/>
                  </a:lnTo>
                  <a:lnTo>
                    <a:pt x="249798" y="0"/>
                  </a:lnTo>
                  <a:close/>
                </a:path>
              </a:pathLst>
            </a:custGeom>
            <a:solidFill>
              <a:srgbClr val="A35C2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7190452" y="1986329"/>
              <a:ext cx="250190" cy="3935729"/>
            </a:xfrm>
            <a:custGeom>
              <a:avLst/>
              <a:gdLst/>
              <a:ahLst/>
              <a:cxnLst/>
              <a:rect l="l" t="t" r="r" b="b"/>
              <a:pathLst>
                <a:path w="250190" h="3935729">
                  <a:moveTo>
                    <a:pt x="249798" y="0"/>
                  </a:moveTo>
                  <a:lnTo>
                    <a:pt x="0" y="0"/>
                  </a:lnTo>
                  <a:lnTo>
                    <a:pt x="0" y="3935670"/>
                  </a:lnTo>
                  <a:lnTo>
                    <a:pt x="249798" y="3935670"/>
                  </a:lnTo>
                  <a:lnTo>
                    <a:pt x="249798" y="0"/>
                  </a:lnTo>
                  <a:close/>
                </a:path>
              </a:pathLst>
            </a:custGeom>
            <a:solidFill>
              <a:srgbClr val="69E37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7987312" y="1352810"/>
              <a:ext cx="250190" cy="4569460"/>
            </a:xfrm>
            <a:custGeom>
              <a:avLst/>
              <a:gdLst/>
              <a:ahLst/>
              <a:cxnLst/>
              <a:rect l="l" t="t" r="r" b="b"/>
              <a:pathLst>
                <a:path w="250190" h="4569460">
                  <a:moveTo>
                    <a:pt x="249797" y="0"/>
                  </a:moveTo>
                  <a:lnTo>
                    <a:pt x="0" y="0"/>
                  </a:lnTo>
                  <a:lnTo>
                    <a:pt x="0" y="4569189"/>
                  </a:lnTo>
                  <a:lnTo>
                    <a:pt x="249797" y="4569189"/>
                  </a:lnTo>
                  <a:lnTo>
                    <a:pt x="249797" y="0"/>
                  </a:lnTo>
                  <a:close/>
                </a:path>
              </a:pathLst>
            </a:custGeom>
            <a:solidFill>
              <a:srgbClr val="F9D5E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8784169" y="4941529"/>
              <a:ext cx="250190" cy="981075"/>
            </a:xfrm>
            <a:custGeom>
              <a:avLst/>
              <a:gdLst/>
              <a:ahLst/>
              <a:cxnLst/>
              <a:rect l="l" t="t" r="r" b="b"/>
              <a:pathLst>
                <a:path w="250190" h="981075">
                  <a:moveTo>
                    <a:pt x="249798" y="0"/>
                  </a:moveTo>
                  <a:lnTo>
                    <a:pt x="0" y="0"/>
                  </a:lnTo>
                  <a:lnTo>
                    <a:pt x="0" y="980470"/>
                  </a:lnTo>
                  <a:lnTo>
                    <a:pt x="249798" y="980470"/>
                  </a:lnTo>
                  <a:lnTo>
                    <a:pt x="249798" y="0"/>
                  </a:lnTo>
                  <a:close/>
                </a:path>
              </a:pathLst>
            </a:custGeom>
            <a:solidFill>
              <a:srgbClr val="1F70C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9581027" y="5748580"/>
              <a:ext cx="250190" cy="173990"/>
            </a:xfrm>
            <a:custGeom>
              <a:avLst/>
              <a:gdLst/>
              <a:ahLst/>
              <a:cxnLst/>
              <a:rect l="l" t="t" r="r" b="b"/>
              <a:pathLst>
                <a:path w="250190" h="173989">
                  <a:moveTo>
                    <a:pt x="249798" y="0"/>
                  </a:moveTo>
                  <a:lnTo>
                    <a:pt x="0" y="0"/>
                  </a:lnTo>
                  <a:lnTo>
                    <a:pt x="0" y="173420"/>
                  </a:lnTo>
                  <a:lnTo>
                    <a:pt x="249798" y="173420"/>
                  </a:lnTo>
                  <a:lnTo>
                    <a:pt x="249798" y="0"/>
                  </a:lnTo>
                  <a:close/>
                </a:path>
              </a:pathLst>
            </a:custGeom>
            <a:solidFill>
              <a:srgbClr val="764A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10377886" y="5185364"/>
              <a:ext cx="250190" cy="737235"/>
            </a:xfrm>
            <a:custGeom>
              <a:avLst/>
              <a:gdLst/>
              <a:ahLst/>
              <a:cxnLst/>
              <a:rect l="l" t="t" r="r" b="b"/>
              <a:pathLst>
                <a:path w="250190" h="737235">
                  <a:moveTo>
                    <a:pt x="249798" y="0"/>
                  </a:moveTo>
                  <a:lnTo>
                    <a:pt x="0" y="0"/>
                  </a:lnTo>
                  <a:lnTo>
                    <a:pt x="0" y="736635"/>
                  </a:lnTo>
                  <a:lnTo>
                    <a:pt x="249798" y="736635"/>
                  </a:lnTo>
                  <a:lnTo>
                    <a:pt x="249798" y="0"/>
                  </a:lnTo>
                  <a:close/>
                </a:path>
              </a:pathLst>
            </a:custGeom>
            <a:solidFill>
              <a:srgbClr val="82828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11174744" y="5138078"/>
              <a:ext cx="250190" cy="784225"/>
            </a:xfrm>
            <a:custGeom>
              <a:avLst/>
              <a:gdLst/>
              <a:ahLst/>
              <a:cxnLst/>
              <a:rect l="l" t="t" r="r" b="b"/>
              <a:pathLst>
                <a:path w="250190" h="784225">
                  <a:moveTo>
                    <a:pt x="249798" y="0"/>
                  </a:moveTo>
                  <a:lnTo>
                    <a:pt x="0" y="0"/>
                  </a:lnTo>
                  <a:lnTo>
                    <a:pt x="0" y="783921"/>
                  </a:lnTo>
                  <a:lnTo>
                    <a:pt x="249798" y="783921"/>
                  </a:lnTo>
                  <a:lnTo>
                    <a:pt x="249798" y="0"/>
                  </a:lnTo>
                  <a:close/>
                </a:path>
              </a:pathLst>
            </a:custGeom>
            <a:solidFill>
              <a:srgbClr val="3A4A6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4526348" y="5921999"/>
              <a:ext cx="7172325" cy="0"/>
            </a:xfrm>
            <a:custGeom>
              <a:avLst/>
              <a:gdLst/>
              <a:ahLst/>
              <a:cxnLst/>
              <a:rect l="l" t="t" r="r" b="b"/>
              <a:pathLst>
                <a:path w="7172325">
                  <a:moveTo>
                    <a:pt x="0" y="0"/>
                  </a:moveTo>
                  <a:lnTo>
                    <a:pt x="7171724" y="1"/>
                  </a:lnTo>
                </a:path>
              </a:pathLst>
            </a:custGeom>
            <a:ln w="9525">
              <a:solidFill>
                <a:srgbClr val="E2E2E2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2" name="object 22"/>
          <p:cNvSpPr txBox="1"/>
          <p:nvPr/>
        </p:nvSpPr>
        <p:spPr>
          <a:xfrm>
            <a:off x="4690336" y="983995"/>
            <a:ext cx="50736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20" dirty="0">
                <a:solidFill>
                  <a:srgbClr val="535353"/>
                </a:solidFill>
                <a:latin typeface="Microsoft Sans Serif"/>
                <a:cs typeface="Microsoft Sans Serif"/>
              </a:rPr>
              <a:t>40,896</a:t>
            </a:r>
            <a:endParaRPr sz="1200">
              <a:latin typeface="Microsoft Sans Serif"/>
              <a:cs typeface="Microsoft Sans Serif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5487193" y="2922523"/>
            <a:ext cx="50736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20" dirty="0">
                <a:solidFill>
                  <a:srgbClr val="535353"/>
                </a:solidFill>
                <a:latin typeface="Microsoft Sans Serif"/>
                <a:cs typeface="Microsoft Sans Serif"/>
              </a:rPr>
              <a:t>23,873</a:t>
            </a:r>
            <a:endParaRPr sz="1200">
              <a:latin typeface="Microsoft Sans Serif"/>
              <a:cs typeface="Microsoft Sans Serif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6284051" y="3388867"/>
            <a:ext cx="50736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20" dirty="0">
                <a:solidFill>
                  <a:srgbClr val="535353"/>
                </a:solidFill>
                <a:latin typeface="Microsoft Sans Serif"/>
                <a:cs typeface="Microsoft Sans Serif"/>
              </a:rPr>
              <a:t>19,802</a:t>
            </a:r>
            <a:endParaRPr sz="1200">
              <a:latin typeface="Microsoft Sans Serif"/>
              <a:cs typeface="Microsoft Sans Serif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7080908" y="1709420"/>
            <a:ext cx="50736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20" dirty="0">
                <a:solidFill>
                  <a:srgbClr val="535353"/>
                </a:solidFill>
                <a:latin typeface="Microsoft Sans Serif"/>
                <a:cs typeface="Microsoft Sans Serif"/>
              </a:rPr>
              <a:t>34,541</a:t>
            </a:r>
            <a:endParaRPr sz="1200">
              <a:latin typeface="Microsoft Sans Serif"/>
              <a:cs typeface="Microsoft Sans Serif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7877769" y="1075435"/>
            <a:ext cx="50736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20" dirty="0">
                <a:solidFill>
                  <a:srgbClr val="535353"/>
                </a:solidFill>
                <a:latin typeface="Microsoft Sans Serif"/>
                <a:cs typeface="Microsoft Sans Serif"/>
              </a:rPr>
              <a:t>40,101</a:t>
            </a:r>
            <a:endParaRPr sz="1200">
              <a:latin typeface="Microsoft Sans Serif"/>
              <a:cs typeface="Microsoft Sans Serif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8718822" y="4662932"/>
            <a:ext cx="41910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15" dirty="0">
                <a:solidFill>
                  <a:srgbClr val="535353"/>
                </a:solidFill>
                <a:latin typeface="Microsoft Sans Serif"/>
                <a:cs typeface="Microsoft Sans Serif"/>
              </a:rPr>
              <a:t>8,605</a:t>
            </a:r>
            <a:endParaRPr sz="1200">
              <a:latin typeface="Microsoft Sans Serif"/>
              <a:cs typeface="Microsoft Sans Serif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9515680" y="5470652"/>
            <a:ext cx="41910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15" dirty="0">
                <a:solidFill>
                  <a:srgbClr val="535353"/>
                </a:solidFill>
                <a:latin typeface="Microsoft Sans Serif"/>
                <a:cs typeface="Microsoft Sans Serif"/>
              </a:rPr>
              <a:t>1,522</a:t>
            </a:r>
            <a:endParaRPr sz="1200">
              <a:latin typeface="Microsoft Sans Serif"/>
              <a:cs typeface="Microsoft Sans Serif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10312538" y="4906771"/>
            <a:ext cx="41910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15" dirty="0">
                <a:solidFill>
                  <a:srgbClr val="535353"/>
                </a:solidFill>
                <a:latin typeface="Microsoft Sans Serif"/>
                <a:cs typeface="Microsoft Sans Serif"/>
              </a:rPr>
              <a:t>6,465</a:t>
            </a:r>
            <a:endParaRPr sz="1200">
              <a:latin typeface="Microsoft Sans Serif"/>
              <a:cs typeface="Microsoft Sans Serif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11109396" y="4861052"/>
            <a:ext cx="41910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15" dirty="0">
                <a:solidFill>
                  <a:srgbClr val="535353"/>
                </a:solidFill>
                <a:latin typeface="Microsoft Sans Serif"/>
                <a:cs typeface="Microsoft Sans Serif"/>
              </a:rPr>
              <a:t>6,880</a:t>
            </a:r>
            <a:endParaRPr sz="1200">
              <a:latin typeface="Microsoft Sans Serif"/>
              <a:cs typeface="Microsoft Sans Serif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4810128" y="6010147"/>
            <a:ext cx="23558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30" dirty="0">
                <a:solidFill>
                  <a:srgbClr val="535353"/>
                </a:solidFill>
                <a:latin typeface="Microsoft Sans Serif"/>
                <a:cs typeface="Microsoft Sans Serif"/>
              </a:rPr>
              <a:t>U</a:t>
            </a:r>
            <a:r>
              <a:rPr sz="1200" spc="-50" dirty="0">
                <a:solidFill>
                  <a:srgbClr val="535353"/>
                </a:solidFill>
                <a:latin typeface="Microsoft Sans Serif"/>
                <a:cs typeface="Microsoft Sans Serif"/>
              </a:rPr>
              <a:t>K</a:t>
            </a:r>
            <a:endParaRPr sz="1200">
              <a:latin typeface="Microsoft Sans Serif"/>
              <a:cs typeface="Microsoft Sans Serif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5620448" y="6010147"/>
            <a:ext cx="20574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35" dirty="0">
                <a:solidFill>
                  <a:srgbClr val="535353"/>
                </a:solidFill>
                <a:latin typeface="Microsoft Sans Serif"/>
                <a:cs typeface="Microsoft Sans Serif"/>
              </a:rPr>
              <a:t>F</a:t>
            </a:r>
            <a:r>
              <a:rPr sz="1200" spc="-150" dirty="0">
                <a:solidFill>
                  <a:srgbClr val="535353"/>
                </a:solidFill>
                <a:latin typeface="Microsoft Sans Serif"/>
                <a:cs typeface="Microsoft Sans Serif"/>
              </a:rPr>
              <a:t>R</a:t>
            </a:r>
            <a:endParaRPr sz="1200">
              <a:latin typeface="Microsoft Sans Serif"/>
              <a:cs typeface="Microsoft Sans Serif"/>
            </a:endParaRPr>
          </a:p>
        </p:txBody>
      </p:sp>
      <p:sp>
        <p:nvSpPr>
          <p:cNvPr id="33" name="object 33"/>
          <p:cNvSpPr txBox="1"/>
          <p:nvPr/>
        </p:nvSpPr>
        <p:spPr>
          <a:xfrm>
            <a:off x="6402988" y="6010147"/>
            <a:ext cx="230504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30" dirty="0">
                <a:solidFill>
                  <a:srgbClr val="535353"/>
                </a:solidFill>
                <a:latin typeface="Microsoft Sans Serif"/>
                <a:cs typeface="Microsoft Sans Serif"/>
              </a:rPr>
              <a:t>D</a:t>
            </a:r>
            <a:r>
              <a:rPr sz="1200" spc="-90" dirty="0">
                <a:solidFill>
                  <a:srgbClr val="535353"/>
                </a:solidFill>
                <a:latin typeface="Microsoft Sans Serif"/>
                <a:cs typeface="Microsoft Sans Serif"/>
              </a:rPr>
              <a:t>E</a:t>
            </a:r>
            <a:endParaRPr sz="1200">
              <a:latin typeface="Microsoft Sans Serif"/>
              <a:cs typeface="Microsoft Sans Serif"/>
            </a:endParaRPr>
          </a:p>
        </p:txBody>
      </p:sp>
      <p:sp>
        <p:nvSpPr>
          <p:cNvPr id="34" name="object 34"/>
          <p:cNvSpPr txBox="1"/>
          <p:nvPr/>
        </p:nvSpPr>
        <p:spPr>
          <a:xfrm>
            <a:off x="7214547" y="6010147"/>
            <a:ext cx="20066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105" dirty="0">
                <a:solidFill>
                  <a:srgbClr val="535353"/>
                </a:solidFill>
                <a:latin typeface="Microsoft Sans Serif"/>
                <a:cs typeface="Microsoft Sans Serif"/>
              </a:rPr>
              <a:t>E</a:t>
            </a:r>
            <a:r>
              <a:rPr sz="1200" spc="-125" dirty="0">
                <a:solidFill>
                  <a:srgbClr val="535353"/>
                </a:solidFill>
                <a:latin typeface="Microsoft Sans Serif"/>
                <a:cs typeface="Microsoft Sans Serif"/>
              </a:rPr>
              <a:t>S</a:t>
            </a:r>
            <a:endParaRPr sz="1200">
              <a:latin typeface="Microsoft Sans Serif"/>
              <a:cs typeface="Microsoft Sans Serif"/>
            </a:endParaRPr>
          </a:p>
        </p:txBody>
      </p:sp>
      <p:sp>
        <p:nvSpPr>
          <p:cNvPr id="35" name="object 35"/>
          <p:cNvSpPr txBox="1"/>
          <p:nvPr/>
        </p:nvSpPr>
        <p:spPr>
          <a:xfrm>
            <a:off x="8036265" y="6010147"/>
            <a:ext cx="15049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40" dirty="0">
                <a:solidFill>
                  <a:srgbClr val="535353"/>
                </a:solidFill>
                <a:latin typeface="Microsoft Sans Serif"/>
                <a:cs typeface="Microsoft Sans Serif"/>
              </a:rPr>
              <a:t>I</a:t>
            </a:r>
            <a:r>
              <a:rPr sz="1200" spc="-50" dirty="0">
                <a:solidFill>
                  <a:srgbClr val="535353"/>
                </a:solidFill>
                <a:latin typeface="Microsoft Sans Serif"/>
                <a:cs typeface="Microsoft Sans Serif"/>
              </a:rPr>
              <a:t>T</a:t>
            </a:r>
            <a:endParaRPr sz="1200">
              <a:latin typeface="Microsoft Sans Serif"/>
              <a:cs typeface="Microsoft Sans Serif"/>
            </a:endParaRPr>
          </a:p>
        </p:txBody>
      </p:sp>
      <p:sp>
        <p:nvSpPr>
          <p:cNvPr id="36" name="object 36"/>
          <p:cNvSpPr txBox="1"/>
          <p:nvPr/>
        </p:nvSpPr>
        <p:spPr>
          <a:xfrm>
            <a:off x="8808739" y="6010147"/>
            <a:ext cx="20129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105" dirty="0">
                <a:solidFill>
                  <a:srgbClr val="535353"/>
                </a:solidFill>
                <a:latin typeface="Microsoft Sans Serif"/>
                <a:cs typeface="Microsoft Sans Serif"/>
              </a:rPr>
              <a:t>P</a:t>
            </a:r>
            <a:r>
              <a:rPr sz="1200" spc="-50" dirty="0">
                <a:solidFill>
                  <a:srgbClr val="535353"/>
                </a:solidFill>
                <a:latin typeface="Microsoft Sans Serif"/>
                <a:cs typeface="Microsoft Sans Serif"/>
              </a:rPr>
              <a:t>T</a:t>
            </a:r>
            <a:endParaRPr sz="1200">
              <a:latin typeface="Microsoft Sans Serif"/>
              <a:cs typeface="Microsoft Sans Serif"/>
            </a:endParaRPr>
          </a:p>
        </p:txBody>
      </p:sp>
      <p:sp>
        <p:nvSpPr>
          <p:cNvPr id="37" name="object 37"/>
          <p:cNvSpPr txBox="1"/>
          <p:nvPr/>
        </p:nvSpPr>
        <p:spPr>
          <a:xfrm>
            <a:off x="9610168" y="6010147"/>
            <a:ext cx="19240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105" dirty="0">
                <a:solidFill>
                  <a:srgbClr val="535353"/>
                </a:solidFill>
                <a:latin typeface="Microsoft Sans Serif"/>
                <a:cs typeface="Microsoft Sans Serif"/>
              </a:rPr>
              <a:t>P</a:t>
            </a:r>
            <a:r>
              <a:rPr sz="1200" spc="-60" dirty="0">
                <a:solidFill>
                  <a:srgbClr val="535353"/>
                </a:solidFill>
                <a:latin typeface="Microsoft Sans Serif"/>
                <a:cs typeface="Microsoft Sans Serif"/>
              </a:rPr>
              <a:t>L</a:t>
            </a:r>
            <a:endParaRPr sz="1200">
              <a:latin typeface="Microsoft Sans Serif"/>
              <a:cs typeface="Microsoft Sans Serif"/>
            </a:endParaRPr>
          </a:p>
        </p:txBody>
      </p:sp>
      <p:sp>
        <p:nvSpPr>
          <p:cNvPr id="38" name="object 38"/>
          <p:cNvSpPr txBox="1"/>
          <p:nvPr/>
        </p:nvSpPr>
        <p:spPr>
          <a:xfrm>
            <a:off x="10392994" y="6010147"/>
            <a:ext cx="217804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30" dirty="0">
                <a:solidFill>
                  <a:srgbClr val="535353"/>
                </a:solidFill>
                <a:latin typeface="Microsoft Sans Serif"/>
                <a:cs typeface="Microsoft Sans Serif"/>
              </a:rPr>
              <a:t>N</a:t>
            </a:r>
            <a:r>
              <a:rPr sz="1200" spc="-60" dirty="0">
                <a:solidFill>
                  <a:srgbClr val="535353"/>
                </a:solidFill>
                <a:latin typeface="Microsoft Sans Serif"/>
                <a:cs typeface="Microsoft Sans Serif"/>
              </a:rPr>
              <a:t>L</a:t>
            </a:r>
            <a:endParaRPr sz="1200">
              <a:latin typeface="Microsoft Sans Serif"/>
              <a:cs typeface="Microsoft Sans Serif"/>
            </a:endParaRPr>
          </a:p>
        </p:txBody>
      </p:sp>
      <p:sp>
        <p:nvSpPr>
          <p:cNvPr id="39" name="object 39"/>
          <p:cNvSpPr txBox="1"/>
          <p:nvPr/>
        </p:nvSpPr>
        <p:spPr>
          <a:xfrm>
            <a:off x="11177374" y="6010147"/>
            <a:ext cx="249554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30" dirty="0">
                <a:solidFill>
                  <a:srgbClr val="535353"/>
                </a:solidFill>
                <a:latin typeface="Microsoft Sans Serif"/>
                <a:cs typeface="Microsoft Sans Serif"/>
              </a:rPr>
              <a:t>C</a:t>
            </a:r>
            <a:r>
              <a:rPr sz="1200" spc="-5" dirty="0">
                <a:solidFill>
                  <a:srgbClr val="535353"/>
                </a:solidFill>
                <a:latin typeface="Microsoft Sans Serif"/>
                <a:cs typeface="Microsoft Sans Serif"/>
              </a:rPr>
              <a:t>H</a:t>
            </a:r>
            <a:endParaRPr sz="120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325118" y="607059"/>
            <a:ext cx="4592955" cy="6350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4000" spc="-5" dirty="0">
                <a:solidFill>
                  <a:srgbClr val="D76F29"/>
                </a:solidFill>
                <a:latin typeface="Segoe UI"/>
                <a:cs typeface="Segoe UI"/>
              </a:rPr>
              <a:t>JOB</a:t>
            </a:r>
            <a:r>
              <a:rPr sz="4000" spc="-25" dirty="0">
                <a:solidFill>
                  <a:srgbClr val="D76F29"/>
                </a:solidFill>
                <a:latin typeface="Segoe UI"/>
                <a:cs typeface="Segoe UI"/>
              </a:rPr>
              <a:t> </a:t>
            </a:r>
            <a:r>
              <a:rPr sz="4000" spc="-5" dirty="0">
                <a:solidFill>
                  <a:srgbClr val="D76F29"/>
                </a:solidFill>
                <a:latin typeface="Segoe UI"/>
                <a:cs typeface="Segoe UI"/>
              </a:rPr>
              <a:t>ROLES</a:t>
            </a:r>
            <a:r>
              <a:rPr sz="4000" spc="-20" dirty="0">
                <a:solidFill>
                  <a:srgbClr val="D76F29"/>
                </a:solidFill>
                <a:latin typeface="Segoe UI"/>
                <a:cs typeface="Segoe UI"/>
              </a:rPr>
              <a:t> </a:t>
            </a:r>
            <a:r>
              <a:rPr sz="4000" dirty="0">
                <a:solidFill>
                  <a:srgbClr val="D76F29"/>
                </a:solidFill>
                <a:latin typeface="Segoe UI"/>
                <a:cs typeface="Segoe UI"/>
              </a:rPr>
              <a:t>&amp;</a:t>
            </a:r>
            <a:r>
              <a:rPr sz="4000" spc="-15" dirty="0">
                <a:solidFill>
                  <a:srgbClr val="D76F29"/>
                </a:solidFill>
                <a:latin typeface="Segoe UI"/>
                <a:cs typeface="Segoe UI"/>
              </a:rPr>
              <a:t> </a:t>
            </a:r>
            <a:r>
              <a:rPr sz="4000" spc="-5" dirty="0">
                <a:solidFill>
                  <a:srgbClr val="D76F29"/>
                </a:solidFill>
                <a:latin typeface="Segoe UI"/>
                <a:cs typeface="Segoe UI"/>
              </a:rPr>
              <a:t>TITLES</a:t>
            </a:r>
            <a:endParaRPr sz="4000">
              <a:latin typeface="Segoe UI"/>
              <a:cs typeface="Segoe UI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2906845" y="1481535"/>
            <a:ext cx="1704975" cy="4617085"/>
            <a:chOff x="2906845" y="1481535"/>
            <a:chExt cx="1704975" cy="4617085"/>
          </a:xfrm>
        </p:grpSpPr>
        <p:sp>
          <p:nvSpPr>
            <p:cNvPr id="4" name="object 4"/>
            <p:cNvSpPr/>
            <p:nvPr/>
          </p:nvSpPr>
          <p:spPr>
            <a:xfrm>
              <a:off x="2911607" y="1661160"/>
              <a:ext cx="298450" cy="198120"/>
            </a:xfrm>
            <a:custGeom>
              <a:avLst/>
              <a:gdLst/>
              <a:ahLst/>
              <a:cxnLst/>
              <a:rect l="l" t="t" r="r" b="b"/>
              <a:pathLst>
                <a:path w="298450" h="198119">
                  <a:moveTo>
                    <a:pt x="297936" y="0"/>
                  </a:moveTo>
                  <a:lnTo>
                    <a:pt x="0" y="0"/>
                  </a:lnTo>
                  <a:lnTo>
                    <a:pt x="0" y="198119"/>
                  </a:lnTo>
                  <a:lnTo>
                    <a:pt x="297936" y="198119"/>
                  </a:lnTo>
                  <a:lnTo>
                    <a:pt x="297936" y="0"/>
                  </a:lnTo>
                  <a:close/>
                </a:path>
              </a:pathLst>
            </a:custGeom>
            <a:solidFill>
              <a:srgbClr val="C5DED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2911607" y="1859280"/>
              <a:ext cx="146050" cy="198120"/>
            </a:xfrm>
            <a:custGeom>
              <a:avLst/>
              <a:gdLst/>
              <a:ahLst/>
              <a:cxnLst/>
              <a:rect l="l" t="t" r="r" b="b"/>
              <a:pathLst>
                <a:path w="146050" h="198119">
                  <a:moveTo>
                    <a:pt x="145536" y="0"/>
                  </a:moveTo>
                  <a:lnTo>
                    <a:pt x="0" y="0"/>
                  </a:lnTo>
                  <a:lnTo>
                    <a:pt x="0" y="198120"/>
                  </a:lnTo>
                  <a:lnTo>
                    <a:pt x="145536" y="198120"/>
                  </a:lnTo>
                  <a:lnTo>
                    <a:pt x="145536" y="0"/>
                  </a:lnTo>
                  <a:close/>
                </a:path>
              </a:pathLst>
            </a:custGeom>
            <a:solidFill>
              <a:srgbClr val="445F4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2911607" y="2057400"/>
              <a:ext cx="237490" cy="198120"/>
            </a:xfrm>
            <a:custGeom>
              <a:avLst/>
              <a:gdLst/>
              <a:ahLst/>
              <a:cxnLst/>
              <a:rect l="l" t="t" r="r" b="b"/>
              <a:pathLst>
                <a:path w="237489" h="198119">
                  <a:moveTo>
                    <a:pt x="236976" y="0"/>
                  </a:moveTo>
                  <a:lnTo>
                    <a:pt x="0" y="0"/>
                  </a:lnTo>
                  <a:lnTo>
                    <a:pt x="0" y="198120"/>
                  </a:lnTo>
                  <a:lnTo>
                    <a:pt x="236976" y="198120"/>
                  </a:lnTo>
                  <a:lnTo>
                    <a:pt x="236976" y="0"/>
                  </a:lnTo>
                  <a:close/>
                </a:path>
              </a:pathLst>
            </a:custGeom>
            <a:solidFill>
              <a:srgbClr val="A35C2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2911607" y="2255520"/>
              <a:ext cx="368300" cy="201295"/>
            </a:xfrm>
            <a:custGeom>
              <a:avLst/>
              <a:gdLst/>
              <a:ahLst/>
              <a:cxnLst/>
              <a:rect l="l" t="t" r="r" b="b"/>
              <a:pathLst>
                <a:path w="368300" h="201294">
                  <a:moveTo>
                    <a:pt x="368040" y="0"/>
                  </a:moveTo>
                  <a:lnTo>
                    <a:pt x="0" y="0"/>
                  </a:lnTo>
                  <a:lnTo>
                    <a:pt x="0" y="201167"/>
                  </a:lnTo>
                  <a:lnTo>
                    <a:pt x="368040" y="201167"/>
                  </a:lnTo>
                  <a:lnTo>
                    <a:pt x="368040" y="0"/>
                  </a:lnTo>
                  <a:close/>
                </a:path>
              </a:pathLst>
            </a:custGeom>
            <a:solidFill>
              <a:srgbClr val="6CEA8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2911607" y="2816352"/>
              <a:ext cx="904875" cy="198120"/>
            </a:xfrm>
            <a:custGeom>
              <a:avLst/>
              <a:gdLst/>
              <a:ahLst/>
              <a:cxnLst/>
              <a:rect l="l" t="t" r="r" b="b"/>
              <a:pathLst>
                <a:path w="904875" h="198119">
                  <a:moveTo>
                    <a:pt x="904488" y="0"/>
                  </a:moveTo>
                  <a:lnTo>
                    <a:pt x="0" y="0"/>
                  </a:lnTo>
                  <a:lnTo>
                    <a:pt x="0" y="198120"/>
                  </a:lnTo>
                  <a:lnTo>
                    <a:pt x="904488" y="198120"/>
                  </a:lnTo>
                  <a:lnTo>
                    <a:pt x="904488" y="0"/>
                  </a:lnTo>
                  <a:close/>
                </a:path>
              </a:pathLst>
            </a:custGeom>
            <a:solidFill>
              <a:srgbClr val="C5DED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2911607" y="3014472"/>
              <a:ext cx="316230" cy="198120"/>
            </a:xfrm>
            <a:custGeom>
              <a:avLst/>
              <a:gdLst/>
              <a:ahLst/>
              <a:cxnLst/>
              <a:rect l="l" t="t" r="r" b="b"/>
              <a:pathLst>
                <a:path w="316230" h="198119">
                  <a:moveTo>
                    <a:pt x="316224" y="0"/>
                  </a:moveTo>
                  <a:lnTo>
                    <a:pt x="0" y="0"/>
                  </a:lnTo>
                  <a:lnTo>
                    <a:pt x="0" y="198119"/>
                  </a:lnTo>
                  <a:lnTo>
                    <a:pt x="316224" y="198119"/>
                  </a:lnTo>
                  <a:lnTo>
                    <a:pt x="316224" y="0"/>
                  </a:lnTo>
                  <a:close/>
                </a:path>
              </a:pathLst>
            </a:custGeom>
            <a:solidFill>
              <a:srgbClr val="445F4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2911607" y="3212591"/>
              <a:ext cx="444500" cy="198120"/>
            </a:xfrm>
            <a:custGeom>
              <a:avLst/>
              <a:gdLst/>
              <a:ahLst/>
              <a:cxnLst/>
              <a:rect l="l" t="t" r="r" b="b"/>
              <a:pathLst>
                <a:path w="444500" h="198120">
                  <a:moveTo>
                    <a:pt x="444240" y="0"/>
                  </a:moveTo>
                  <a:lnTo>
                    <a:pt x="0" y="0"/>
                  </a:lnTo>
                  <a:lnTo>
                    <a:pt x="0" y="198120"/>
                  </a:lnTo>
                  <a:lnTo>
                    <a:pt x="444240" y="198120"/>
                  </a:lnTo>
                  <a:lnTo>
                    <a:pt x="444240" y="0"/>
                  </a:lnTo>
                  <a:close/>
                </a:path>
              </a:pathLst>
            </a:custGeom>
            <a:solidFill>
              <a:srgbClr val="A35C2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2911607" y="3410712"/>
              <a:ext cx="886460" cy="198120"/>
            </a:xfrm>
            <a:custGeom>
              <a:avLst/>
              <a:gdLst/>
              <a:ahLst/>
              <a:cxnLst/>
              <a:rect l="l" t="t" r="r" b="b"/>
              <a:pathLst>
                <a:path w="886460" h="198120">
                  <a:moveTo>
                    <a:pt x="886200" y="0"/>
                  </a:moveTo>
                  <a:lnTo>
                    <a:pt x="0" y="0"/>
                  </a:lnTo>
                  <a:lnTo>
                    <a:pt x="0" y="198119"/>
                  </a:lnTo>
                  <a:lnTo>
                    <a:pt x="886200" y="198119"/>
                  </a:lnTo>
                  <a:lnTo>
                    <a:pt x="886200" y="0"/>
                  </a:lnTo>
                  <a:close/>
                </a:path>
              </a:pathLst>
            </a:custGeom>
            <a:solidFill>
              <a:srgbClr val="6CEA8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2911607" y="3971544"/>
              <a:ext cx="1700530" cy="198120"/>
            </a:xfrm>
            <a:custGeom>
              <a:avLst/>
              <a:gdLst/>
              <a:ahLst/>
              <a:cxnLst/>
              <a:rect l="l" t="t" r="r" b="b"/>
              <a:pathLst>
                <a:path w="1700529" h="198120">
                  <a:moveTo>
                    <a:pt x="1700016" y="0"/>
                  </a:moveTo>
                  <a:lnTo>
                    <a:pt x="0" y="0"/>
                  </a:lnTo>
                  <a:lnTo>
                    <a:pt x="0" y="198119"/>
                  </a:lnTo>
                  <a:lnTo>
                    <a:pt x="1700016" y="198119"/>
                  </a:lnTo>
                  <a:lnTo>
                    <a:pt x="1700016" y="0"/>
                  </a:lnTo>
                  <a:close/>
                </a:path>
              </a:pathLst>
            </a:custGeom>
            <a:solidFill>
              <a:srgbClr val="C5DED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2911607" y="4169663"/>
              <a:ext cx="605790" cy="198120"/>
            </a:xfrm>
            <a:custGeom>
              <a:avLst/>
              <a:gdLst/>
              <a:ahLst/>
              <a:cxnLst/>
              <a:rect l="l" t="t" r="r" b="b"/>
              <a:pathLst>
                <a:path w="605789" h="198120">
                  <a:moveTo>
                    <a:pt x="605784" y="0"/>
                  </a:moveTo>
                  <a:lnTo>
                    <a:pt x="0" y="0"/>
                  </a:lnTo>
                  <a:lnTo>
                    <a:pt x="0" y="198119"/>
                  </a:lnTo>
                  <a:lnTo>
                    <a:pt x="605784" y="198119"/>
                  </a:lnTo>
                  <a:lnTo>
                    <a:pt x="605784" y="0"/>
                  </a:lnTo>
                  <a:close/>
                </a:path>
              </a:pathLst>
            </a:custGeom>
            <a:solidFill>
              <a:srgbClr val="445F4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2911607" y="4367784"/>
              <a:ext cx="627380" cy="198120"/>
            </a:xfrm>
            <a:custGeom>
              <a:avLst/>
              <a:gdLst/>
              <a:ahLst/>
              <a:cxnLst/>
              <a:rect l="l" t="t" r="r" b="b"/>
              <a:pathLst>
                <a:path w="627379" h="198120">
                  <a:moveTo>
                    <a:pt x="627120" y="0"/>
                  </a:moveTo>
                  <a:lnTo>
                    <a:pt x="0" y="0"/>
                  </a:lnTo>
                  <a:lnTo>
                    <a:pt x="0" y="198120"/>
                  </a:lnTo>
                  <a:lnTo>
                    <a:pt x="627120" y="198120"/>
                  </a:lnTo>
                  <a:lnTo>
                    <a:pt x="627120" y="0"/>
                  </a:lnTo>
                  <a:close/>
                </a:path>
              </a:pathLst>
            </a:custGeom>
            <a:solidFill>
              <a:srgbClr val="A35C2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2911607" y="4565903"/>
              <a:ext cx="1306830" cy="198120"/>
            </a:xfrm>
            <a:custGeom>
              <a:avLst/>
              <a:gdLst/>
              <a:ahLst/>
              <a:cxnLst/>
              <a:rect l="l" t="t" r="r" b="b"/>
              <a:pathLst>
                <a:path w="1306829" h="198120">
                  <a:moveTo>
                    <a:pt x="1306824" y="0"/>
                  </a:moveTo>
                  <a:lnTo>
                    <a:pt x="0" y="0"/>
                  </a:lnTo>
                  <a:lnTo>
                    <a:pt x="0" y="198120"/>
                  </a:lnTo>
                  <a:lnTo>
                    <a:pt x="1306824" y="198120"/>
                  </a:lnTo>
                  <a:lnTo>
                    <a:pt x="1306824" y="0"/>
                  </a:lnTo>
                  <a:close/>
                </a:path>
              </a:pathLst>
            </a:custGeom>
            <a:solidFill>
              <a:srgbClr val="6CEA8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2911607" y="5123687"/>
              <a:ext cx="694690" cy="198120"/>
            </a:xfrm>
            <a:custGeom>
              <a:avLst/>
              <a:gdLst/>
              <a:ahLst/>
              <a:cxnLst/>
              <a:rect l="l" t="t" r="r" b="b"/>
              <a:pathLst>
                <a:path w="694689" h="198120">
                  <a:moveTo>
                    <a:pt x="694176" y="0"/>
                  </a:moveTo>
                  <a:lnTo>
                    <a:pt x="0" y="0"/>
                  </a:lnTo>
                  <a:lnTo>
                    <a:pt x="0" y="198120"/>
                  </a:lnTo>
                  <a:lnTo>
                    <a:pt x="694176" y="198120"/>
                  </a:lnTo>
                  <a:lnTo>
                    <a:pt x="694176" y="0"/>
                  </a:lnTo>
                  <a:close/>
                </a:path>
              </a:pathLst>
            </a:custGeom>
            <a:solidFill>
              <a:srgbClr val="C5DED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2911607" y="5321808"/>
              <a:ext cx="432434" cy="198120"/>
            </a:xfrm>
            <a:custGeom>
              <a:avLst/>
              <a:gdLst/>
              <a:ahLst/>
              <a:cxnLst/>
              <a:rect l="l" t="t" r="r" b="b"/>
              <a:pathLst>
                <a:path w="432435" h="198120">
                  <a:moveTo>
                    <a:pt x="432048" y="0"/>
                  </a:moveTo>
                  <a:lnTo>
                    <a:pt x="0" y="0"/>
                  </a:lnTo>
                  <a:lnTo>
                    <a:pt x="0" y="198119"/>
                  </a:lnTo>
                  <a:lnTo>
                    <a:pt x="432048" y="198119"/>
                  </a:lnTo>
                  <a:lnTo>
                    <a:pt x="432048" y="0"/>
                  </a:lnTo>
                  <a:close/>
                </a:path>
              </a:pathLst>
            </a:custGeom>
            <a:solidFill>
              <a:srgbClr val="445F4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2911607" y="5519928"/>
              <a:ext cx="612140" cy="198120"/>
            </a:xfrm>
            <a:custGeom>
              <a:avLst/>
              <a:gdLst/>
              <a:ahLst/>
              <a:cxnLst/>
              <a:rect l="l" t="t" r="r" b="b"/>
              <a:pathLst>
                <a:path w="612139" h="198120">
                  <a:moveTo>
                    <a:pt x="611880" y="0"/>
                  </a:moveTo>
                  <a:lnTo>
                    <a:pt x="0" y="0"/>
                  </a:lnTo>
                  <a:lnTo>
                    <a:pt x="0" y="198119"/>
                  </a:lnTo>
                  <a:lnTo>
                    <a:pt x="611880" y="198119"/>
                  </a:lnTo>
                  <a:lnTo>
                    <a:pt x="611880" y="0"/>
                  </a:lnTo>
                  <a:close/>
                </a:path>
              </a:pathLst>
            </a:custGeom>
            <a:solidFill>
              <a:srgbClr val="A35C2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2911607" y="5718047"/>
              <a:ext cx="1179195" cy="201295"/>
            </a:xfrm>
            <a:custGeom>
              <a:avLst/>
              <a:gdLst/>
              <a:ahLst/>
              <a:cxnLst/>
              <a:rect l="l" t="t" r="r" b="b"/>
              <a:pathLst>
                <a:path w="1179195" h="201295">
                  <a:moveTo>
                    <a:pt x="1178808" y="0"/>
                  </a:moveTo>
                  <a:lnTo>
                    <a:pt x="0" y="0"/>
                  </a:lnTo>
                  <a:lnTo>
                    <a:pt x="0" y="201167"/>
                  </a:lnTo>
                  <a:lnTo>
                    <a:pt x="1178808" y="201167"/>
                  </a:lnTo>
                  <a:lnTo>
                    <a:pt x="1178808" y="0"/>
                  </a:lnTo>
                  <a:close/>
                </a:path>
              </a:pathLst>
            </a:custGeom>
            <a:solidFill>
              <a:srgbClr val="6CEA8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2911608" y="1481535"/>
              <a:ext cx="0" cy="4617085"/>
            </a:xfrm>
            <a:custGeom>
              <a:avLst/>
              <a:gdLst/>
              <a:ahLst/>
              <a:cxnLst/>
              <a:rect l="l" t="t" r="r" b="b"/>
              <a:pathLst>
                <a:path h="4617085">
                  <a:moveTo>
                    <a:pt x="0" y="0"/>
                  </a:moveTo>
                  <a:lnTo>
                    <a:pt x="1" y="4616756"/>
                  </a:lnTo>
                </a:path>
              </a:pathLst>
            </a:custGeom>
            <a:ln w="9525">
              <a:solidFill>
                <a:srgbClr val="D9D9D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1" name="object 21"/>
          <p:cNvSpPr txBox="1"/>
          <p:nvPr/>
        </p:nvSpPr>
        <p:spPr>
          <a:xfrm>
            <a:off x="3309775" y="1645411"/>
            <a:ext cx="41910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15" dirty="0">
                <a:solidFill>
                  <a:srgbClr val="404040"/>
                </a:solidFill>
                <a:latin typeface="Microsoft Sans Serif"/>
                <a:cs typeface="Microsoft Sans Serif"/>
              </a:rPr>
              <a:t>2,554</a:t>
            </a:r>
            <a:endParaRPr sz="1200">
              <a:latin typeface="Microsoft Sans Serif"/>
              <a:cs typeface="Microsoft Sans Serif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3918703" y="2797555"/>
            <a:ext cx="41910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15" dirty="0">
                <a:solidFill>
                  <a:srgbClr val="404040"/>
                </a:solidFill>
                <a:latin typeface="Microsoft Sans Serif"/>
                <a:cs typeface="Microsoft Sans Serif"/>
              </a:rPr>
              <a:t>7,798</a:t>
            </a:r>
            <a:endParaRPr sz="1200">
              <a:latin typeface="Microsoft Sans Serif"/>
              <a:cs typeface="Microsoft Sans Serif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4713420" y="3952747"/>
            <a:ext cx="50736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20" dirty="0">
                <a:solidFill>
                  <a:srgbClr val="404040"/>
                </a:solidFill>
                <a:latin typeface="Microsoft Sans Serif"/>
                <a:cs typeface="Microsoft Sans Serif"/>
              </a:rPr>
              <a:t>14,642</a:t>
            </a:r>
            <a:endParaRPr sz="1200">
              <a:latin typeface="Microsoft Sans Serif"/>
              <a:cs typeface="Microsoft Sans Serif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3708528" y="5107940"/>
            <a:ext cx="41910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15" dirty="0">
                <a:solidFill>
                  <a:srgbClr val="404040"/>
                </a:solidFill>
                <a:latin typeface="Microsoft Sans Serif"/>
                <a:cs typeface="Microsoft Sans Serif"/>
              </a:rPr>
              <a:t>5,988</a:t>
            </a:r>
            <a:endParaRPr sz="1200">
              <a:latin typeface="Microsoft Sans Serif"/>
              <a:cs typeface="Microsoft Sans Serif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3159632" y="1843532"/>
            <a:ext cx="41910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15" dirty="0">
                <a:solidFill>
                  <a:srgbClr val="404040"/>
                </a:solidFill>
                <a:latin typeface="Microsoft Sans Serif"/>
                <a:cs typeface="Microsoft Sans Serif"/>
              </a:rPr>
              <a:t>1,261</a:t>
            </a:r>
            <a:endParaRPr sz="1200">
              <a:latin typeface="Microsoft Sans Serif"/>
              <a:cs typeface="Microsoft Sans Serif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3328122" y="2995676"/>
            <a:ext cx="41910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15" dirty="0">
                <a:solidFill>
                  <a:srgbClr val="404040"/>
                </a:solidFill>
                <a:latin typeface="Microsoft Sans Serif"/>
                <a:cs typeface="Microsoft Sans Serif"/>
              </a:rPr>
              <a:t>2,712</a:t>
            </a:r>
            <a:endParaRPr sz="1200">
              <a:latin typeface="Microsoft Sans Serif"/>
              <a:cs typeface="Microsoft Sans Serif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3445170" y="5306059"/>
            <a:ext cx="41910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15" dirty="0">
                <a:solidFill>
                  <a:srgbClr val="404040"/>
                </a:solidFill>
                <a:latin typeface="Microsoft Sans Serif"/>
                <a:cs typeface="Microsoft Sans Serif"/>
              </a:rPr>
              <a:t>3,720</a:t>
            </a:r>
            <a:endParaRPr sz="1200">
              <a:latin typeface="Microsoft Sans Serif"/>
              <a:cs typeface="Microsoft Sans Serif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3251367" y="2041652"/>
            <a:ext cx="41910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15" dirty="0">
                <a:solidFill>
                  <a:srgbClr val="404040"/>
                </a:solidFill>
                <a:latin typeface="Microsoft Sans Serif"/>
                <a:cs typeface="Microsoft Sans Serif"/>
              </a:rPr>
              <a:t>2,051</a:t>
            </a:r>
            <a:endParaRPr sz="1200">
              <a:latin typeface="Microsoft Sans Serif"/>
              <a:cs typeface="Microsoft Sans Serif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3619813" y="4135627"/>
            <a:ext cx="438150" cy="421640"/>
          </a:xfrm>
          <a:prstGeom prst="rect">
            <a:avLst/>
          </a:prstGeom>
        </p:spPr>
        <p:txBody>
          <a:bodyPr vert="horz" wrap="square" lIns="0" tIns="279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220"/>
              </a:spcBef>
            </a:pPr>
            <a:r>
              <a:rPr sz="1200" spc="15" dirty="0">
                <a:solidFill>
                  <a:srgbClr val="404040"/>
                </a:solidFill>
                <a:latin typeface="Microsoft Sans Serif"/>
                <a:cs typeface="Microsoft Sans Serif"/>
              </a:rPr>
              <a:t>5,224</a:t>
            </a:r>
            <a:endParaRPr sz="1200">
              <a:latin typeface="Microsoft Sans Serif"/>
              <a:cs typeface="Microsoft Sans Serif"/>
            </a:endParaRPr>
          </a:p>
          <a:p>
            <a:pPr marL="31750">
              <a:lnSpc>
                <a:spcPct val="100000"/>
              </a:lnSpc>
              <a:spcBef>
                <a:spcPts val="120"/>
              </a:spcBef>
            </a:pPr>
            <a:r>
              <a:rPr sz="1200" spc="15" dirty="0">
                <a:solidFill>
                  <a:srgbClr val="404040"/>
                </a:solidFill>
                <a:latin typeface="Microsoft Sans Serif"/>
                <a:cs typeface="Microsoft Sans Serif"/>
              </a:rPr>
              <a:t>5,390</a:t>
            </a:r>
            <a:endParaRPr sz="1200">
              <a:latin typeface="Microsoft Sans Serif"/>
              <a:cs typeface="Microsoft Sans Serif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3625968" y="5504179"/>
            <a:ext cx="41910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15" dirty="0">
                <a:solidFill>
                  <a:srgbClr val="404040"/>
                </a:solidFill>
                <a:latin typeface="Microsoft Sans Serif"/>
                <a:cs typeface="Microsoft Sans Serif"/>
              </a:rPr>
              <a:t>5,277</a:t>
            </a:r>
            <a:endParaRPr sz="1200">
              <a:latin typeface="Microsoft Sans Serif"/>
              <a:cs typeface="Microsoft Sans Serif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3380840" y="2239771"/>
            <a:ext cx="41910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15" dirty="0">
                <a:solidFill>
                  <a:srgbClr val="404040"/>
                </a:solidFill>
                <a:latin typeface="Microsoft Sans Serif"/>
                <a:cs typeface="Microsoft Sans Serif"/>
              </a:rPr>
              <a:t>3,166</a:t>
            </a:r>
            <a:endParaRPr sz="1200">
              <a:latin typeface="Microsoft Sans Serif"/>
              <a:cs typeface="Microsoft Sans Serif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3458755" y="3175508"/>
            <a:ext cx="859790" cy="427990"/>
          </a:xfrm>
          <a:prstGeom prst="rect">
            <a:avLst/>
          </a:prstGeom>
        </p:spPr>
        <p:txBody>
          <a:bodyPr vert="horz" wrap="square" lIns="0" tIns="3048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240"/>
              </a:spcBef>
            </a:pPr>
            <a:r>
              <a:rPr sz="1200" spc="15" dirty="0">
                <a:solidFill>
                  <a:srgbClr val="404040"/>
                </a:solidFill>
                <a:latin typeface="Microsoft Sans Serif"/>
                <a:cs typeface="Microsoft Sans Serif"/>
              </a:rPr>
              <a:t>3,837</a:t>
            </a:r>
            <a:endParaRPr sz="1200">
              <a:latin typeface="Microsoft Sans Serif"/>
              <a:cs typeface="Microsoft Sans Serif"/>
            </a:endParaRPr>
          </a:p>
          <a:p>
            <a:pPr marL="452755">
              <a:lnSpc>
                <a:spcPct val="100000"/>
              </a:lnSpc>
              <a:spcBef>
                <a:spcPts val="145"/>
              </a:spcBef>
            </a:pPr>
            <a:r>
              <a:rPr sz="1200" spc="15" dirty="0">
                <a:solidFill>
                  <a:srgbClr val="404040"/>
                </a:solidFill>
                <a:latin typeface="Microsoft Sans Serif"/>
                <a:cs typeface="Microsoft Sans Serif"/>
              </a:rPr>
              <a:t>7,632</a:t>
            </a:r>
            <a:endParaRPr sz="1200">
              <a:latin typeface="Microsoft Sans Serif"/>
              <a:cs typeface="Microsoft Sans Serif"/>
            </a:endParaRPr>
          </a:p>
        </p:txBody>
      </p:sp>
      <p:sp>
        <p:nvSpPr>
          <p:cNvPr id="33" name="object 33"/>
          <p:cNvSpPr txBox="1"/>
          <p:nvPr/>
        </p:nvSpPr>
        <p:spPr>
          <a:xfrm>
            <a:off x="4320359" y="4547107"/>
            <a:ext cx="50736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20" dirty="0">
                <a:solidFill>
                  <a:srgbClr val="404040"/>
                </a:solidFill>
                <a:latin typeface="Microsoft Sans Serif"/>
                <a:cs typeface="Microsoft Sans Serif"/>
              </a:rPr>
              <a:t>11,257</a:t>
            </a:r>
            <a:endParaRPr sz="1200">
              <a:latin typeface="Microsoft Sans Serif"/>
              <a:cs typeface="Microsoft Sans Serif"/>
            </a:endParaRPr>
          </a:p>
        </p:txBody>
      </p:sp>
      <p:sp>
        <p:nvSpPr>
          <p:cNvPr id="34" name="object 34"/>
          <p:cNvSpPr txBox="1"/>
          <p:nvPr/>
        </p:nvSpPr>
        <p:spPr>
          <a:xfrm>
            <a:off x="4190885" y="5702300"/>
            <a:ext cx="50736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20" dirty="0">
                <a:solidFill>
                  <a:srgbClr val="404040"/>
                </a:solidFill>
                <a:latin typeface="Microsoft Sans Serif"/>
                <a:cs typeface="Microsoft Sans Serif"/>
              </a:rPr>
              <a:t>10,142</a:t>
            </a:r>
            <a:endParaRPr sz="1200">
              <a:latin typeface="Microsoft Sans Serif"/>
              <a:cs typeface="Microsoft Sans Serif"/>
            </a:endParaRPr>
          </a:p>
        </p:txBody>
      </p:sp>
      <p:sp>
        <p:nvSpPr>
          <p:cNvPr id="35" name="object 35"/>
          <p:cNvSpPr txBox="1"/>
          <p:nvPr/>
        </p:nvSpPr>
        <p:spPr>
          <a:xfrm>
            <a:off x="1450977" y="1931923"/>
            <a:ext cx="131254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10" dirty="0">
                <a:solidFill>
                  <a:srgbClr val="595959"/>
                </a:solidFill>
                <a:latin typeface="Microsoft Sans Serif"/>
                <a:cs typeface="Microsoft Sans Serif"/>
              </a:rPr>
              <a:t>C-Level</a:t>
            </a:r>
            <a:r>
              <a:rPr sz="1200" spc="-55" dirty="0">
                <a:solidFill>
                  <a:srgbClr val="595959"/>
                </a:solidFill>
                <a:latin typeface="Microsoft Sans Serif"/>
                <a:cs typeface="Microsoft Sans Serif"/>
              </a:rPr>
              <a:t> </a:t>
            </a:r>
            <a:r>
              <a:rPr sz="1200" spc="-15" dirty="0">
                <a:solidFill>
                  <a:srgbClr val="595959"/>
                </a:solidFill>
                <a:latin typeface="Microsoft Sans Serif"/>
                <a:cs typeface="Microsoft Sans Serif"/>
              </a:rPr>
              <a:t>Executives</a:t>
            </a:r>
            <a:endParaRPr sz="1200">
              <a:latin typeface="Microsoft Sans Serif"/>
              <a:cs typeface="Microsoft Sans Serif"/>
            </a:endParaRPr>
          </a:p>
        </p:txBody>
      </p:sp>
      <p:sp>
        <p:nvSpPr>
          <p:cNvPr id="36" name="object 36"/>
          <p:cNvSpPr txBox="1"/>
          <p:nvPr/>
        </p:nvSpPr>
        <p:spPr>
          <a:xfrm>
            <a:off x="479423" y="3084067"/>
            <a:ext cx="229362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10" dirty="0">
                <a:solidFill>
                  <a:srgbClr val="595959"/>
                </a:solidFill>
                <a:latin typeface="Microsoft Sans Serif"/>
                <a:cs typeface="Microsoft Sans Serif"/>
              </a:rPr>
              <a:t>High-Level</a:t>
            </a:r>
            <a:r>
              <a:rPr sz="1200" spc="-35" dirty="0">
                <a:solidFill>
                  <a:srgbClr val="595959"/>
                </a:solidFill>
                <a:latin typeface="Microsoft Sans Serif"/>
                <a:cs typeface="Microsoft Sans Serif"/>
              </a:rPr>
              <a:t> </a:t>
            </a:r>
            <a:r>
              <a:rPr sz="1200" spc="-15" dirty="0">
                <a:solidFill>
                  <a:srgbClr val="595959"/>
                </a:solidFill>
                <a:latin typeface="Microsoft Sans Serif"/>
                <a:cs typeface="Microsoft Sans Serif"/>
              </a:rPr>
              <a:t>Execitives</a:t>
            </a:r>
            <a:r>
              <a:rPr sz="1200" spc="-65" dirty="0">
                <a:solidFill>
                  <a:srgbClr val="595959"/>
                </a:solidFill>
                <a:latin typeface="Microsoft Sans Serif"/>
                <a:cs typeface="Microsoft Sans Serif"/>
              </a:rPr>
              <a:t> </a:t>
            </a:r>
            <a:r>
              <a:rPr sz="1200" spc="30" dirty="0">
                <a:solidFill>
                  <a:srgbClr val="595959"/>
                </a:solidFill>
                <a:latin typeface="Microsoft Sans Serif"/>
                <a:cs typeface="Microsoft Sans Serif"/>
              </a:rPr>
              <a:t>(Director+)</a:t>
            </a:r>
            <a:endParaRPr sz="1200">
              <a:latin typeface="Microsoft Sans Serif"/>
              <a:cs typeface="Microsoft Sans Serif"/>
            </a:endParaRPr>
          </a:p>
        </p:txBody>
      </p:sp>
      <p:sp>
        <p:nvSpPr>
          <p:cNvPr id="37" name="object 37"/>
          <p:cNvSpPr txBox="1"/>
          <p:nvPr/>
        </p:nvSpPr>
        <p:spPr>
          <a:xfrm>
            <a:off x="1098679" y="4239259"/>
            <a:ext cx="167132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15" dirty="0">
                <a:solidFill>
                  <a:srgbClr val="595959"/>
                </a:solidFill>
                <a:latin typeface="Microsoft Sans Serif"/>
                <a:cs typeface="Microsoft Sans Serif"/>
              </a:rPr>
              <a:t>Mid-Level</a:t>
            </a:r>
            <a:r>
              <a:rPr sz="1200" spc="-40" dirty="0">
                <a:solidFill>
                  <a:srgbClr val="595959"/>
                </a:solidFill>
                <a:latin typeface="Microsoft Sans Serif"/>
                <a:cs typeface="Microsoft Sans Serif"/>
              </a:rPr>
              <a:t> </a:t>
            </a:r>
            <a:r>
              <a:rPr sz="1200" spc="5" dirty="0">
                <a:solidFill>
                  <a:srgbClr val="595959"/>
                </a:solidFill>
                <a:latin typeface="Microsoft Sans Serif"/>
                <a:cs typeface="Microsoft Sans Serif"/>
              </a:rPr>
              <a:t>(Managers</a:t>
            </a:r>
            <a:r>
              <a:rPr sz="1200" spc="-65" dirty="0">
                <a:solidFill>
                  <a:srgbClr val="595959"/>
                </a:solidFill>
                <a:latin typeface="Microsoft Sans Serif"/>
                <a:cs typeface="Microsoft Sans Serif"/>
              </a:rPr>
              <a:t> </a:t>
            </a:r>
            <a:r>
              <a:rPr sz="1200" spc="25" dirty="0">
                <a:solidFill>
                  <a:srgbClr val="595959"/>
                </a:solidFill>
                <a:latin typeface="Microsoft Sans Serif"/>
                <a:cs typeface="Microsoft Sans Serif"/>
              </a:rPr>
              <a:t>+)</a:t>
            </a:r>
            <a:endParaRPr sz="1200">
              <a:latin typeface="Microsoft Sans Serif"/>
              <a:cs typeface="Microsoft Sans Serif"/>
            </a:endParaRPr>
          </a:p>
        </p:txBody>
      </p:sp>
      <p:sp>
        <p:nvSpPr>
          <p:cNvPr id="38" name="object 38"/>
          <p:cNvSpPr txBox="1"/>
          <p:nvPr/>
        </p:nvSpPr>
        <p:spPr>
          <a:xfrm>
            <a:off x="1145289" y="5394452"/>
            <a:ext cx="163004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105" dirty="0">
                <a:solidFill>
                  <a:srgbClr val="595959"/>
                </a:solidFill>
                <a:latin typeface="Microsoft Sans Serif"/>
                <a:cs typeface="Microsoft Sans Serif"/>
              </a:rPr>
              <a:t>S</a:t>
            </a:r>
            <a:r>
              <a:rPr sz="1200" dirty="0">
                <a:solidFill>
                  <a:srgbClr val="595959"/>
                </a:solidFill>
                <a:latin typeface="Microsoft Sans Serif"/>
                <a:cs typeface="Microsoft Sans Serif"/>
              </a:rPr>
              <a:t>m</a:t>
            </a:r>
            <a:r>
              <a:rPr sz="1200" spc="25" dirty="0">
                <a:solidFill>
                  <a:srgbClr val="595959"/>
                </a:solidFill>
                <a:latin typeface="Microsoft Sans Serif"/>
                <a:cs typeface="Microsoft Sans Serif"/>
              </a:rPr>
              <a:t>a</a:t>
            </a:r>
            <a:r>
              <a:rPr sz="1200" spc="20" dirty="0">
                <a:solidFill>
                  <a:srgbClr val="595959"/>
                </a:solidFill>
                <a:latin typeface="Microsoft Sans Serif"/>
                <a:cs typeface="Microsoft Sans Serif"/>
              </a:rPr>
              <a:t>l</a:t>
            </a:r>
            <a:r>
              <a:rPr sz="1200" spc="25" dirty="0">
                <a:solidFill>
                  <a:srgbClr val="595959"/>
                </a:solidFill>
                <a:latin typeface="Microsoft Sans Serif"/>
                <a:cs typeface="Microsoft Sans Serif"/>
              </a:rPr>
              <a:t>l</a:t>
            </a:r>
            <a:r>
              <a:rPr sz="1200" spc="-25" dirty="0">
                <a:solidFill>
                  <a:srgbClr val="595959"/>
                </a:solidFill>
                <a:latin typeface="Microsoft Sans Serif"/>
                <a:cs typeface="Microsoft Sans Serif"/>
              </a:rPr>
              <a:t> </a:t>
            </a:r>
            <a:r>
              <a:rPr sz="1200" spc="-105" dirty="0">
                <a:solidFill>
                  <a:srgbClr val="595959"/>
                </a:solidFill>
                <a:latin typeface="Microsoft Sans Serif"/>
                <a:cs typeface="Microsoft Sans Serif"/>
              </a:rPr>
              <a:t>B</a:t>
            </a:r>
            <a:r>
              <a:rPr sz="1200" spc="25" dirty="0">
                <a:solidFill>
                  <a:srgbClr val="595959"/>
                </a:solidFill>
                <a:latin typeface="Microsoft Sans Serif"/>
                <a:cs typeface="Microsoft Sans Serif"/>
              </a:rPr>
              <a:t>u</a:t>
            </a:r>
            <a:r>
              <a:rPr sz="1200" spc="-5" dirty="0">
                <a:solidFill>
                  <a:srgbClr val="595959"/>
                </a:solidFill>
                <a:latin typeface="Microsoft Sans Serif"/>
                <a:cs typeface="Microsoft Sans Serif"/>
              </a:rPr>
              <a:t>s</a:t>
            </a:r>
            <a:r>
              <a:rPr sz="1200" spc="25" dirty="0">
                <a:solidFill>
                  <a:srgbClr val="595959"/>
                </a:solidFill>
                <a:latin typeface="Microsoft Sans Serif"/>
                <a:cs typeface="Microsoft Sans Serif"/>
              </a:rPr>
              <a:t>ine</a:t>
            </a:r>
            <a:r>
              <a:rPr sz="1200" spc="-105" dirty="0">
                <a:solidFill>
                  <a:srgbClr val="595959"/>
                </a:solidFill>
                <a:latin typeface="Microsoft Sans Serif"/>
                <a:cs typeface="Microsoft Sans Serif"/>
              </a:rPr>
              <a:t>s</a:t>
            </a:r>
            <a:r>
              <a:rPr sz="1200" spc="-70" dirty="0">
                <a:solidFill>
                  <a:srgbClr val="595959"/>
                </a:solidFill>
                <a:latin typeface="Microsoft Sans Serif"/>
                <a:cs typeface="Microsoft Sans Serif"/>
              </a:rPr>
              <a:t>s</a:t>
            </a:r>
            <a:r>
              <a:rPr sz="1200" spc="-55" dirty="0">
                <a:solidFill>
                  <a:srgbClr val="595959"/>
                </a:solidFill>
                <a:latin typeface="Microsoft Sans Serif"/>
                <a:cs typeface="Microsoft Sans Serif"/>
              </a:rPr>
              <a:t> </a:t>
            </a:r>
            <a:r>
              <a:rPr sz="1200" spc="65" dirty="0">
                <a:solidFill>
                  <a:srgbClr val="595959"/>
                </a:solidFill>
                <a:latin typeface="Microsoft Sans Serif"/>
                <a:cs typeface="Microsoft Sans Serif"/>
              </a:rPr>
              <a:t>O</a:t>
            </a:r>
            <a:r>
              <a:rPr sz="1200" spc="25" dirty="0">
                <a:solidFill>
                  <a:srgbClr val="595959"/>
                </a:solidFill>
                <a:latin typeface="Microsoft Sans Serif"/>
                <a:cs typeface="Microsoft Sans Serif"/>
              </a:rPr>
              <a:t>wne</a:t>
            </a:r>
            <a:r>
              <a:rPr sz="1200" spc="95" dirty="0">
                <a:solidFill>
                  <a:srgbClr val="595959"/>
                </a:solidFill>
                <a:latin typeface="Microsoft Sans Serif"/>
                <a:cs typeface="Microsoft Sans Serif"/>
              </a:rPr>
              <a:t>r</a:t>
            </a:r>
            <a:r>
              <a:rPr sz="1200" spc="-70" dirty="0">
                <a:solidFill>
                  <a:srgbClr val="595959"/>
                </a:solidFill>
                <a:latin typeface="Microsoft Sans Serif"/>
                <a:cs typeface="Microsoft Sans Serif"/>
              </a:rPr>
              <a:t>s</a:t>
            </a:r>
            <a:endParaRPr sz="1200">
              <a:latin typeface="Microsoft Sans Serif"/>
              <a:cs typeface="Microsoft Sans Serif"/>
            </a:endParaRPr>
          </a:p>
        </p:txBody>
      </p:sp>
      <p:sp>
        <p:nvSpPr>
          <p:cNvPr id="39" name="object 39"/>
          <p:cNvSpPr/>
          <p:nvPr/>
        </p:nvSpPr>
        <p:spPr>
          <a:xfrm>
            <a:off x="2164741" y="6332290"/>
            <a:ext cx="93980" cy="93980"/>
          </a:xfrm>
          <a:custGeom>
            <a:avLst/>
            <a:gdLst/>
            <a:ahLst/>
            <a:cxnLst/>
            <a:rect l="l" t="t" r="r" b="b"/>
            <a:pathLst>
              <a:path w="93980" h="93979">
                <a:moveTo>
                  <a:pt x="93667" y="0"/>
                </a:moveTo>
                <a:lnTo>
                  <a:pt x="0" y="0"/>
                </a:lnTo>
                <a:lnTo>
                  <a:pt x="0" y="93667"/>
                </a:lnTo>
                <a:lnTo>
                  <a:pt x="93667" y="93667"/>
                </a:lnTo>
                <a:lnTo>
                  <a:pt x="93667" y="0"/>
                </a:lnTo>
                <a:close/>
              </a:path>
            </a:pathLst>
          </a:custGeom>
          <a:solidFill>
            <a:srgbClr val="C5DED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" name="object 40"/>
          <p:cNvSpPr/>
          <p:nvPr/>
        </p:nvSpPr>
        <p:spPr>
          <a:xfrm>
            <a:off x="2616457" y="6332290"/>
            <a:ext cx="93980" cy="93980"/>
          </a:xfrm>
          <a:custGeom>
            <a:avLst/>
            <a:gdLst/>
            <a:ahLst/>
            <a:cxnLst/>
            <a:rect l="l" t="t" r="r" b="b"/>
            <a:pathLst>
              <a:path w="93980" h="93979">
                <a:moveTo>
                  <a:pt x="93667" y="0"/>
                </a:moveTo>
                <a:lnTo>
                  <a:pt x="0" y="0"/>
                </a:lnTo>
                <a:lnTo>
                  <a:pt x="0" y="93667"/>
                </a:lnTo>
                <a:lnTo>
                  <a:pt x="93667" y="93667"/>
                </a:lnTo>
                <a:lnTo>
                  <a:pt x="93667" y="0"/>
                </a:lnTo>
                <a:close/>
              </a:path>
            </a:pathLst>
          </a:custGeom>
          <a:solidFill>
            <a:srgbClr val="445F4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" name="object 41"/>
          <p:cNvSpPr/>
          <p:nvPr/>
        </p:nvSpPr>
        <p:spPr>
          <a:xfrm>
            <a:off x="3041250" y="6332290"/>
            <a:ext cx="93980" cy="93980"/>
          </a:xfrm>
          <a:custGeom>
            <a:avLst/>
            <a:gdLst/>
            <a:ahLst/>
            <a:cxnLst/>
            <a:rect l="l" t="t" r="r" b="b"/>
            <a:pathLst>
              <a:path w="93980" h="93979">
                <a:moveTo>
                  <a:pt x="93667" y="0"/>
                </a:moveTo>
                <a:lnTo>
                  <a:pt x="0" y="0"/>
                </a:lnTo>
                <a:lnTo>
                  <a:pt x="0" y="93667"/>
                </a:lnTo>
                <a:lnTo>
                  <a:pt x="93667" y="93667"/>
                </a:lnTo>
                <a:lnTo>
                  <a:pt x="93667" y="0"/>
                </a:lnTo>
                <a:close/>
              </a:path>
            </a:pathLst>
          </a:custGeom>
          <a:solidFill>
            <a:srgbClr val="A35C2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" name="object 42"/>
          <p:cNvSpPr/>
          <p:nvPr/>
        </p:nvSpPr>
        <p:spPr>
          <a:xfrm>
            <a:off x="3494680" y="6332290"/>
            <a:ext cx="93980" cy="93980"/>
          </a:xfrm>
          <a:custGeom>
            <a:avLst/>
            <a:gdLst/>
            <a:ahLst/>
            <a:cxnLst/>
            <a:rect l="l" t="t" r="r" b="b"/>
            <a:pathLst>
              <a:path w="93979" h="93979">
                <a:moveTo>
                  <a:pt x="93667" y="0"/>
                </a:moveTo>
                <a:lnTo>
                  <a:pt x="0" y="0"/>
                </a:lnTo>
                <a:lnTo>
                  <a:pt x="0" y="93667"/>
                </a:lnTo>
                <a:lnTo>
                  <a:pt x="93667" y="93667"/>
                </a:lnTo>
                <a:lnTo>
                  <a:pt x="93667" y="0"/>
                </a:lnTo>
                <a:close/>
              </a:path>
            </a:pathLst>
          </a:custGeom>
          <a:solidFill>
            <a:srgbClr val="6CEA8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" name="object 43"/>
          <p:cNvSpPr txBox="1"/>
          <p:nvPr/>
        </p:nvSpPr>
        <p:spPr>
          <a:xfrm>
            <a:off x="2287781" y="6250940"/>
            <a:ext cx="152908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464184" algn="l"/>
                <a:tab pos="889000" algn="l"/>
                <a:tab pos="1342390" algn="l"/>
              </a:tabLst>
            </a:pPr>
            <a:r>
              <a:rPr sz="1200" spc="10" dirty="0">
                <a:solidFill>
                  <a:srgbClr val="595959"/>
                </a:solidFill>
                <a:latin typeface="Microsoft Sans Serif"/>
                <a:cs typeface="Microsoft Sans Serif"/>
              </a:rPr>
              <a:t>U</a:t>
            </a:r>
            <a:r>
              <a:rPr sz="1200" spc="-30" dirty="0">
                <a:solidFill>
                  <a:srgbClr val="595959"/>
                </a:solidFill>
                <a:latin typeface="Microsoft Sans Serif"/>
                <a:cs typeface="Microsoft Sans Serif"/>
              </a:rPr>
              <a:t>K</a:t>
            </a:r>
            <a:r>
              <a:rPr sz="1200" dirty="0">
                <a:solidFill>
                  <a:srgbClr val="595959"/>
                </a:solidFill>
                <a:latin typeface="Microsoft Sans Serif"/>
                <a:cs typeface="Microsoft Sans Serif"/>
              </a:rPr>
              <a:t>	</a:t>
            </a:r>
            <a:r>
              <a:rPr sz="1200" spc="-70" dirty="0">
                <a:solidFill>
                  <a:srgbClr val="595959"/>
                </a:solidFill>
                <a:latin typeface="Microsoft Sans Serif"/>
                <a:cs typeface="Microsoft Sans Serif"/>
              </a:rPr>
              <a:t>F</a:t>
            </a:r>
            <a:r>
              <a:rPr sz="1200" spc="-114" dirty="0">
                <a:solidFill>
                  <a:srgbClr val="595959"/>
                </a:solidFill>
                <a:latin typeface="Microsoft Sans Serif"/>
                <a:cs typeface="Microsoft Sans Serif"/>
              </a:rPr>
              <a:t>R</a:t>
            </a:r>
            <a:r>
              <a:rPr sz="1200" dirty="0">
                <a:solidFill>
                  <a:srgbClr val="595959"/>
                </a:solidFill>
                <a:latin typeface="Microsoft Sans Serif"/>
                <a:cs typeface="Microsoft Sans Serif"/>
              </a:rPr>
              <a:t>	</a:t>
            </a:r>
            <a:r>
              <a:rPr sz="1200" spc="-40" dirty="0">
                <a:solidFill>
                  <a:srgbClr val="595959"/>
                </a:solidFill>
                <a:latin typeface="Microsoft Sans Serif"/>
                <a:cs typeface="Microsoft Sans Serif"/>
              </a:rPr>
              <a:t>D</a:t>
            </a:r>
            <a:r>
              <a:rPr sz="1200" spc="-25" dirty="0">
                <a:solidFill>
                  <a:srgbClr val="595959"/>
                </a:solidFill>
                <a:latin typeface="Microsoft Sans Serif"/>
                <a:cs typeface="Microsoft Sans Serif"/>
              </a:rPr>
              <a:t>E</a:t>
            </a:r>
            <a:r>
              <a:rPr sz="1200" dirty="0">
                <a:solidFill>
                  <a:srgbClr val="595959"/>
                </a:solidFill>
                <a:latin typeface="Microsoft Sans Serif"/>
                <a:cs typeface="Microsoft Sans Serif"/>
              </a:rPr>
              <a:t>	</a:t>
            </a:r>
            <a:r>
              <a:rPr sz="1200" spc="-125" dirty="0">
                <a:solidFill>
                  <a:srgbClr val="595959"/>
                </a:solidFill>
                <a:latin typeface="Microsoft Sans Serif"/>
                <a:cs typeface="Microsoft Sans Serif"/>
              </a:rPr>
              <a:t>ES</a:t>
            </a:r>
            <a:endParaRPr sz="1200">
              <a:latin typeface="Microsoft Sans Serif"/>
              <a:cs typeface="Microsoft Sans Serif"/>
            </a:endParaRPr>
          </a:p>
        </p:txBody>
      </p:sp>
      <p:grpSp>
        <p:nvGrpSpPr>
          <p:cNvPr id="44" name="object 44"/>
          <p:cNvGrpSpPr/>
          <p:nvPr/>
        </p:nvGrpSpPr>
        <p:grpSpPr>
          <a:xfrm>
            <a:off x="7809707" y="1769268"/>
            <a:ext cx="2264410" cy="4273550"/>
            <a:chOff x="7809707" y="1769268"/>
            <a:chExt cx="2264410" cy="4273550"/>
          </a:xfrm>
        </p:grpSpPr>
        <p:sp>
          <p:nvSpPr>
            <p:cNvPr id="45" name="object 45"/>
            <p:cNvSpPr/>
            <p:nvPr/>
          </p:nvSpPr>
          <p:spPr>
            <a:xfrm>
              <a:off x="7814470" y="1911095"/>
              <a:ext cx="1055370" cy="158750"/>
            </a:xfrm>
            <a:custGeom>
              <a:avLst/>
              <a:gdLst/>
              <a:ahLst/>
              <a:cxnLst/>
              <a:rect l="l" t="t" r="r" b="b"/>
              <a:pathLst>
                <a:path w="1055370" h="158750">
                  <a:moveTo>
                    <a:pt x="1055209" y="0"/>
                  </a:moveTo>
                  <a:lnTo>
                    <a:pt x="0" y="0"/>
                  </a:lnTo>
                  <a:lnTo>
                    <a:pt x="0" y="158495"/>
                  </a:lnTo>
                  <a:lnTo>
                    <a:pt x="1055209" y="158495"/>
                  </a:lnTo>
                  <a:lnTo>
                    <a:pt x="1055209" y="0"/>
                  </a:lnTo>
                  <a:close/>
                </a:path>
              </a:pathLst>
            </a:custGeom>
            <a:solidFill>
              <a:srgbClr val="F9D4E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6" name="object 46"/>
            <p:cNvSpPr/>
            <p:nvPr/>
          </p:nvSpPr>
          <p:spPr>
            <a:xfrm>
              <a:off x="7814470" y="2069591"/>
              <a:ext cx="183515" cy="155575"/>
            </a:xfrm>
            <a:custGeom>
              <a:avLst/>
              <a:gdLst/>
              <a:ahLst/>
              <a:cxnLst/>
              <a:rect l="l" t="t" r="r" b="b"/>
              <a:pathLst>
                <a:path w="183515" h="155575">
                  <a:moveTo>
                    <a:pt x="183481" y="0"/>
                  </a:moveTo>
                  <a:lnTo>
                    <a:pt x="0" y="0"/>
                  </a:lnTo>
                  <a:lnTo>
                    <a:pt x="0" y="155448"/>
                  </a:lnTo>
                  <a:lnTo>
                    <a:pt x="183481" y="155448"/>
                  </a:lnTo>
                  <a:lnTo>
                    <a:pt x="183481" y="0"/>
                  </a:lnTo>
                  <a:close/>
                </a:path>
              </a:pathLst>
            </a:custGeom>
            <a:solidFill>
              <a:srgbClr val="1F70C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7" name="object 47"/>
            <p:cNvSpPr/>
            <p:nvPr/>
          </p:nvSpPr>
          <p:spPr>
            <a:xfrm>
              <a:off x="7814470" y="2225040"/>
              <a:ext cx="43815" cy="155575"/>
            </a:xfrm>
            <a:custGeom>
              <a:avLst/>
              <a:gdLst/>
              <a:ahLst/>
              <a:cxnLst/>
              <a:rect l="l" t="t" r="r" b="b"/>
              <a:pathLst>
                <a:path w="43815" h="155575">
                  <a:moveTo>
                    <a:pt x="43273" y="0"/>
                  </a:moveTo>
                  <a:lnTo>
                    <a:pt x="0" y="0"/>
                  </a:lnTo>
                  <a:lnTo>
                    <a:pt x="0" y="155448"/>
                  </a:lnTo>
                  <a:lnTo>
                    <a:pt x="43273" y="155448"/>
                  </a:lnTo>
                  <a:lnTo>
                    <a:pt x="43273" y="0"/>
                  </a:lnTo>
                  <a:close/>
                </a:path>
              </a:pathLst>
            </a:custGeom>
            <a:solidFill>
              <a:srgbClr val="764A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8" name="object 48"/>
            <p:cNvSpPr/>
            <p:nvPr/>
          </p:nvSpPr>
          <p:spPr>
            <a:xfrm>
              <a:off x="7814470" y="2380487"/>
              <a:ext cx="71120" cy="158750"/>
            </a:xfrm>
            <a:custGeom>
              <a:avLst/>
              <a:gdLst/>
              <a:ahLst/>
              <a:cxnLst/>
              <a:rect l="l" t="t" r="r" b="b"/>
              <a:pathLst>
                <a:path w="71120" h="158750">
                  <a:moveTo>
                    <a:pt x="70705" y="0"/>
                  </a:moveTo>
                  <a:lnTo>
                    <a:pt x="0" y="0"/>
                  </a:lnTo>
                  <a:lnTo>
                    <a:pt x="0" y="158496"/>
                  </a:lnTo>
                  <a:lnTo>
                    <a:pt x="70705" y="158496"/>
                  </a:lnTo>
                  <a:lnTo>
                    <a:pt x="70705" y="0"/>
                  </a:lnTo>
                  <a:close/>
                </a:path>
              </a:pathLst>
            </a:custGeom>
            <a:solidFill>
              <a:srgbClr val="82828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9" name="object 49"/>
            <p:cNvSpPr/>
            <p:nvPr/>
          </p:nvSpPr>
          <p:spPr>
            <a:xfrm>
              <a:off x="7814470" y="2538983"/>
              <a:ext cx="71120" cy="155575"/>
            </a:xfrm>
            <a:custGeom>
              <a:avLst/>
              <a:gdLst/>
              <a:ahLst/>
              <a:cxnLst/>
              <a:rect l="l" t="t" r="r" b="b"/>
              <a:pathLst>
                <a:path w="71120" h="155575">
                  <a:moveTo>
                    <a:pt x="70705" y="0"/>
                  </a:moveTo>
                  <a:lnTo>
                    <a:pt x="0" y="0"/>
                  </a:lnTo>
                  <a:lnTo>
                    <a:pt x="0" y="155448"/>
                  </a:lnTo>
                  <a:lnTo>
                    <a:pt x="70705" y="155448"/>
                  </a:lnTo>
                  <a:lnTo>
                    <a:pt x="70705" y="0"/>
                  </a:lnTo>
                  <a:close/>
                </a:path>
              </a:pathLst>
            </a:custGeom>
            <a:solidFill>
              <a:srgbClr val="3A4A6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0" name="object 50"/>
            <p:cNvSpPr/>
            <p:nvPr/>
          </p:nvSpPr>
          <p:spPr>
            <a:xfrm>
              <a:off x="7814470" y="2980944"/>
              <a:ext cx="1341755" cy="155575"/>
            </a:xfrm>
            <a:custGeom>
              <a:avLst/>
              <a:gdLst/>
              <a:ahLst/>
              <a:cxnLst/>
              <a:rect l="l" t="t" r="r" b="b"/>
              <a:pathLst>
                <a:path w="1341754" h="155575">
                  <a:moveTo>
                    <a:pt x="1341721" y="0"/>
                  </a:moveTo>
                  <a:lnTo>
                    <a:pt x="0" y="0"/>
                  </a:lnTo>
                  <a:lnTo>
                    <a:pt x="0" y="155447"/>
                  </a:lnTo>
                  <a:lnTo>
                    <a:pt x="1341721" y="155447"/>
                  </a:lnTo>
                  <a:lnTo>
                    <a:pt x="1341721" y="0"/>
                  </a:lnTo>
                  <a:close/>
                </a:path>
              </a:pathLst>
            </a:custGeom>
            <a:solidFill>
              <a:srgbClr val="F9D4E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1" name="object 51"/>
            <p:cNvSpPr/>
            <p:nvPr/>
          </p:nvSpPr>
          <p:spPr>
            <a:xfrm>
              <a:off x="7814470" y="3136391"/>
              <a:ext cx="274955" cy="155575"/>
            </a:xfrm>
            <a:custGeom>
              <a:avLst/>
              <a:gdLst/>
              <a:ahLst/>
              <a:cxnLst/>
              <a:rect l="l" t="t" r="r" b="b"/>
              <a:pathLst>
                <a:path w="274954" h="155575">
                  <a:moveTo>
                    <a:pt x="274921" y="0"/>
                  </a:moveTo>
                  <a:lnTo>
                    <a:pt x="0" y="0"/>
                  </a:lnTo>
                  <a:lnTo>
                    <a:pt x="0" y="155448"/>
                  </a:lnTo>
                  <a:lnTo>
                    <a:pt x="274921" y="155448"/>
                  </a:lnTo>
                  <a:lnTo>
                    <a:pt x="274921" y="0"/>
                  </a:lnTo>
                  <a:close/>
                </a:path>
              </a:pathLst>
            </a:custGeom>
            <a:solidFill>
              <a:srgbClr val="1F70C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2" name="object 52"/>
            <p:cNvSpPr/>
            <p:nvPr/>
          </p:nvSpPr>
          <p:spPr>
            <a:xfrm>
              <a:off x="7814470" y="3291839"/>
              <a:ext cx="107314" cy="158750"/>
            </a:xfrm>
            <a:custGeom>
              <a:avLst/>
              <a:gdLst/>
              <a:ahLst/>
              <a:cxnLst/>
              <a:rect l="l" t="t" r="r" b="b"/>
              <a:pathLst>
                <a:path w="107315" h="158750">
                  <a:moveTo>
                    <a:pt x="107281" y="0"/>
                  </a:moveTo>
                  <a:lnTo>
                    <a:pt x="0" y="0"/>
                  </a:lnTo>
                  <a:lnTo>
                    <a:pt x="0" y="158496"/>
                  </a:lnTo>
                  <a:lnTo>
                    <a:pt x="107281" y="158496"/>
                  </a:lnTo>
                  <a:lnTo>
                    <a:pt x="107281" y="0"/>
                  </a:lnTo>
                  <a:close/>
                </a:path>
              </a:pathLst>
            </a:custGeom>
            <a:solidFill>
              <a:srgbClr val="764A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3" name="object 53"/>
            <p:cNvSpPr/>
            <p:nvPr/>
          </p:nvSpPr>
          <p:spPr>
            <a:xfrm>
              <a:off x="7814470" y="3450335"/>
              <a:ext cx="396875" cy="155575"/>
            </a:xfrm>
            <a:custGeom>
              <a:avLst/>
              <a:gdLst/>
              <a:ahLst/>
              <a:cxnLst/>
              <a:rect l="l" t="t" r="r" b="b"/>
              <a:pathLst>
                <a:path w="396875" h="155575">
                  <a:moveTo>
                    <a:pt x="396841" y="0"/>
                  </a:moveTo>
                  <a:lnTo>
                    <a:pt x="0" y="0"/>
                  </a:lnTo>
                  <a:lnTo>
                    <a:pt x="0" y="155448"/>
                  </a:lnTo>
                  <a:lnTo>
                    <a:pt x="396841" y="155448"/>
                  </a:lnTo>
                  <a:lnTo>
                    <a:pt x="396841" y="0"/>
                  </a:lnTo>
                  <a:close/>
                </a:path>
              </a:pathLst>
            </a:custGeom>
            <a:solidFill>
              <a:srgbClr val="82828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4" name="object 54"/>
            <p:cNvSpPr/>
            <p:nvPr/>
          </p:nvSpPr>
          <p:spPr>
            <a:xfrm>
              <a:off x="7814470" y="3605783"/>
              <a:ext cx="448945" cy="158750"/>
            </a:xfrm>
            <a:custGeom>
              <a:avLst/>
              <a:gdLst/>
              <a:ahLst/>
              <a:cxnLst/>
              <a:rect l="l" t="t" r="r" b="b"/>
              <a:pathLst>
                <a:path w="448945" h="158750">
                  <a:moveTo>
                    <a:pt x="448657" y="0"/>
                  </a:moveTo>
                  <a:lnTo>
                    <a:pt x="0" y="0"/>
                  </a:lnTo>
                  <a:lnTo>
                    <a:pt x="0" y="158495"/>
                  </a:lnTo>
                  <a:lnTo>
                    <a:pt x="448657" y="158495"/>
                  </a:lnTo>
                  <a:lnTo>
                    <a:pt x="448657" y="0"/>
                  </a:lnTo>
                  <a:close/>
                </a:path>
              </a:pathLst>
            </a:custGeom>
            <a:solidFill>
              <a:srgbClr val="3A4A6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5" name="object 55"/>
            <p:cNvSpPr/>
            <p:nvPr/>
          </p:nvSpPr>
          <p:spPr>
            <a:xfrm>
              <a:off x="7814470" y="4047744"/>
              <a:ext cx="2259330" cy="158750"/>
            </a:xfrm>
            <a:custGeom>
              <a:avLst/>
              <a:gdLst/>
              <a:ahLst/>
              <a:cxnLst/>
              <a:rect l="l" t="t" r="r" b="b"/>
              <a:pathLst>
                <a:path w="2259329" h="158750">
                  <a:moveTo>
                    <a:pt x="2259169" y="0"/>
                  </a:moveTo>
                  <a:lnTo>
                    <a:pt x="0" y="0"/>
                  </a:lnTo>
                  <a:lnTo>
                    <a:pt x="0" y="158495"/>
                  </a:lnTo>
                  <a:lnTo>
                    <a:pt x="2259169" y="158495"/>
                  </a:lnTo>
                  <a:lnTo>
                    <a:pt x="2259169" y="0"/>
                  </a:lnTo>
                  <a:close/>
                </a:path>
              </a:pathLst>
            </a:custGeom>
            <a:solidFill>
              <a:srgbClr val="F9D4E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6" name="object 56"/>
            <p:cNvSpPr/>
            <p:nvPr/>
          </p:nvSpPr>
          <p:spPr>
            <a:xfrm>
              <a:off x="7814470" y="4206239"/>
              <a:ext cx="604520" cy="155575"/>
            </a:xfrm>
            <a:custGeom>
              <a:avLst/>
              <a:gdLst/>
              <a:ahLst/>
              <a:cxnLst/>
              <a:rect l="l" t="t" r="r" b="b"/>
              <a:pathLst>
                <a:path w="604520" h="155575">
                  <a:moveTo>
                    <a:pt x="604105" y="0"/>
                  </a:moveTo>
                  <a:lnTo>
                    <a:pt x="0" y="0"/>
                  </a:lnTo>
                  <a:lnTo>
                    <a:pt x="0" y="155448"/>
                  </a:lnTo>
                  <a:lnTo>
                    <a:pt x="604105" y="155448"/>
                  </a:lnTo>
                  <a:lnTo>
                    <a:pt x="604105" y="0"/>
                  </a:lnTo>
                  <a:close/>
                </a:path>
              </a:pathLst>
            </a:custGeom>
            <a:solidFill>
              <a:srgbClr val="1F70C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7" name="object 57"/>
            <p:cNvSpPr/>
            <p:nvPr/>
          </p:nvSpPr>
          <p:spPr>
            <a:xfrm>
              <a:off x="7814470" y="4361688"/>
              <a:ext cx="171450" cy="155575"/>
            </a:xfrm>
            <a:custGeom>
              <a:avLst/>
              <a:gdLst/>
              <a:ahLst/>
              <a:cxnLst/>
              <a:rect l="l" t="t" r="r" b="b"/>
              <a:pathLst>
                <a:path w="171450" h="155575">
                  <a:moveTo>
                    <a:pt x="171289" y="0"/>
                  </a:moveTo>
                  <a:lnTo>
                    <a:pt x="0" y="0"/>
                  </a:lnTo>
                  <a:lnTo>
                    <a:pt x="0" y="155448"/>
                  </a:lnTo>
                  <a:lnTo>
                    <a:pt x="171289" y="155448"/>
                  </a:lnTo>
                  <a:lnTo>
                    <a:pt x="171289" y="0"/>
                  </a:lnTo>
                  <a:close/>
                </a:path>
              </a:pathLst>
            </a:custGeom>
            <a:solidFill>
              <a:srgbClr val="764A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8" name="object 58"/>
            <p:cNvSpPr/>
            <p:nvPr/>
          </p:nvSpPr>
          <p:spPr>
            <a:xfrm>
              <a:off x="7814470" y="4517135"/>
              <a:ext cx="574040" cy="158750"/>
            </a:xfrm>
            <a:custGeom>
              <a:avLst/>
              <a:gdLst/>
              <a:ahLst/>
              <a:cxnLst/>
              <a:rect l="l" t="t" r="r" b="b"/>
              <a:pathLst>
                <a:path w="574040" h="158750">
                  <a:moveTo>
                    <a:pt x="573625" y="0"/>
                  </a:moveTo>
                  <a:lnTo>
                    <a:pt x="0" y="0"/>
                  </a:lnTo>
                  <a:lnTo>
                    <a:pt x="0" y="158495"/>
                  </a:lnTo>
                  <a:lnTo>
                    <a:pt x="573625" y="158495"/>
                  </a:lnTo>
                  <a:lnTo>
                    <a:pt x="573625" y="0"/>
                  </a:lnTo>
                  <a:close/>
                </a:path>
              </a:pathLst>
            </a:custGeom>
            <a:solidFill>
              <a:srgbClr val="82828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9" name="object 59"/>
            <p:cNvSpPr/>
            <p:nvPr/>
          </p:nvSpPr>
          <p:spPr>
            <a:xfrm>
              <a:off x="7814470" y="4675632"/>
              <a:ext cx="653415" cy="155575"/>
            </a:xfrm>
            <a:custGeom>
              <a:avLst/>
              <a:gdLst/>
              <a:ahLst/>
              <a:cxnLst/>
              <a:rect l="l" t="t" r="r" b="b"/>
              <a:pathLst>
                <a:path w="653415" h="155575">
                  <a:moveTo>
                    <a:pt x="652873" y="0"/>
                  </a:moveTo>
                  <a:lnTo>
                    <a:pt x="0" y="0"/>
                  </a:lnTo>
                  <a:lnTo>
                    <a:pt x="0" y="155448"/>
                  </a:lnTo>
                  <a:lnTo>
                    <a:pt x="652873" y="155448"/>
                  </a:lnTo>
                  <a:lnTo>
                    <a:pt x="652873" y="0"/>
                  </a:lnTo>
                  <a:close/>
                </a:path>
              </a:pathLst>
            </a:custGeom>
            <a:solidFill>
              <a:srgbClr val="3A4A6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0" name="object 60"/>
            <p:cNvSpPr/>
            <p:nvPr/>
          </p:nvSpPr>
          <p:spPr>
            <a:xfrm>
              <a:off x="7814470" y="5117591"/>
              <a:ext cx="1756410" cy="155575"/>
            </a:xfrm>
            <a:custGeom>
              <a:avLst/>
              <a:gdLst/>
              <a:ahLst/>
              <a:cxnLst/>
              <a:rect l="l" t="t" r="r" b="b"/>
              <a:pathLst>
                <a:path w="1756409" h="155575">
                  <a:moveTo>
                    <a:pt x="1756249" y="0"/>
                  </a:moveTo>
                  <a:lnTo>
                    <a:pt x="0" y="0"/>
                  </a:lnTo>
                  <a:lnTo>
                    <a:pt x="0" y="155447"/>
                  </a:lnTo>
                  <a:lnTo>
                    <a:pt x="1756249" y="155447"/>
                  </a:lnTo>
                  <a:lnTo>
                    <a:pt x="1756249" y="0"/>
                  </a:lnTo>
                  <a:close/>
                </a:path>
              </a:pathLst>
            </a:custGeom>
            <a:solidFill>
              <a:srgbClr val="F9D4E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1" name="object 61"/>
            <p:cNvSpPr/>
            <p:nvPr/>
          </p:nvSpPr>
          <p:spPr>
            <a:xfrm>
              <a:off x="7814470" y="5273040"/>
              <a:ext cx="485775" cy="155575"/>
            </a:xfrm>
            <a:custGeom>
              <a:avLst/>
              <a:gdLst/>
              <a:ahLst/>
              <a:cxnLst/>
              <a:rect l="l" t="t" r="r" b="b"/>
              <a:pathLst>
                <a:path w="485775" h="155575">
                  <a:moveTo>
                    <a:pt x="485233" y="0"/>
                  </a:moveTo>
                  <a:lnTo>
                    <a:pt x="0" y="0"/>
                  </a:lnTo>
                  <a:lnTo>
                    <a:pt x="0" y="155448"/>
                  </a:lnTo>
                  <a:lnTo>
                    <a:pt x="485233" y="155448"/>
                  </a:lnTo>
                  <a:lnTo>
                    <a:pt x="485233" y="0"/>
                  </a:lnTo>
                  <a:close/>
                </a:path>
              </a:pathLst>
            </a:custGeom>
            <a:solidFill>
              <a:srgbClr val="1F70C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2" name="object 62"/>
            <p:cNvSpPr/>
            <p:nvPr/>
          </p:nvSpPr>
          <p:spPr>
            <a:xfrm>
              <a:off x="7814470" y="5428488"/>
              <a:ext cx="13335" cy="158750"/>
            </a:xfrm>
            <a:custGeom>
              <a:avLst/>
              <a:gdLst/>
              <a:ahLst/>
              <a:cxnLst/>
              <a:rect l="l" t="t" r="r" b="b"/>
              <a:pathLst>
                <a:path w="13334" h="158750">
                  <a:moveTo>
                    <a:pt x="12793" y="0"/>
                  </a:moveTo>
                  <a:lnTo>
                    <a:pt x="0" y="0"/>
                  </a:lnTo>
                  <a:lnTo>
                    <a:pt x="0" y="158496"/>
                  </a:lnTo>
                  <a:lnTo>
                    <a:pt x="12793" y="158496"/>
                  </a:lnTo>
                  <a:lnTo>
                    <a:pt x="12793" y="0"/>
                  </a:lnTo>
                  <a:close/>
                </a:path>
              </a:pathLst>
            </a:custGeom>
            <a:solidFill>
              <a:srgbClr val="764A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3" name="object 63"/>
            <p:cNvSpPr/>
            <p:nvPr/>
          </p:nvSpPr>
          <p:spPr>
            <a:xfrm>
              <a:off x="7814470" y="5586984"/>
              <a:ext cx="491490" cy="155575"/>
            </a:xfrm>
            <a:custGeom>
              <a:avLst/>
              <a:gdLst/>
              <a:ahLst/>
              <a:cxnLst/>
              <a:rect l="l" t="t" r="r" b="b"/>
              <a:pathLst>
                <a:path w="491490" h="155575">
                  <a:moveTo>
                    <a:pt x="491329" y="0"/>
                  </a:moveTo>
                  <a:lnTo>
                    <a:pt x="0" y="0"/>
                  </a:lnTo>
                  <a:lnTo>
                    <a:pt x="0" y="155447"/>
                  </a:lnTo>
                  <a:lnTo>
                    <a:pt x="491329" y="155447"/>
                  </a:lnTo>
                  <a:lnTo>
                    <a:pt x="491329" y="0"/>
                  </a:lnTo>
                  <a:close/>
                </a:path>
              </a:pathLst>
            </a:custGeom>
            <a:solidFill>
              <a:srgbClr val="82828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4" name="object 64"/>
            <p:cNvSpPr/>
            <p:nvPr/>
          </p:nvSpPr>
          <p:spPr>
            <a:xfrm>
              <a:off x="7814470" y="5742431"/>
              <a:ext cx="543560" cy="158750"/>
            </a:xfrm>
            <a:custGeom>
              <a:avLst/>
              <a:gdLst/>
              <a:ahLst/>
              <a:cxnLst/>
              <a:rect l="l" t="t" r="r" b="b"/>
              <a:pathLst>
                <a:path w="543559" h="158750">
                  <a:moveTo>
                    <a:pt x="543145" y="0"/>
                  </a:moveTo>
                  <a:lnTo>
                    <a:pt x="0" y="0"/>
                  </a:lnTo>
                  <a:lnTo>
                    <a:pt x="0" y="158495"/>
                  </a:lnTo>
                  <a:lnTo>
                    <a:pt x="543145" y="158495"/>
                  </a:lnTo>
                  <a:lnTo>
                    <a:pt x="543145" y="0"/>
                  </a:lnTo>
                  <a:close/>
                </a:path>
              </a:pathLst>
            </a:custGeom>
            <a:solidFill>
              <a:srgbClr val="3A4A6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5" name="object 65"/>
            <p:cNvSpPr/>
            <p:nvPr/>
          </p:nvSpPr>
          <p:spPr>
            <a:xfrm>
              <a:off x="7814470" y="1769268"/>
              <a:ext cx="0" cy="4273550"/>
            </a:xfrm>
            <a:custGeom>
              <a:avLst/>
              <a:gdLst/>
              <a:ahLst/>
              <a:cxnLst/>
              <a:rect l="l" t="t" r="r" b="b"/>
              <a:pathLst>
                <a:path h="4273550">
                  <a:moveTo>
                    <a:pt x="0" y="0"/>
                  </a:moveTo>
                  <a:lnTo>
                    <a:pt x="1" y="4273061"/>
                  </a:lnTo>
                </a:path>
              </a:pathLst>
            </a:custGeom>
            <a:ln w="9525">
              <a:solidFill>
                <a:srgbClr val="E2E2E2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6" name="object 66"/>
          <p:cNvSpPr txBox="1"/>
          <p:nvPr/>
        </p:nvSpPr>
        <p:spPr>
          <a:xfrm>
            <a:off x="8971000" y="1874011"/>
            <a:ext cx="41910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15" dirty="0">
                <a:solidFill>
                  <a:srgbClr val="535353"/>
                </a:solidFill>
                <a:latin typeface="Microsoft Sans Serif"/>
                <a:cs typeface="Microsoft Sans Serif"/>
              </a:rPr>
              <a:t>3,171</a:t>
            </a:r>
            <a:endParaRPr sz="1200">
              <a:latin typeface="Microsoft Sans Serif"/>
              <a:cs typeface="Microsoft Sans Serif"/>
            </a:endParaRPr>
          </a:p>
        </p:txBody>
      </p:sp>
      <p:sp>
        <p:nvSpPr>
          <p:cNvPr id="67" name="object 67"/>
          <p:cNvSpPr txBox="1"/>
          <p:nvPr/>
        </p:nvSpPr>
        <p:spPr>
          <a:xfrm>
            <a:off x="9256439" y="2940811"/>
            <a:ext cx="41910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15" dirty="0">
                <a:solidFill>
                  <a:srgbClr val="535353"/>
                </a:solidFill>
                <a:latin typeface="Microsoft Sans Serif"/>
                <a:cs typeface="Microsoft Sans Serif"/>
              </a:rPr>
              <a:t>4,029</a:t>
            </a:r>
            <a:endParaRPr sz="1200">
              <a:latin typeface="Microsoft Sans Serif"/>
              <a:cs typeface="Microsoft Sans Serif"/>
            </a:endParaRPr>
          </a:p>
        </p:txBody>
      </p:sp>
      <p:sp>
        <p:nvSpPr>
          <p:cNvPr id="68" name="object 68"/>
          <p:cNvSpPr txBox="1"/>
          <p:nvPr/>
        </p:nvSpPr>
        <p:spPr>
          <a:xfrm>
            <a:off x="10171620" y="4010659"/>
            <a:ext cx="41910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15" dirty="0">
                <a:solidFill>
                  <a:srgbClr val="535353"/>
                </a:solidFill>
                <a:latin typeface="Microsoft Sans Serif"/>
                <a:cs typeface="Microsoft Sans Serif"/>
              </a:rPr>
              <a:t>6,795</a:t>
            </a:r>
            <a:endParaRPr sz="1200">
              <a:latin typeface="Microsoft Sans Serif"/>
              <a:cs typeface="Microsoft Sans Serif"/>
            </a:endParaRPr>
          </a:p>
        </p:txBody>
      </p:sp>
      <p:sp>
        <p:nvSpPr>
          <p:cNvPr id="69" name="object 69"/>
          <p:cNvSpPr txBox="1"/>
          <p:nvPr/>
        </p:nvSpPr>
        <p:spPr>
          <a:xfrm>
            <a:off x="9671624" y="5077459"/>
            <a:ext cx="41910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15" dirty="0">
                <a:solidFill>
                  <a:srgbClr val="535353"/>
                </a:solidFill>
                <a:latin typeface="Microsoft Sans Serif"/>
                <a:cs typeface="Microsoft Sans Serif"/>
              </a:rPr>
              <a:t>5,277</a:t>
            </a:r>
            <a:endParaRPr sz="1200">
              <a:latin typeface="Microsoft Sans Serif"/>
              <a:cs typeface="Microsoft Sans Serif"/>
            </a:endParaRPr>
          </a:p>
        </p:txBody>
      </p:sp>
      <p:sp>
        <p:nvSpPr>
          <p:cNvPr id="70" name="object 70"/>
          <p:cNvSpPr txBox="1"/>
          <p:nvPr/>
        </p:nvSpPr>
        <p:spPr>
          <a:xfrm>
            <a:off x="8099711" y="2029459"/>
            <a:ext cx="29083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25" dirty="0">
                <a:solidFill>
                  <a:srgbClr val="535353"/>
                </a:solidFill>
                <a:latin typeface="Microsoft Sans Serif"/>
                <a:cs typeface="Microsoft Sans Serif"/>
              </a:rPr>
              <a:t>552</a:t>
            </a:r>
            <a:endParaRPr sz="1200">
              <a:latin typeface="Microsoft Sans Serif"/>
              <a:cs typeface="Microsoft Sans Serif"/>
            </a:endParaRPr>
          </a:p>
        </p:txBody>
      </p:sp>
      <p:sp>
        <p:nvSpPr>
          <p:cNvPr id="71" name="object 71"/>
          <p:cNvSpPr txBox="1"/>
          <p:nvPr/>
        </p:nvSpPr>
        <p:spPr>
          <a:xfrm>
            <a:off x="8191197" y="3099308"/>
            <a:ext cx="29083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25" dirty="0">
                <a:solidFill>
                  <a:srgbClr val="535353"/>
                </a:solidFill>
                <a:latin typeface="Microsoft Sans Serif"/>
                <a:cs typeface="Microsoft Sans Serif"/>
              </a:rPr>
              <a:t>827</a:t>
            </a:r>
            <a:endParaRPr sz="1200">
              <a:latin typeface="Microsoft Sans Serif"/>
              <a:cs typeface="Microsoft Sans Serif"/>
            </a:endParaRPr>
          </a:p>
        </p:txBody>
      </p:sp>
      <p:sp>
        <p:nvSpPr>
          <p:cNvPr id="72" name="object 72"/>
          <p:cNvSpPr txBox="1"/>
          <p:nvPr/>
        </p:nvSpPr>
        <p:spPr>
          <a:xfrm>
            <a:off x="8400693" y="5235955"/>
            <a:ext cx="41910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15" dirty="0">
                <a:solidFill>
                  <a:srgbClr val="535353"/>
                </a:solidFill>
                <a:latin typeface="Microsoft Sans Serif"/>
                <a:cs typeface="Microsoft Sans Serif"/>
              </a:rPr>
              <a:t>1,457</a:t>
            </a:r>
            <a:endParaRPr sz="1200">
              <a:latin typeface="Microsoft Sans Serif"/>
              <a:cs typeface="Microsoft Sans Serif"/>
            </a:endParaRPr>
          </a:p>
        </p:txBody>
      </p:sp>
      <p:sp>
        <p:nvSpPr>
          <p:cNvPr id="73" name="object 73"/>
          <p:cNvSpPr txBox="1"/>
          <p:nvPr/>
        </p:nvSpPr>
        <p:spPr>
          <a:xfrm>
            <a:off x="8023859" y="3254755"/>
            <a:ext cx="29083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25" dirty="0">
                <a:solidFill>
                  <a:srgbClr val="535353"/>
                </a:solidFill>
                <a:latin typeface="Microsoft Sans Serif"/>
                <a:cs typeface="Microsoft Sans Serif"/>
              </a:rPr>
              <a:t>324</a:t>
            </a:r>
            <a:endParaRPr sz="1200">
              <a:latin typeface="Microsoft Sans Serif"/>
              <a:cs typeface="Microsoft Sans Serif"/>
            </a:endParaRPr>
          </a:p>
        </p:txBody>
      </p:sp>
      <p:sp>
        <p:nvSpPr>
          <p:cNvPr id="74" name="object 74"/>
          <p:cNvSpPr txBox="1"/>
          <p:nvPr/>
        </p:nvSpPr>
        <p:spPr>
          <a:xfrm>
            <a:off x="8087735" y="4324604"/>
            <a:ext cx="29083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25" dirty="0">
                <a:solidFill>
                  <a:srgbClr val="535353"/>
                </a:solidFill>
                <a:latin typeface="Microsoft Sans Serif"/>
                <a:cs typeface="Microsoft Sans Serif"/>
              </a:rPr>
              <a:t>516</a:t>
            </a:r>
            <a:endParaRPr sz="1200">
              <a:latin typeface="Microsoft Sans Serif"/>
              <a:cs typeface="Microsoft Sans Serif"/>
            </a:endParaRPr>
          </a:p>
        </p:txBody>
      </p:sp>
      <p:sp>
        <p:nvSpPr>
          <p:cNvPr id="75" name="object 75"/>
          <p:cNvSpPr txBox="1"/>
          <p:nvPr/>
        </p:nvSpPr>
        <p:spPr>
          <a:xfrm>
            <a:off x="7927382" y="5391403"/>
            <a:ext cx="20256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25" dirty="0">
                <a:solidFill>
                  <a:srgbClr val="535353"/>
                </a:solidFill>
                <a:latin typeface="Microsoft Sans Serif"/>
                <a:cs typeface="Microsoft Sans Serif"/>
              </a:rPr>
              <a:t>34</a:t>
            </a:r>
            <a:endParaRPr sz="1200">
              <a:latin typeface="Microsoft Sans Serif"/>
              <a:cs typeface="Microsoft Sans Serif"/>
            </a:endParaRPr>
          </a:p>
        </p:txBody>
      </p:sp>
      <p:sp>
        <p:nvSpPr>
          <p:cNvPr id="76" name="object 76"/>
          <p:cNvSpPr txBox="1"/>
          <p:nvPr/>
        </p:nvSpPr>
        <p:spPr>
          <a:xfrm>
            <a:off x="8452176" y="4166107"/>
            <a:ext cx="488315" cy="52260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81915">
              <a:lnSpc>
                <a:spcPct val="100000"/>
              </a:lnSpc>
              <a:spcBef>
                <a:spcPts val="100"/>
              </a:spcBef>
            </a:pPr>
            <a:r>
              <a:rPr sz="1200" spc="15" dirty="0">
                <a:solidFill>
                  <a:srgbClr val="535353"/>
                </a:solidFill>
                <a:latin typeface="Microsoft Sans Serif"/>
                <a:cs typeface="Microsoft Sans Serif"/>
              </a:rPr>
              <a:t>1,820</a:t>
            </a:r>
            <a:endParaRPr sz="1200">
              <a:latin typeface="Microsoft Sans Serif"/>
              <a:cs typeface="Microsoft Sans Serif"/>
            </a:endParaRPr>
          </a:p>
          <a:p>
            <a:pPr marL="12700">
              <a:lnSpc>
                <a:spcPct val="100000"/>
              </a:lnSpc>
              <a:spcBef>
                <a:spcPts val="1030"/>
              </a:spcBef>
            </a:pPr>
            <a:r>
              <a:rPr sz="1200" spc="25" dirty="0">
                <a:solidFill>
                  <a:srgbClr val="535353"/>
                </a:solidFill>
                <a:latin typeface="Microsoft Sans Serif"/>
                <a:cs typeface="Microsoft Sans Serif"/>
              </a:rPr>
              <a:t>1726</a:t>
            </a:r>
            <a:endParaRPr sz="1200">
              <a:latin typeface="Microsoft Sans Serif"/>
              <a:cs typeface="Microsoft Sans Serif"/>
            </a:endParaRPr>
          </a:p>
        </p:txBody>
      </p:sp>
      <p:sp>
        <p:nvSpPr>
          <p:cNvPr id="77" name="object 77"/>
          <p:cNvSpPr txBox="1"/>
          <p:nvPr/>
        </p:nvSpPr>
        <p:spPr>
          <a:xfrm>
            <a:off x="7948499" y="2187955"/>
            <a:ext cx="300990" cy="51943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2225">
              <a:lnSpc>
                <a:spcPts val="1330"/>
              </a:lnSpc>
              <a:spcBef>
                <a:spcPts val="100"/>
              </a:spcBef>
            </a:pPr>
            <a:r>
              <a:rPr sz="1200" spc="25" dirty="0">
                <a:solidFill>
                  <a:srgbClr val="535353"/>
                </a:solidFill>
                <a:latin typeface="Microsoft Sans Serif"/>
                <a:cs typeface="Microsoft Sans Serif"/>
              </a:rPr>
              <a:t>128</a:t>
            </a:r>
            <a:endParaRPr sz="1200">
              <a:latin typeface="Microsoft Sans Serif"/>
              <a:cs typeface="Microsoft Sans Serif"/>
            </a:endParaRPr>
          </a:p>
          <a:p>
            <a:pPr marL="12700">
              <a:lnSpc>
                <a:spcPts val="1225"/>
              </a:lnSpc>
            </a:pPr>
            <a:r>
              <a:rPr sz="1200" spc="25" dirty="0">
                <a:solidFill>
                  <a:srgbClr val="535353"/>
                </a:solidFill>
                <a:latin typeface="Microsoft Sans Serif"/>
                <a:cs typeface="Microsoft Sans Serif"/>
              </a:rPr>
              <a:t>212</a:t>
            </a:r>
            <a:endParaRPr sz="1200">
              <a:latin typeface="Microsoft Sans Serif"/>
              <a:cs typeface="Microsoft Sans Serif"/>
            </a:endParaRPr>
          </a:p>
          <a:p>
            <a:pPr marL="12700">
              <a:lnSpc>
                <a:spcPts val="1330"/>
              </a:lnSpc>
            </a:pPr>
            <a:r>
              <a:rPr sz="1200" spc="25" dirty="0">
                <a:solidFill>
                  <a:srgbClr val="535353"/>
                </a:solidFill>
                <a:latin typeface="Microsoft Sans Serif"/>
                <a:cs typeface="Microsoft Sans Serif"/>
              </a:rPr>
              <a:t>212</a:t>
            </a:r>
            <a:endParaRPr sz="1200">
              <a:latin typeface="Microsoft Sans Serif"/>
              <a:cs typeface="Microsoft Sans Serif"/>
            </a:endParaRPr>
          </a:p>
        </p:txBody>
      </p:sp>
      <p:sp>
        <p:nvSpPr>
          <p:cNvPr id="78" name="object 78"/>
          <p:cNvSpPr txBox="1"/>
          <p:nvPr/>
        </p:nvSpPr>
        <p:spPr>
          <a:xfrm>
            <a:off x="8275856" y="3410203"/>
            <a:ext cx="429895" cy="36703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ts val="1345"/>
              </a:lnSpc>
              <a:spcBef>
                <a:spcPts val="100"/>
              </a:spcBef>
            </a:pPr>
            <a:r>
              <a:rPr sz="1200" spc="25" dirty="0">
                <a:solidFill>
                  <a:srgbClr val="535353"/>
                </a:solidFill>
                <a:latin typeface="Microsoft Sans Serif"/>
                <a:cs typeface="Microsoft Sans Serif"/>
              </a:rPr>
              <a:t>1196</a:t>
            </a:r>
            <a:endParaRPr sz="1200">
              <a:latin typeface="Microsoft Sans Serif"/>
              <a:cs typeface="Microsoft Sans Serif"/>
            </a:endParaRPr>
          </a:p>
          <a:p>
            <a:pPr marL="63500">
              <a:lnSpc>
                <a:spcPts val="1345"/>
              </a:lnSpc>
            </a:pPr>
            <a:r>
              <a:rPr sz="1200" spc="25" dirty="0">
                <a:solidFill>
                  <a:srgbClr val="535353"/>
                </a:solidFill>
                <a:latin typeface="Microsoft Sans Serif"/>
                <a:cs typeface="Microsoft Sans Serif"/>
              </a:rPr>
              <a:t>1349</a:t>
            </a:r>
            <a:endParaRPr sz="1200">
              <a:latin typeface="Microsoft Sans Serif"/>
              <a:cs typeface="Microsoft Sans Serif"/>
            </a:endParaRPr>
          </a:p>
        </p:txBody>
      </p:sp>
      <p:sp>
        <p:nvSpPr>
          <p:cNvPr id="79" name="object 79"/>
          <p:cNvSpPr txBox="1"/>
          <p:nvPr/>
        </p:nvSpPr>
        <p:spPr>
          <a:xfrm>
            <a:off x="8529359" y="4635500"/>
            <a:ext cx="37909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25" dirty="0">
                <a:solidFill>
                  <a:srgbClr val="535353"/>
                </a:solidFill>
                <a:latin typeface="Microsoft Sans Serif"/>
                <a:cs typeface="Microsoft Sans Serif"/>
              </a:rPr>
              <a:t>1958</a:t>
            </a:r>
            <a:endParaRPr sz="1200">
              <a:latin typeface="Microsoft Sans Serif"/>
              <a:cs typeface="Microsoft Sans Serif"/>
            </a:endParaRPr>
          </a:p>
        </p:txBody>
      </p:sp>
      <p:sp>
        <p:nvSpPr>
          <p:cNvPr id="80" name="object 80"/>
          <p:cNvSpPr txBox="1"/>
          <p:nvPr/>
        </p:nvSpPr>
        <p:spPr>
          <a:xfrm>
            <a:off x="8368342" y="5546852"/>
            <a:ext cx="433705" cy="36703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ts val="1345"/>
              </a:lnSpc>
              <a:spcBef>
                <a:spcPts val="100"/>
              </a:spcBef>
            </a:pPr>
            <a:r>
              <a:rPr sz="1200" spc="25" dirty="0">
                <a:solidFill>
                  <a:srgbClr val="535353"/>
                </a:solidFill>
                <a:latin typeface="Microsoft Sans Serif"/>
                <a:cs typeface="Microsoft Sans Serif"/>
              </a:rPr>
              <a:t>1474</a:t>
            </a:r>
            <a:endParaRPr sz="1200">
              <a:latin typeface="Microsoft Sans Serif"/>
              <a:cs typeface="Microsoft Sans Serif"/>
            </a:endParaRPr>
          </a:p>
          <a:p>
            <a:pPr marL="66675">
              <a:lnSpc>
                <a:spcPts val="1345"/>
              </a:lnSpc>
            </a:pPr>
            <a:r>
              <a:rPr sz="1200" spc="25" dirty="0">
                <a:solidFill>
                  <a:srgbClr val="535353"/>
                </a:solidFill>
                <a:latin typeface="Microsoft Sans Serif"/>
                <a:cs typeface="Microsoft Sans Serif"/>
              </a:rPr>
              <a:t>1637</a:t>
            </a:r>
            <a:endParaRPr sz="1200">
              <a:latin typeface="Microsoft Sans Serif"/>
              <a:cs typeface="Microsoft Sans Serif"/>
            </a:endParaRPr>
          </a:p>
        </p:txBody>
      </p:sp>
      <p:sp>
        <p:nvSpPr>
          <p:cNvPr id="81" name="object 81"/>
          <p:cNvSpPr txBox="1"/>
          <p:nvPr/>
        </p:nvSpPr>
        <p:spPr>
          <a:xfrm>
            <a:off x="6315739" y="2175764"/>
            <a:ext cx="131254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10" dirty="0">
                <a:solidFill>
                  <a:srgbClr val="535353"/>
                </a:solidFill>
                <a:latin typeface="Microsoft Sans Serif"/>
                <a:cs typeface="Microsoft Sans Serif"/>
              </a:rPr>
              <a:t>C-Level</a:t>
            </a:r>
            <a:r>
              <a:rPr sz="1200" spc="-55" dirty="0">
                <a:solidFill>
                  <a:srgbClr val="535353"/>
                </a:solidFill>
                <a:latin typeface="Microsoft Sans Serif"/>
                <a:cs typeface="Microsoft Sans Serif"/>
              </a:rPr>
              <a:t> </a:t>
            </a:r>
            <a:r>
              <a:rPr sz="1200" spc="-15" dirty="0">
                <a:solidFill>
                  <a:srgbClr val="535353"/>
                </a:solidFill>
                <a:latin typeface="Microsoft Sans Serif"/>
                <a:cs typeface="Microsoft Sans Serif"/>
              </a:rPr>
              <a:t>Executives</a:t>
            </a:r>
            <a:endParaRPr sz="1200">
              <a:latin typeface="Microsoft Sans Serif"/>
              <a:cs typeface="Microsoft Sans Serif"/>
            </a:endParaRPr>
          </a:p>
        </p:txBody>
      </p:sp>
      <p:sp>
        <p:nvSpPr>
          <p:cNvPr id="82" name="object 82"/>
          <p:cNvSpPr txBox="1"/>
          <p:nvPr/>
        </p:nvSpPr>
        <p:spPr>
          <a:xfrm>
            <a:off x="6143208" y="3111500"/>
            <a:ext cx="1490345" cy="44640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45440" marR="5080" indent="-333375">
              <a:lnSpc>
                <a:spcPct val="114999"/>
              </a:lnSpc>
              <a:spcBef>
                <a:spcPts val="100"/>
              </a:spcBef>
            </a:pPr>
            <a:r>
              <a:rPr sz="1200" spc="10" dirty="0">
                <a:solidFill>
                  <a:srgbClr val="535353"/>
                </a:solidFill>
                <a:latin typeface="Microsoft Sans Serif"/>
                <a:cs typeface="Microsoft Sans Serif"/>
              </a:rPr>
              <a:t>High-Level</a:t>
            </a:r>
            <a:r>
              <a:rPr sz="1200" spc="-50" dirty="0">
                <a:solidFill>
                  <a:srgbClr val="535353"/>
                </a:solidFill>
                <a:latin typeface="Microsoft Sans Serif"/>
                <a:cs typeface="Microsoft Sans Serif"/>
              </a:rPr>
              <a:t> </a:t>
            </a:r>
            <a:r>
              <a:rPr sz="1200" spc="-15" dirty="0">
                <a:solidFill>
                  <a:srgbClr val="535353"/>
                </a:solidFill>
                <a:latin typeface="Microsoft Sans Serif"/>
                <a:cs typeface="Microsoft Sans Serif"/>
              </a:rPr>
              <a:t>Execitives </a:t>
            </a:r>
            <a:r>
              <a:rPr sz="1200" spc="-305" dirty="0">
                <a:solidFill>
                  <a:srgbClr val="535353"/>
                </a:solidFill>
                <a:latin typeface="Microsoft Sans Serif"/>
                <a:cs typeface="Microsoft Sans Serif"/>
              </a:rPr>
              <a:t> </a:t>
            </a:r>
            <a:r>
              <a:rPr sz="1200" spc="20" dirty="0">
                <a:solidFill>
                  <a:srgbClr val="535353"/>
                </a:solidFill>
                <a:latin typeface="Microsoft Sans Serif"/>
                <a:cs typeface="Microsoft Sans Serif"/>
              </a:rPr>
              <a:t>(Director+)</a:t>
            </a:r>
            <a:endParaRPr sz="1200">
              <a:latin typeface="Microsoft Sans Serif"/>
              <a:cs typeface="Microsoft Sans Serif"/>
            </a:endParaRPr>
          </a:p>
        </p:txBody>
      </p:sp>
      <p:sp>
        <p:nvSpPr>
          <p:cNvPr id="83" name="object 83"/>
          <p:cNvSpPr txBox="1"/>
          <p:nvPr/>
        </p:nvSpPr>
        <p:spPr>
          <a:xfrm>
            <a:off x="5963442" y="4312411"/>
            <a:ext cx="167132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15" dirty="0">
                <a:solidFill>
                  <a:srgbClr val="535353"/>
                </a:solidFill>
                <a:latin typeface="Microsoft Sans Serif"/>
                <a:cs typeface="Microsoft Sans Serif"/>
              </a:rPr>
              <a:t>Mid-Level</a:t>
            </a:r>
            <a:r>
              <a:rPr sz="1200" spc="-40" dirty="0">
                <a:solidFill>
                  <a:srgbClr val="535353"/>
                </a:solidFill>
                <a:latin typeface="Microsoft Sans Serif"/>
                <a:cs typeface="Microsoft Sans Serif"/>
              </a:rPr>
              <a:t> </a:t>
            </a:r>
            <a:r>
              <a:rPr sz="1200" spc="5" dirty="0">
                <a:solidFill>
                  <a:srgbClr val="535353"/>
                </a:solidFill>
                <a:latin typeface="Microsoft Sans Serif"/>
                <a:cs typeface="Microsoft Sans Serif"/>
              </a:rPr>
              <a:t>(Managers</a:t>
            </a:r>
            <a:r>
              <a:rPr sz="1200" spc="-65" dirty="0">
                <a:solidFill>
                  <a:srgbClr val="535353"/>
                </a:solidFill>
                <a:latin typeface="Microsoft Sans Serif"/>
                <a:cs typeface="Microsoft Sans Serif"/>
              </a:rPr>
              <a:t> </a:t>
            </a:r>
            <a:r>
              <a:rPr sz="1200" spc="25" dirty="0">
                <a:solidFill>
                  <a:srgbClr val="535353"/>
                </a:solidFill>
                <a:latin typeface="Microsoft Sans Serif"/>
                <a:cs typeface="Microsoft Sans Serif"/>
              </a:rPr>
              <a:t>+)</a:t>
            </a:r>
            <a:endParaRPr sz="1200">
              <a:latin typeface="Microsoft Sans Serif"/>
              <a:cs typeface="Microsoft Sans Serif"/>
            </a:endParaRPr>
          </a:p>
        </p:txBody>
      </p:sp>
      <p:sp>
        <p:nvSpPr>
          <p:cNvPr id="84" name="object 84"/>
          <p:cNvSpPr txBox="1"/>
          <p:nvPr/>
        </p:nvSpPr>
        <p:spPr>
          <a:xfrm>
            <a:off x="6010052" y="5379211"/>
            <a:ext cx="163004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105" dirty="0">
                <a:solidFill>
                  <a:srgbClr val="535353"/>
                </a:solidFill>
                <a:latin typeface="Microsoft Sans Serif"/>
                <a:cs typeface="Microsoft Sans Serif"/>
              </a:rPr>
              <a:t>S</a:t>
            </a:r>
            <a:r>
              <a:rPr sz="1200" dirty="0">
                <a:solidFill>
                  <a:srgbClr val="535353"/>
                </a:solidFill>
                <a:latin typeface="Microsoft Sans Serif"/>
                <a:cs typeface="Microsoft Sans Serif"/>
              </a:rPr>
              <a:t>m</a:t>
            </a:r>
            <a:r>
              <a:rPr sz="1200" spc="25" dirty="0">
                <a:solidFill>
                  <a:srgbClr val="535353"/>
                </a:solidFill>
                <a:latin typeface="Microsoft Sans Serif"/>
                <a:cs typeface="Microsoft Sans Serif"/>
              </a:rPr>
              <a:t>a</a:t>
            </a:r>
            <a:r>
              <a:rPr sz="1200" spc="20" dirty="0">
                <a:solidFill>
                  <a:srgbClr val="535353"/>
                </a:solidFill>
                <a:latin typeface="Microsoft Sans Serif"/>
                <a:cs typeface="Microsoft Sans Serif"/>
              </a:rPr>
              <a:t>l</a:t>
            </a:r>
            <a:r>
              <a:rPr sz="1200" spc="25" dirty="0">
                <a:solidFill>
                  <a:srgbClr val="535353"/>
                </a:solidFill>
                <a:latin typeface="Microsoft Sans Serif"/>
                <a:cs typeface="Microsoft Sans Serif"/>
              </a:rPr>
              <a:t>l</a:t>
            </a:r>
            <a:r>
              <a:rPr sz="1200" spc="-25" dirty="0">
                <a:solidFill>
                  <a:srgbClr val="535353"/>
                </a:solidFill>
                <a:latin typeface="Microsoft Sans Serif"/>
                <a:cs typeface="Microsoft Sans Serif"/>
              </a:rPr>
              <a:t> </a:t>
            </a:r>
            <a:r>
              <a:rPr sz="1200" spc="-105" dirty="0">
                <a:solidFill>
                  <a:srgbClr val="535353"/>
                </a:solidFill>
                <a:latin typeface="Microsoft Sans Serif"/>
                <a:cs typeface="Microsoft Sans Serif"/>
              </a:rPr>
              <a:t>B</a:t>
            </a:r>
            <a:r>
              <a:rPr sz="1200" spc="25" dirty="0">
                <a:solidFill>
                  <a:srgbClr val="535353"/>
                </a:solidFill>
                <a:latin typeface="Microsoft Sans Serif"/>
                <a:cs typeface="Microsoft Sans Serif"/>
              </a:rPr>
              <a:t>u</a:t>
            </a:r>
            <a:r>
              <a:rPr sz="1200" spc="-5" dirty="0">
                <a:solidFill>
                  <a:srgbClr val="535353"/>
                </a:solidFill>
                <a:latin typeface="Microsoft Sans Serif"/>
                <a:cs typeface="Microsoft Sans Serif"/>
              </a:rPr>
              <a:t>s</a:t>
            </a:r>
            <a:r>
              <a:rPr sz="1200" spc="25" dirty="0">
                <a:solidFill>
                  <a:srgbClr val="535353"/>
                </a:solidFill>
                <a:latin typeface="Microsoft Sans Serif"/>
                <a:cs typeface="Microsoft Sans Serif"/>
              </a:rPr>
              <a:t>ine</a:t>
            </a:r>
            <a:r>
              <a:rPr sz="1200" spc="-105" dirty="0">
                <a:solidFill>
                  <a:srgbClr val="535353"/>
                </a:solidFill>
                <a:latin typeface="Microsoft Sans Serif"/>
                <a:cs typeface="Microsoft Sans Serif"/>
              </a:rPr>
              <a:t>s</a:t>
            </a:r>
            <a:r>
              <a:rPr sz="1200" spc="-70" dirty="0">
                <a:solidFill>
                  <a:srgbClr val="535353"/>
                </a:solidFill>
                <a:latin typeface="Microsoft Sans Serif"/>
                <a:cs typeface="Microsoft Sans Serif"/>
              </a:rPr>
              <a:t>s</a:t>
            </a:r>
            <a:r>
              <a:rPr sz="1200" spc="-55" dirty="0">
                <a:solidFill>
                  <a:srgbClr val="535353"/>
                </a:solidFill>
                <a:latin typeface="Microsoft Sans Serif"/>
                <a:cs typeface="Microsoft Sans Serif"/>
              </a:rPr>
              <a:t> </a:t>
            </a:r>
            <a:r>
              <a:rPr sz="1200" spc="65" dirty="0">
                <a:solidFill>
                  <a:srgbClr val="535353"/>
                </a:solidFill>
                <a:latin typeface="Microsoft Sans Serif"/>
                <a:cs typeface="Microsoft Sans Serif"/>
              </a:rPr>
              <a:t>O</a:t>
            </a:r>
            <a:r>
              <a:rPr sz="1200" spc="25" dirty="0">
                <a:solidFill>
                  <a:srgbClr val="535353"/>
                </a:solidFill>
                <a:latin typeface="Microsoft Sans Serif"/>
                <a:cs typeface="Microsoft Sans Serif"/>
              </a:rPr>
              <a:t>wne</a:t>
            </a:r>
            <a:r>
              <a:rPr sz="1200" spc="95" dirty="0">
                <a:solidFill>
                  <a:srgbClr val="535353"/>
                </a:solidFill>
                <a:latin typeface="Microsoft Sans Serif"/>
                <a:cs typeface="Microsoft Sans Serif"/>
              </a:rPr>
              <a:t>r</a:t>
            </a:r>
            <a:r>
              <a:rPr sz="1200" spc="-70" dirty="0">
                <a:solidFill>
                  <a:srgbClr val="535353"/>
                </a:solidFill>
                <a:latin typeface="Microsoft Sans Serif"/>
                <a:cs typeface="Microsoft Sans Serif"/>
              </a:rPr>
              <a:t>s</a:t>
            </a:r>
            <a:endParaRPr sz="1200">
              <a:latin typeface="Microsoft Sans Serif"/>
              <a:cs typeface="Microsoft Sans Serif"/>
            </a:endParaRPr>
          </a:p>
        </p:txBody>
      </p:sp>
      <p:sp>
        <p:nvSpPr>
          <p:cNvPr id="85" name="object 85"/>
          <p:cNvSpPr/>
          <p:nvPr/>
        </p:nvSpPr>
        <p:spPr>
          <a:xfrm>
            <a:off x="7045881" y="6276329"/>
            <a:ext cx="93980" cy="93980"/>
          </a:xfrm>
          <a:custGeom>
            <a:avLst/>
            <a:gdLst/>
            <a:ahLst/>
            <a:cxnLst/>
            <a:rect l="l" t="t" r="r" b="b"/>
            <a:pathLst>
              <a:path w="93979" h="93979">
                <a:moveTo>
                  <a:pt x="93667" y="0"/>
                </a:moveTo>
                <a:lnTo>
                  <a:pt x="0" y="0"/>
                </a:lnTo>
                <a:lnTo>
                  <a:pt x="0" y="93667"/>
                </a:lnTo>
                <a:lnTo>
                  <a:pt x="93667" y="93667"/>
                </a:lnTo>
                <a:lnTo>
                  <a:pt x="93667" y="0"/>
                </a:lnTo>
                <a:close/>
              </a:path>
            </a:pathLst>
          </a:custGeom>
          <a:solidFill>
            <a:srgbClr val="F9D4E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6" name="object 86"/>
          <p:cNvSpPr txBox="1"/>
          <p:nvPr/>
        </p:nvSpPr>
        <p:spPr>
          <a:xfrm>
            <a:off x="7207019" y="6196076"/>
            <a:ext cx="15049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40" dirty="0">
                <a:solidFill>
                  <a:srgbClr val="535353"/>
                </a:solidFill>
                <a:latin typeface="Microsoft Sans Serif"/>
                <a:cs typeface="Microsoft Sans Serif"/>
              </a:rPr>
              <a:t>I</a:t>
            </a:r>
            <a:r>
              <a:rPr sz="1200" spc="-50" dirty="0">
                <a:solidFill>
                  <a:srgbClr val="535353"/>
                </a:solidFill>
                <a:latin typeface="Microsoft Sans Serif"/>
                <a:cs typeface="Microsoft Sans Serif"/>
              </a:rPr>
              <a:t>T</a:t>
            </a:r>
            <a:endParaRPr sz="1200">
              <a:latin typeface="Microsoft Sans Serif"/>
              <a:cs typeface="Microsoft Sans Serif"/>
            </a:endParaRPr>
          </a:p>
        </p:txBody>
      </p:sp>
      <p:sp>
        <p:nvSpPr>
          <p:cNvPr id="87" name="object 87"/>
          <p:cNvSpPr/>
          <p:nvPr/>
        </p:nvSpPr>
        <p:spPr>
          <a:xfrm>
            <a:off x="7509203" y="6276329"/>
            <a:ext cx="93980" cy="93980"/>
          </a:xfrm>
          <a:custGeom>
            <a:avLst/>
            <a:gdLst/>
            <a:ahLst/>
            <a:cxnLst/>
            <a:rect l="l" t="t" r="r" b="b"/>
            <a:pathLst>
              <a:path w="93979" h="93979">
                <a:moveTo>
                  <a:pt x="93667" y="0"/>
                </a:moveTo>
                <a:lnTo>
                  <a:pt x="0" y="0"/>
                </a:lnTo>
                <a:lnTo>
                  <a:pt x="0" y="93667"/>
                </a:lnTo>
                <a:lnTo>
                  <a:pt x="93667" y="93667"/>
                </a:lnTo>
                <a:lnTo>
                  <a:pt x="93667" y="0"/>
                </a:lnTo>
                <a:close/>
              </a:path>
            </a:pathLst>
          </a:custGeom>
          <a:solidFill>
            <a:srgbClr val="1F70C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8" name="object 88"/>
          <p:cNvSpPr txBox="1"/>
          <p:nvPr/>
        </p:nvSpPr>
        <p:spPr>
          <a:xfrm>
            <a:off x="7670344" y="6196076"/>
            <a:ext cx="20129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105" dirty="0">
                <a:solidFill>
                  <a:srgbClr val="535353"/>
                </a:solidFill>
                <a:latin typeface="Microsoft Sans Serif"/>
                <a:cs typeface="Microsoft Sans Serif"/>
              </a:rPr>
              <a:t>P</a:t>
            </a:r>
            <a:r>
              <a:rPr sz="1200" spc="-50" dirty="0">
                <a:solidFill>
                  <a:srgbClr val="535353"/>
                </a:solidFill>
                <a:latin typeface="Microsoft Sans Serif"/>
                <a:cs typeface="Microsoft Sans Serif"/>
              </a:rPr>
              <a:t>T</a:t>
            </a:r>
            <a:endParaRPr sz="1200">
              <a:latin typeface="Microsoft Sans Serif"/>
              <a:cs typeface="Microsoft Sans Serif"/>
            </a:endParaRPr>
          </a:p>
        </p:txBody>
      </p:sp>
      <p:sp>
        <p:nvSpPr>
          <p:cNvPr id="89" name="object 89"/>
          <p:cNvSpPr/>
          <p:nvPr/>
        </p:nvSpPr>
        <p:spPr>
          <a:xfrm>
            <a:off x="8021294" y="6276329"/>
            <a:ext cx="93980" cy="93980"/>
          </a:xfrm>
          <a:custGeom>
            <a:avLst/>
            <a:gdLst/>
            <a:ahLst/>
            <a:cxnLst/>
            <a:rect l="l" t="t" r="r" b="b"/>
            <a:pathLst>
              <a:path w="93979" h="93979">
                <a:moveTo>
                  <a:pt x="93667" y="0"/>
                </a:moveTo>
                <a:lnTo>
                  <a:pt x="0" y="0"/>
                </a:lnTo>
                <a:lnTo>
                  <a:pt x="0" y="93667"/>
                </a:lnTo>
                <a:lnTo>
                  <a:pt x="93667" y="93667"/>
                </a:lnTo>
                <a:lnTo>
                  <a:pt x="93667" y="0"/>
                </a:lnTo>
                <a:close/>
              </a:path>
            </a:pathLst>
          </a:custGeom>
          <a:solidFill>
            <a:srgbClr val="764AC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0" name="object 90"/>
          <p:cNvSpPr txBox="1"/>
          <p:nvPr/>
        </p:nvSpPr>
        <p:spPr>
          <a:xfrm>
            <a:off x="8182434" y="6196076"/>
            <a:ext cx="19240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105" dirty="0">
                <a:solidFill>
                  <a:srgbClr val="535353"/>
                </a:solidFill>
                <a:latin typeface="Microsoft Sans Serif"/>
                <a:cs typeface="Microsoft Sans Serif"/>
              </a:rPr>
              <a:t>P</a:t>
            </a:r>
            <a:r>
              <a:rPr sz="1200" spc="-60" dirty="0">
                <a:solidFill>
                  <a:srgbClr val="535353"/>
                </a:solidFill>
                <a:latin typeface="Microsoft Sans Serif"/>
                <a:cs typeface="Microsoft Sans Serif"/>
              </a:rPr>
              <a:t>L</a:t>
            </a:r>
            <a:endParaRPr sz="1200">
              <a:latin typeface="Microsoft Sans Serif"/>
              <a:cs typeface="Microsoft Sans Serif"/>
            </a:endParaRPr>
          </a:p>
        </p:txBody>
      </p:sp>
      <p:sp>
        <p:nvSpPr>
          <p:cNvPr id="91" name="object 91"/>
          <p:cNvSpPr/>
          <p:nvPr/>
        </p:nvSpPr>
        <p:spPr>
          <a:xfrm>
            <a:off x="8524240" y="6276329"/>
            <a:ext cx="93980" cy="93980"/>
          </a:xfrm>
          <a:custGeom>
            <a:avLst/>
            <a:gdLst/>
            <a:ahLst/>
            <a:cxnLst/>
            <a:rect l="l" t="t" r="r" b="b"/>
            <a:pathLst>
              <a:path w="93979" h="93979">
                <a:moveTo>
                  <a:pt x="93668" y="0"/>
                </a:moveTo>
                <a:lnTo>
                  <a:pt x="0" y="0"/>
                </a:lnTo>
                <a:lnTo>
                  <a:pt x="0" y="93667"/>
                </a:lnTo>
                <a:lnTo>
                  <a:pt x="93668" y="93667"/>
                </a:lnTo>
                <a:lnTo>
                  <a:pt x="93668" y="0"/>
                </a:lnTo>
                <a:close/>
              </a:path>
            </a:pathLst>
          </a:custGeom>
          <a:solidFill>
            <a:srgbClr val="82828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2" name="object 92"/>
          <p:cNvSpPr txBox="1"/>
          <p:nvPr/>
        </p:nvSpPr>
        <p:spPr>
          <a:xfrm>
            <a:off x="8685381" y="6196076"/>
            <a:ext cx="217804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30" dirty="0">
                <a:solidFill>
                  <a:srgbClr val="535353"/>
                </a:solidFill>
                <a:latin typeface="Microsoft Sans Serif"/>
                <a:cs typeface="Microsoft Sans Serif"/>
              </a:rPr>
              <a:t>N</a:t>
            </a:r>
            <a:r>
              <a:rPr sz="1200" spc="-60" dirty="0">
                <a:solidFill>
                  <a:srgbClr val="535353"/>
                </a:solidFill>
                <a:latin typeface="Microsoft Sans Serif"/>
                <a:cs typeface="Microsoft Sans Serif"/>
              </a:rPr>
              <a:t>L</a:t>
            </a:r>
            <a:endParaRPr sz="1200">
              <a:latin typeface="Microsoft Sans Serif"/>
              <a:cs typeface="Microsoft Sans Serif"/>
            </a:endParaRPr>
          </a:p>
        </p:txBody>
      </p:sp>
      <p:sp>
        <p:nvSpPr>
          <p:cNvPr id="93" name="object 93"/>
          <p:cNvSpPr/>
          <p:nvPr/>
        </p:nvSpPr>
        <p:spPr>
          <a:xfrm>
            <a:off x="9055256" y="6276329"/>
            <a:ext cx="93980" cy="93980"/>
          </a:xfrm>
          <a:custGeom>
            <a:avLst/>
            <a:gdLst/>
            <a:ahLst/>
            <a:cxnLst/>
            <a:rect l="l" t="t" r="r" b="b"/>
            <a:pathLst>
              <a:path w="93979" h="93979">
                <a:moveTo>
                  <a:pt x="93667" y="0"/>
                </a:moveTo>
                <a:lnTo>
                  <a:pt x="0" y="0"/>
                </a:lnTo>
                <a:lnTo>
                  <a:pt x="0" y="93667"/>
                </a:lnTo>
                <a:lnTo>
                  <a:pt x="93667" y="93667"/>
                </a:lnTo>
                <a:lnTo>
                  <a:pt x="93667" y="0"/>
                </a:lnTo>
                <a:close/>
              </a:path>
            </a:pathLst>
          </a:custGeom>
          <a:solidFill>
            <a:srgbClr val="3A4A6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4" name="object 94"/>
          <p:cNvSpPr txBox="1"/>
          <p:nvPr/>
        </p:nvSpPr>
        <p:spPr>
          <a:xfrm>
            <a:off x="9216396" y="6196076"/>
            <a:ext cx="249554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30" dirty="0">
                <a:solidFill>
                  <a:srgbClr val="535353"/>
                </a:solidFill>
                <a:latin typeface="Microsoft Sans Serif"/>
                <a:cs typeface="Microsoft Sans Serif"/>
              </a:rPr>
              <a:t>C</a:t>
            </a:r>
            <a:r>
              <a:rPr sz="1200" spc="-5" dirty="0">
                <a:solidFill>
                  <a:srgbClr val="535353"/>
                </a:solidFill>
                <a:latin typeface="Microsoft Sans Serif"/>
                <a:cs typeface="Microsoft Sans Serif"/>
              </a:rPr>
              <a:t>H</a:t>
            </a:r>
            <a:endParaRPr sz="120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325118" y="610107"/>
            <a:ext cx="4302125" cy="6350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4000" spc="-5" dirty="0">
                <a:solidFill>
                  <a:srgbClr val="D76F29"/>
                </a:solidFill>
                <a:latin typeface="Segoe UI"/>
                <a:cs typeface="Segoe UI"/>
              </a:rPr>
              <a:t>DECISION</a:t>
            </a:r>
            <a:r>
              <a:rPr sz="4000" spc="-80" dirty="0">
                <a:solidFill>
                  <a:srgbClr val="D76F29"/>
                </a:solidFill>
                <a:latin typeface="Segoe UI"/>
                <a:cs typeface="Segoe UI"/>
              </a:rPr>
              <a:t> </a:t>
            </a:r>
            <a:r>
              <a:rPr sz="4000" spc="-5" dirty="0">
                <a:solidFill>
                  <a:srgbClr val="D76F29"/>
                </a:solidFill>
                <a:latin typeface="Segoe UI"/>
                <a:cs typeface="Segoe UI"/>
              </a:rPr>
              <a:t>MAKERS</a:t>
            </a:r>
            <a:endParaRPr sz="4000">
              <a:latin typeface="Segoe UI"/>
              <a:cs typeface="Segoe UI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1503273" y="1781970"/>
            <a:ext cx="3151505" cy="4419600"/>
            <a:chOff x="1503273" y="1781970"/>
            <a:chExt cx="3151505" cy="4419600"/>
          </a:xfrm>
        </p:grpSpPr>
        <p:sp>
          <p:nvSpPr>
            <p:cNvPr id="4" name="object 4"/>
            <p:cNvSpPr/>
            <p:nvPr/>
          </p:nvSpPr>
          <p:spPr>
            <a:xfrm>
              <a:off x="1508034" y="1920240"/>
              <a:ext cx="2692400" cy="152400"/>
            </a:xfrm>
            <a:custGeom>
              <a:avLst/>
              <a:gdLst/>
              <a:ahLst/>
              <a:cxnLst/>
              <a:rect l="l" t="t" r="r" b="b"/>
              <a:pathLst>
                <a:path w="2692400" h="152400">
                  <a:moveTo>
                    <a:pt x="2692109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2692109" y="152400"/>
                  </a:lnTo>
                  <a:lnTo>
                    <a:pt x="2692109" y="0"/>
                  </a:lnTo>
                  <a:close/>
                </a:path>
              </a:pathLst>
            </a:custGeom>
            <a:solidFill>
              <a:srgbClr val="C5DED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1508034" y="2072640"/>
              <a:ext cx="1454785" cy="152400"/>
            </a:xfrm>
            <a:custGeom>
              <a:avLst/>
              <a:gdLst/>
              <a:ahLst/>
              <a:cxnLst/>
              <a:rect l="l" t="t" r="r" b="b"/>
              <a:pathLst>
                <a:path w="1454785" h="152400">
                  <a:moveTo>
                    <a:pt x="1454621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1454621" y="152400"/>
                  </a:lnTo>
                  <a:lnTo>
                    <a:pt x="1454621" y="0"/>
                  </a:lnTo>
                  <a:close/>
                </a:path>
              </a:pathLst>
            </a:custGeom>
            <a:solidFill>
              <a:srgbClr val="445F4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1508034" y="2225040"/>
              <a:ext cx="1220470" cy="149860"/>
            </a:xfrm>
            <a:custGeom>
              <a:avLst/>
              <a:gdLst/>
              <a:ahLst/>
              <a:cxnLst/>
              <a:rect l="l" t="t" r="r" b="b"/>
              <a:pathLst>
                <a:path w="1220470" h="149860">
                  <a:moveTo>
                    <a:pt x="1219925" y="0"/>
                  </a:moveTo>
                  <a:lnTo>
                    <a:pt x="0" y="0"/>
                  </a:lnTo>
                  <a:lnTo>
                    <a:pt x="0" y="149351"/>
                  </a:lnTo>
                  <a:lnTo>
                    <a:pt x="1219925" y="149351"/>
                  </a:lnTo>
                  <a:lnTo>
                    <a:pt x="1219925" y="0"/>
                  </a:lnTo>
                  <a:close/>
                </a:path>
              </a:pathLst>
            </a:custGeom>
            <a:solidFill>
              <a:srgbClr val="A35C2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1508034" y="2374392"/>
              <a:ext cx="3146425" cy="152400"/>
            </a:xfrm>
            <a:custGeom>
              <a:avLst/>
              <a:gdLst/>
              <a:ahLst/>
              <a:cxnLst/>
              <a:rect l="l" t="t" r="r" b="b"/>
              <a:pathLst>
                <a:path w="3146425" h="152400">
                  <a:moveTo>
                    <a:pt x="3146261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146261" y="152400"/>
                  </a:lnTo>
                  <a:lnTo>
                    <a:pt x="3146261" y="0"/>
                  </a:lnTo>
                  <a:close/>
                </a:path>
              </a:pathLst>
            </a:custGeom>
            <a:solidFill>
              <a:srgbClr val="6CEA8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1508034" y="2804160"/>
              <a:ext cx="2137410" cy="152400"/>
            </a:xfrm>
            <a:custGeom>
              <a:avLst/>
              <a:gdLst/>
              <a:ahLst/>
              <a:cxnLst/>
              <a:rect l="l" t="t" r="r" b="b"/>
              <a:pathLst>
                <a:path w="2137410" h="152400">
                  <a:moveTo>
                    <a:pt x="2137373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2137373" y="152400"/>
                  </a:lnTo>
                  <a:lnTo>
                    <a:pt x="2137373" y="0"/>
                  </a:lnTo>
                  <a:close/>
                </a:path>
              </a:pathLst>
            </a:custGeom>
            <a:solidFill>
              <a:srgbClr val="C5DED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1508034" y="2956560"/>
              <a:ext cx="1046480" cy="152400"/>
            </a:xfrm>
            <a:custGeom>
              <a:avLst/>
              <a:gdLst/>
              <a:ahLst/>
              <a:cxnLst/>
              <a:rect l="l" t="t" r="r" b="b"/>
              <a:pathLst>
                <a:path w="1046480" h="152400">
                  <a:moveTo>
                    <a:pt x="1046189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1046189" y="152400"/>
                  </a:lnTo>
                  <a:lnTo>
                    <a:pt x="1046189" y="0"/>
                  </a:lnTo>
                  <a:close/>
                </a:path>
              </a:pathLst>
            </a:custGeom>
            <a:solidFill>
              <a:srgbClr val="445F4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1508034" y="3108960"/>
              <a:ext cx="961390" cy="149860"/>
            </a:xfrm>
            <a:custGeom>
              <a:avLst/>
              <a:gdLst/>
              <a:ahLst/>
              <a:cxnLst/>
              <a:rect l="l" t="t" r="r" b="b"/>
              <a:pathLst>
                <a:path w="961389" h="149860">
                  <a:moveTo>
                    <a:pt x="960845" y="0"/>
                  </a:moveTo>
                  <a:lnTo>
                    <a:pt x="0" y="0"/>
                  </a:lnTo>
                  <a:lnTo>
                    <a:pt x="0" y="149351"/>
                  </a:lnTo>
                  <a:lnTo>
                    <a:pt x="960845" y="149351"/>
                  </a:lnTo>
                  <a:lnTo>
                    <a:pt x="960845" y="0"/>
                  </a:lnTo>
                  <a:close/>
                </a:path>
              </a:pathLst>
            </a:custGeom>
            <a:solidFill>
              <a:srgbClr val="A35C2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1508034" y="3258312"/>
              <a:ext cx="2792730" cy="152400"/>
            </a:xfrm>
            <a:custGeom>
              <a:avLst/>
              <a:gdLst/>
              <a:ahLst/>
              <a:cxnLst/>
              <a:rect l="l" t="t" r="r" b="b"/>
              <a:pathLst>
                <a:path w="2792729" h="152400">
                  <a:moveTo>
                    <a:pt x="2792693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2792693" y="152400"/>
                  </a:lnTo>
                  <a:lnTo>
                    <a:pt x="2792693" y="0"/>
                  </a:lnTo>
                  <a:close/>
                </a:path>
              </a:pathLst>
            </a:custGeom>
            <a:solidFill>
              <a:srgbClr val="6CEA8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1508034" y="3688080"/>
              <a:ext cx="479425" cy="152400"/>
            </a:xfrm>
            <a:custGeom>
              <a:avLst/>
              <a:gdLst/>
              <a:ahLst/>
              <a:cxnLst/>
              <a:rect l="l" t="t" r="r" b="b"/>
              <a:pathLst>
                <a:path w="479425" h="152400">
                  <a:moveTo>
                    <a:pt x="479261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479261" y="152400"/>
                  </a:lnTo>
                  <a:lnTo>
                    <a:pt x="479261" y="0"/>
                  </a:lnTo>
                  <a:close/>
                </a:path>
              </a:pathLst>
            </a:custGeom>
            <a:solidFill>
              <a:srgbClr val="C5DED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1508034" y="3840480"/>
              <a:ext cx="260350" cy="152400"/>
            </a:xfrm>
            <a:custGeom>
              <a:avLst/>
              <a:gdLst/>
              <a:ahLst/>
              <a:cxnLst/>
              <a:rect l="l" t="t" r="r" b="b"/>
              <a:pathLst>
                <a:path w="260350" h="152400">
                  <a:moveTo>
                    <a:pt x="259805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259805" y="152400"/>
                  </a:lnTo>
                  <a:lnTo>
                    <a:pt x="259805" y="0"/>
                  </a:lnTo>
                  <a:close/>
                </a:path>
              </a:pathLst>
            </a:custGeom>
            <a:solidFill>
              <a:srgbClr val="445F4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1508034" y="3992880"/>
              <a:ext cx="250825" cy="149860"/>
            </a:xfrm>
            <a:custGeom>
              <a:avLst/>
              <a:gdLst/>
              <a:ahLst/>
              <a:cxnLst/>
              <a:rect l="l" t="t" r="r" b="b"/>
              <a:pathLst>
                <a:path w="250825" h="149860">
                  <a:moveTo>
                    <a:pt x="250661" y="0"/>
                  </a:moveTo>
                  <a:lnTo>
                    <a:pt x="0" y="0"/>
                  </a:lnTo>
                  <a:lnTo>
                    <a:pt x="0" y="149352"/>
                  </a:lnTo>
                  <a:lnTo>
                    <a:pt x="250661" y="149352"/>
                  </a:lnTo>
                  <a:lnTo>
                    <a:pt x="250661" y="0"/>
                  </a:lnTo>
                  <a:close/>
                </a:path>
              </a:pathLst>
            </a:custGeom>
            <a:solidFill>
              <a:srgbClr val="A35C2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1508034" y="4142232"/>
              <a:ext cx="796290" cy="152400"/>
            </a:xfrm>
            <a:custGeom>
              <a:avLst/>
              <a:gdLst/>
              <a:ahLst/>
              <a:cxnLst/>
              <a:rect l="l" t="t" r="r" b="b"/>
              <a:pathLst>
                <a:path w="796289" h="152400">
                  <a:moveTo>
                    <a:pt x="796253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796253" y="152400"/>
                  </a:lnTo>
                  <a:lnTo>
                    <a:pt x="796253" y="0"/>
                  </a:lnTo>
                  <a:close/>
                </a:path>
              </a:pathLst>
            </a:custGeom>
            <a:solidFill>
              <a:srgbClr val="6CEA8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1508034" y="4572000"/>
              <a:ext cx="34290" cy="152400"/>
            </a:xfrm>
            <a:custGeom>
              <a:avLst/>
              <a:gdLst/>
              <a:ahLst/>
              <a:cxnLst/>
              <a:rect l="l" t="t" r="r" b="b"/>
              <a:pathLst>
                <a:path w="34290" h="152400">
                  <a:moveTo>
                    <a:pt x="34253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4253" y="152400"/>
                  </a:lnTo>
                  <a:lnTo>
                    <a:pt x="34253" y="0"/>
                  </a:lnTo>
                  <a:close/>
                </a:path>
              </a:pathLst>
            </a:custGeom>
            <a:solidFill>
              <a:srgbClr val="C5DED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1508034" y="4724400"/>
              <a:ext cx="34290" cy="152400"/>
            </a:xfrm>
            <a:custGeom>
              <a:avLst/>
              <a:gdLst/>
              <a:ahLst/>
              <a:cxnLst/>
              <a:rect l="l" t="t" r="r" b="b"/>
              <a:pathLst>
                <a:path w="34290" h="152400">
                  <a:moveTo>
                    <a:pt x="34253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4253" y="152400"/>
                  </a:lnTo>
                  <a:lnTo>
                    <a:pt x="34253" y="0"/>
                  </a:lnTo>
                  <a:close/>
                </a:path>
              </a:pathLst>
            </a:custGeom>
            <a:solidFill>
              <a:srgbClr val="445F4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1508034" y="4876800"/>
              <a:ext cx="25400" cy="149860"/>
            </a:xfrm>
            <a:custGeom>
              <a:avLst/>
              <a:gdLst/>
              <a:ahLst/>
              <a:cxnLst/>
              <a:rect l="l" t="t" r="r" b="b"/>
              <a:pathLst>
                <a:path w="25400" h="149860">
                  <a:moveTo>
                    <a:pt x="25109" y="0"/>
                  </a:moveTo>
                  <a:lnTo>
                    <a:pt x="0" y="0"/>
                  </a:lnTo>
                  <a:lnTo>
                    <a:pt x="0" y="149351"/>
                  </a:lnTo>
                  <a:lnTo>
                    <a:pt x="25109" y="149351"/>
                  </a:lnTo>
                  <a:lnTo>
                    <a:pt x="25109" y="0"/>
                  </a:lnTo>
                  <a:close/>
                </a:path>
              </a:pathLst>
            </a:custGeom>
            <a:solidFill>
              <a:srgbClr val="A35C2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1508034" y="5026152"/>
              <a:ext cx="59055" cy="152400"/>
            </a:xfrm>
            <a:custGeom>
              <a:avLst/>
              <a:gdLst/>
              <a:ahLst/>
              <a:cxnLst/>
              <a:rect l="l" t="t" r="r" b="b"/>
              <a:pathLst>
                <a:path w="59055" h="152400">
                  <a:moveTo>
                    <a:pt x="58637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58637" y="152400"/>
                  </a:lnTo>
                  <a:lnTo>
                    <a:pt x="58637" y="0"/>
                  </a:lnTo>
                  <a:close/>
                </a:path>
              </a:pathLst>
            </a:custGeom>
            <a:solidFill>
              <a:srgbClr val="6CEA8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1508034" y="5455920"/>
              <a:ext cx="34290" cy="152400"/>
            </a:xfrm>
            <a:custGeom>
              <a:avLst/>
              <a:gdLst/>
              <a:ahLst/>
              <a:cxnLst/>
              <a:rect l="l" t="t" r="r" b="b"/>
              <a:pathLst>
                <a:path w="34290" h="152400">
                  <a:moveTo>
                    <a:pt x="34253" y="0"/>
                  </a:moveTo>
                  <a:lnTo>
                    <a:pt x="0" y="0"/>
                  </a:lnTo>
                  <a:lnTo>
                    <a:pt x="0" y="152399"/>
                  </a:lnTo>
                  <a:lnTo>
                    <a:pt x="34253" y="152399"/>
                  </a:lnTo>
                  <a:lnTo>
                    <a:pt x="34253" y="0"/>
                  </a:lnTo>
                  <a:close/>
                </a:path>
              </a:pathLst>
            </a:custGeom>
            <a:solidFill>
              <a:srgbClr val="C5DED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1508034" y="5608319"/>
              <a:ext cx="19050" cy="149860"/>
            </a:xfrm>
            <a:custGeom>
              <a:avLst/>
              <a:gdLst/>
              <a:ahLst/>
              <a:cxnLst/>
              <a:rect l="l" t="t" r="r" b="b"/>
              <a:pathLst>
                <a:path w="19050" h="149860">
                  <a:moveTo>
                    <a:pt x="19013" y="0"/>
                  </a:moveTo>
                  <a:lnTo>
                    <a:pt x="0" y="0"/>
                  </a:lnTo>
                  <a:lnTo>
                    <a:pt x="0" y="149351"/>
                  </a:lnTo>
                  <a:lnTo>
                    <a:pt x="19013" y="149351"/>
                  </a:lnTo>
                  <a:lnTo>
                    <a:pt x="19013" y="0"/>
                  </a:lnTo>
                  <a:close/>
                </a:path>
              </a:pathLst>
            </a:custGeom>
            <a:solidFill>
              <a:srgbClr val="445F4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22"/>
            <p:cNvSpPr/>
            <p:nvPr/>
          </p:nvSpPr>
          <p:spPr>
            <a:xfrm>
              <a:off x="1508034" y="5757672"/>
              <a:ext cx="28575" cy="152400"/>
            </a:xfrm>
            <a:custGeom>
              <a:avLst/>
              <a:gdLst/>
              <a:ahLst/>
              <a:cxnLst/>
              <a:rect l="l" t="t" r="r" b="b"/>
              <a:pathLst>
                <a:path w="28575" h="152400">
                  <a:moveTo>
                    <a:pt x="28157" y="0"/>
                  </a:moveTo>
                  <a:lnTo>
                    <a:pt x="0" y="0"/>
                  </a:lnTo>
                  <a:lnTo>
                    <a:pt x="0" y="152399"/>
                  </a:lnTo>
                  <a:lnTo>
                    <a:pt x="28157" y="152399"/>
                  </a:lnTo>
                  <a:lnTo>
                    <a:pt x="28157" y="0"/>
                  </a:lnTo>
                  <a:close/>
                </a:path>
              </a:pathLst>
            </a:custGeom>
            <a:solidFill>
              <a:srgbClr val="A35C2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23"/>
            <p:cNvSpPr/>
            <p:nvPr/>
          </p:nvSpPr>
          <p:spPr>
            <a:xfrm>
              <a:off x="1508034" y="5910072"/>
              <a:ext cx="95250" cy="152400"/>
            </a:xfrm>
            <a:custGeom>
              <a:avLst/>
              <a:gdLst/>
              <a:ahLst/>
              <a:cxnLst/>
              <a:rect l="l" t="t" r="r" b="b"/>
              <a:pathLst>
                <a:path w="95250" h="152400">
                  <a:moveTo>
                    <a:pt x="95213" y="0"/>
                  </a:moveTo>
                  <a:lnTo>
                    <a:pt x="0" y="0"/>
                  </a:lnTo>
                  <a:lnTo>
                    <a:pt x="0" y="152399"/>
                  </a:lnTo>
                  <a:lnTo>
                    <a:pt x="95213" y="152399"/>
                  </a:lnTo>
                  <a:lnTo>
                    <a:pt x="95213" y="0"/>
                  </a:lnTo>
                  <a:close/>
                </a:path>
              </a:pathLst>
            </a:custGeom>
            <a:solidFill>
              <a:srgbClr val="6CEA8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24"/>
            <p:cNvSpPr/>
            <p:nvPr/>
          </p:nvSpPr>
          <p:spPr>
            <a:xfrm>
              <a:off x="1508036" y="1781970"/>
              <a:ext cx="0" cy="4419600"/>
            </a:xfrm>
            <a:custGeom>
              <a:avLst/>
              <a:gdLst/>
              <a:ahLst/>
              <a:cxnLst/>
              <a:rect l="l" t="t" r="r" b="b"/>
              <a:pathLst>
                <a:path h="4419600">
                  <a:moveTo>
                    <a:pt x="0" y="0"/>
                  </a:moveTo>
                  <a:lnTo>
                    <a:pt x="1" y="4419110"/>
                  </a:lnTo>
                </a:path>
              </a:pathLst>
            </a:custGeom>
            <a:ln w="9525">
              <a:solidFill>
                <a:srgbClr val="E2E2E2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5" name="object 25"/>
          <p:cNvSpPr txBox="1"/>
          <p:nvPr/>
        </p:nvSpPr>
        <p:spPr>
          <a:xfrm>
            <a:off x="4297979" y="1886711"/>
            <a:ext cx="467359" cy="193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spc="15" dirty="0">
                <a:solidFill>
                  <a:srgbClr val="535353"/>
                </a:solidFill>
                <a:latin typeface="Microsoft Sans Serif"/>
                <a:cs typeface="Microsoft Sans Serif"/>
              </a:rPr>
              <a:t>23,088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3743774" y="2770632"/>
            <a:ext cx="467359" cy="193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spc="15" dirty="0">
                <a:solidFill>
                  <a:srgbClr val="535353"/>
                </a:solidFill>
                <a:latin typeface="Microsoft Sans Serif"/>
                <a:cs typeface="Microsoft Sans Serif"/>
              </a:rPr>
              <a:t>18,334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2086640" y="3654552"/>
            <a:ext cx="386080" cy="193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spc="15" dirty="0">
                <a:solidFill>
                  <a:srgbClr val="535353"/>
                </a:solidFill>
                <a:latin typeface="Microsoft Sans Serif"/>
                <a:cs typeface="Microsoft Sans Serif"/>
              </a:rPr>
              <a:t>4,119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3061453" y="2039111"/>
            <a:ext cx="467359" cy="193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spc="15" dirty="0">
                <a:solidFill>
                  <a:srgbClr val="535353"/>
                </a:solidFill>
                <a:latin typeface="Microsoft Sans Serif"/>
                <a:cs typeface="Microsoft Sans Serif"/>
              </a:rPr>
              <a:t>12,481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2825617" y="2191511"/>
            <a:ext cx="467359" cy="193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spc="15" dirty="0">
                <a:solidFill>
                  <a:srgbClr val="535353"/>
                </a:solidFill>
                <a:latin typeface="Microsoft Sans Serif"/>
                <a:cs typeface="Microsoft Sans Serif"/>
              </a:rPr>
              <a:t>10,458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2566001" y="2923032"/>
            <a:ext cx="472440" cy="3454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98425">
              <a:lnSpc>
                <a:spcPts val="1260"/>
              </a:lnSpc>
              <a:spcBef>
                <a:spcPts val="100"/>
              </a:spcBef>
            </a:pPr>
            <a:r>
              <a:rPr sz="1100" spc="15" dirty="0">
                <a:solidFill>
                  <a:srgbClr val="535353"/>
                </a:solidFill>
                <a:latin typeface="Microsoft Sans Serif"/>
                <a:cs typeface="Microsoft Sans Serif"/>
              </a:rPr>
              <a:t>8,971</a:t>
            </a:r>
            <a:endParaRPr sz="1100">
              <a:latin typeface="Microsoft Sans Serif"/>
              <a:cs typeface="Microsoft Sans Serif"/>
            </a:endParaRPr>
          </a:p>
          <a:p>
            <a:pPr marL="12700">
              <a:lnSpc>
                <a:spcPts val="1260"/>
              </a:lnSpc>
            </a:pPr>
            <a:r>
              <a:rPr sz="1100" spc="15" dirty="0">
                <a:solidFill>
                  <a:srgbClr val="535353"/>
                </a:solidFill>
                <a:latin typeface="Microsoft Sans Serif"/>
                <a:cs typeface="Microsoft Sans Serif"/>
              </a:rPr>
              <a:t>8,231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1855702" y="3806952"/>
            <a:ext cx="396875" cy="3454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3495">
              <a:lnSpc>
                <a:spcPts val="1260"/>
              </a:lnSpc>
              <a:spcBef>
                <a:spcPts val="100"/>
              </a:spcBef>
            </a:pPr>
            <a:r>
              <a:rPr sz="1100" spc="15" dirty="0">
                <a:solidFill>
                  <a:srgbClr val="535353"/>
                </a:solidFill>
                <a:latin typeface="Microsoft Sans Serif"/>
                <a:cs typeface="Microsoft Sans Serif"/>
              </a:rPr>
              <a:t>2,231</a:t>
            </a:r>
            <a:endParaRPr sz="1100">
              <a:latin typeface="Microsoft Sans Serif"/>
              <a:cs typeface="Microsoft Sans Serif"/>
            </a:endParaRPr>
          </a:p>
          <a:p>
            <a:pPr marL="12700">
              <a:lnSpc>
                <a:spcPts val="1260"/>
              </a:lnSpc>
            </a:pPr>
            <a:r>
              <a:rPr sz="1100" spc="15" dirty="0">
                <a:solidFill>
                  <a:srgbClr val="535353"/>
                </a:solidFill>
                <a:latin typeface="Microsoft Sans Serif"/>
                <a:cs typeface="Microsoft Sans Serif"/>
              </a:rPr>
              <a:t>2,138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4753444" y="2343911"/>
            <a:ext cx="467359" cy="193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spc="15" dirty="0">
                <a:solidFill>
                  <a:srgbClr val="535353"/>
                </a:solidFill>
                <a:latin typeface="Microsoft Sans Serif"/>
                <a:cs typeface="Microsoft Sans Serif"/>
              </a:rPr>
              <a:t>26,995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33" name="object 33"/>
          <p:cNvSpPr txBox="1"/>
          <p:nvPr/>
        </p:nvSpPr>
        <p:spPr>
          <a:xfrm>
            <a:off x="4399284" y="3227832"/>
            <a:ext cx="467359" cy="193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spc="15" dirty="0">
                <a:solidFill>
                  <a:srgbClr val="535353"/>
                </a:solidFill>
                <a:latin typeface="Microsoft Sans Serif"/>
                <a:cs typeface="Microsoft Sans Serif"/>
              </a:rPr>
              <a:t>23,957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34" name="object 34"/>
          <p:cNvSpPr txBox="1"/>
          <p:nvPr/>
        </p:nvSpPr>
        <p:spPr>
          <a:xfrm>
            <a:off x="2402446" y="4111752"/>
            <a:ext cx="386080" cy="193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spc="15" dirty="0">
                <a:solidFill>
                  <a:srgbClr val="535353"/>
                </a:solidFill>
                <a:latin typeface="Microsoft Sans Serif"/>
                <a:cs typeface="Microsoft Sans Serif"/>
              </a:rPr>
              <a:t>6,828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35" name="object 35"/>
          <p:cNvSpPr txBox="1"/>
          <p:nvPr/>
        </p:nvSpPr>
        <p:spPr>
          <a:xfrm>
            <a:off x="1630358" y="4538472"/>
            <a:ext cx="304165" cy="650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4130">
              <a:lnSpc>
                <a:spcPts val="1260"/>
              </a:lnSpc>
              <a:spcBef>
                <a:spcPts val="100"/>
              </a:spcBef>
            </a:pPr>
            <a:r>
              <a:rPr sz="1100" spc="25" dirty="0">
                <a:solidFill>
                  <a:srgbClr val="535353"/>
                </a:solidFill>
                <a:latin typeface="Microsoft Sans Serif"/>
                <a:cs typeface="Microsoft Sans Serif"/>
              </a:rPr>
              <a:t>306</a:t>
            </a:r>
            <a:endParaRPr sz="1100">
              <a:latin typeface="Microsoft Sans Serif"/>
              <a:cs typeface="Microsoft Sans Serif"/>
            </a:endParaRPr>
          </a:p>
          <a:p>
            <a:pPr marL="23495">
              <a:lnSpc>
                <a:spcPts val="1200"/>
              </a:lnSpc>
            </a:pPr>
            <a:r>
              <a:rPr sz="1100" spc="25" dirty="0">
                <a:solidFill>
                  <a:srgbClr val="535353"/>
                </a:solidFill>
                <a:latin typeface="Microsoft Sans Serif"/>
                <a:cs typeface="Microsoft Sans Serif"/>
              </a:rPr>
              <a:t>299</a:t>
            </a:r>
            <a:endParaRPr sz="1100">
              <a:latin typeface="Microsoft Sans Serif"/>
              <a:cs typeface="Microsoft Sans Serif"/>
            </a:endParaRPr>
          </a:p>
          <a:p>
            <a:pPr marL="12700">
              <a:lnSpc>
                <a:spcPts val="1200"/>
              </a:lnSpc>
            </a:pPr>
            <a:r>
              <a:rPr sz="1100" spc="25" dirty="0">
                <a:solidFill>
                  <a:srgbClr val="535353"/>
                </a:solidFill>
                <a:latin typeface="Microsoft Sans Serif"/>
                <a:cs typeface="Microsoft Sans Serif"/>
              </a:rPr>
              <a:t>205</a:t>
            </a:r>
            <a:endParaRPr sz="1100">
              <a:latin typeface="Microsoft Sans Serif"/>
              <a:cs typeface="Microsoft Sans Serif"/>
            </a:endParaRPr>
          </a:p>
          <a:p>
            <a:pPr marL="48260">
              <a:lnSpc>
                <a:spcPts val="1260"/>
              </a:lnSpc>
            </a:pPr>
            <a:r>
              <a:rPr sz="1100" spc="25" dirty="0">
                <a:solidFill>
                  <a:srgbClr val="535353"/>
                </a:solidFill>
                <a:latin typeface="Microsoft Sans Serif"/>
                <a:cs typeface="Microsoft Sans Serif"/>
              </a:rPr>
              <a:t>511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36" name="object 36"/>
          <p:cNvSpPr txBox="1"/>
          <p:nvPr/>
        </p:nvSpPr>
        <p:spPr>
          <a:xfrm>
            <a:off x="1624413" y="5422391"/>
            <a:ext cx="347345" cy="650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7305">
              <a:lnSpc>
                <a:spcPts val="1260"/>
              </a:lnSpc>
              <a:spcBef>
                <a:spcPts val="100"/>
              </a:spcBef>
            </a:pPr>
            <a:r>
              <a:rPr sz="1100" spc="25" dirty="0">
                <a:solidFill>
                  <a:srgbClr val="535353"/>
                </a:solidFill>
                <a:latin typeface="Microsoft Sans Serif"/>
                <a:cs typeface="Microsoft Sans Serif"/>
              </a:rPr>
              <a:t>281</a:t>
            </a:r>
            <a:endParaRPr sz="1100">
              <a:latin typeface="Microsoft Sans Serif"/>
              <a:cs typeface="Microsoft Sans Serif"/>
            </a:endParaRPr>
          </a:p>
          <a:p>
            <a:pPr marL="12700">
              <a:lnSpc>
                <a:spcPts val="1200"/>
              </a:lnSpc>
            </a:pPr>
            <a:r>
              <a:rPr sz="1100" spc="25" dirty="0">
                <a:solidFill>
                  <a:srgbClr val="535353"/>
                </a:solidFill>
                <a:latin typeface="Microsoft Sans Serif"/>
                <a:cs typeface="Microsoft Sans Serif"/>
              </a:rPr>
              <a:t>154</a:t>
            </a:r>
            <a:endParaRPr sz="1100">
              <a:latin typeface="Microsoft Sans Serif"/>
              <a:cs typeface="Microsoft Sans Serif"/>
            </a:endParaRPr>
          </a:p>
          <a:p>
            <a:pPr marL="21590">
              <a:lnSpc>
                <a:spcPts val="1200"/>
              </a:lnSpc>
            </a:pPr>
            <a:r>
              <a:rPr sz="1100" spc="25" dirty="0">
                <a:solidFill>
                  <a:srgbClr val="535353"/>
                </a:solidFill>
                <a:latin typeface="Microsoft Sans Serif"/>
                <a:cs typeface="Microsoft Sans Serif"/>
              </a:rPr>
              <a:t>234</a:t>
            </a:r>
            <a:endParaRPr sz="1100">
              <a:latin typeface="Microsoft Sans Serif"/>
              <a:cs typeface="Microsoft Sans Serif"/>
            </a:endParaRPr>
          </a:p>
          <a:p>
            <a:pPr marL="90805">
              <a:lnSpc>
                <a:spcPts val="1260"/>
              </a:lnSpc>
            </a:pPr>
            <a:r>
              <a:rPr sz="1100" spc="25" dirty="0">
                <a:solidFill>
                  <a:srgbClr val="535353"/>
                </a:solidFill>
                <a:latin typeface="Microsoft Sans Serif"/>
                <a:cs typeface="Microsoft Sans Serif"/>
              </a:rPr>
              <a:t>827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37" name="object 37"/>
          <p:cNvSpPr txBox="1"/>
          <p:nvPr/>
        </p:nvSpPr>
        <p:spPr>
          <a:xfrm>
            <a:off x="925487" y="2096515"/>
            <a:ext cx="43624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35" dirty="0">
                <a:solidFill>
                  <a:srgbClr val="535353"/>
                </a:solidFill>
                <a:latin typeface="Microsoft Sans Serif"/>
                <a:cs typeface="Microsoft Sans Serif"/>
              </a:rPr>
              <a:t>B</a:t>
            </a:r>
            <a:r>
              <a:rPr sz="1200" spc="-10" dirty="0">
                <a:solidFill>
                  <a:srgbClr val="535353"/>
                </a:solidFill>
                <a:latin typeface="Microsoft Sans Serif"/>
                <a:cs typeface="Microsoft Sans Serif"/>
              </a:rPr>
              <a:t>D</a:t>
            </a:r>
            <a:r>
              <a:rPr sz="1200" spc="-5" dirty="0">
                <a:solidFill>
                  <a:srgbClr val="535353"/>
                </a:solidFill>
                <a:latin typeface="Microsoft Sans Serif"/>
                <a:cs typeface="Microsoft Sans Serif"/>
              </a:rPr>
              <a:t>M</a:t>
            </a:r>
            <a:r>
              <a:rPr sz="1200" spc="-70" dirty="0">
                <a:solidFill>
                  <a:srgbClr val="535353"/>
                </a:solidFill>
                <a:latin typeface="Microsoft Sans Serif"/>
                <a:cs typeface="Microsoft Sans Serif"/>
              </a:rPr>
              <a:t>s</a:t>
            </a:r>
            <a:endParaRPr sz="1200">
              <a:latin typeface="Microsoft Sans Serif"/>
              <a:cs typeface="Microsoft Sans Serif"/>
            </a:endParaRPr>
          </a:p>
        </p:txBody>
      </p:sp>
      <p:sp>
        <p:nvSpPr>
          <p:cNvPr id="38" name="object 38"/>
          <p:cNvSpPr txBox="1"/>
          <p:nvPr/>
        </p:nvSpPr>
        <p:spPr>
          <a:xfrm>
            <a:off x="895895" y="2980435"/>
            <a:ext cx="47434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40" dirty="0">
                <a:solidFill>
                  <a:srgbClr val="535353"/>
                </a:solidFill>
                <a:latin typeface="Microsoft Sans Serif"/>
                <a:cs typeface="Microsoft Sans Serif"/>
              </a:rPr>
              <a:t>I</a:t>
            </a:r>
            <a:r>
              <a:rPr sz="1200" spc="-35" dirty="0">
                <a:solidFill>
                  <a:srgbClr val="535353"/>
                </a:solidFill>
                <a:latin typeface="Microsoft Sans Serif"/>
                <a:cs typeface="Microsoft Sans Serif"/>
              </a:rPr>
              <a:t>T</a:t>
            </a:r>
            <a:r>
              <a:rPr sz="1200" spc="30" dirty="0">
                <a:solidFill>
                  <a:srgbClr val="535353"/>
                </a:solidFill>
                <a:latin typeface="Microsoft Sans Serif"/>
                <a:cs typeface="Microsoft Sans Serif"/>
              </a:rPr>
              <a:t>D</a:t>
            </a:r>
            <a:r>
              <a:rPr sz="1200" spc="95" dirty="0">
                <a:solidFill>
                  <a:srgbClr val="535353"/>
                </a:solidFill>
                <a:latin typeface="Microsoft Sans Serif"/>
                <a:cs typeface="Microsoft Sans Serif"/>
              </a:rPr>
              <a:t>M</a:t>
            </a:r>
            <a:r>
              <a:rPr sz="1200" spc="-70" dirty="0">
                <a:solidFill>
                  <a:srgbClr val="535353"/>
                </a:solidFill>
                <a:latin typeface="Microsoft Sans Serif"/>
                <a:cs typeface="Microsoft Sans Serif"/>
              </a:rPr>
              <a:t>s</a:t>
            </a:r>
            <a:endParaRPr sz="1200">
              <a:latin typeface="Microsoft Sans Serif"/>
              <a:cs typeface="Microsoft Sans Serif"/>
            </a:endParaRPr>
          </a:p>
        </p:txBody>
      </p:sp>
      <p:sp>
        <p:nvSpPr>
          <p:cNvPr id="39" name="object 39"/>
          <p:cNvSpPr txBox="1"/>
          <p:nvPr/>
        </p:nvSpPr>
        <p:spPr>
          <a:xfrm>
            <a:off x="936725" y="3864355"/>
            <a:ext cx="42354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15" dirty="0">
                <a:solidFill>
                  <a:srgbClr val="535353"/>
                </a:solidFill>
                <a:latin typeface="Microsoft Sans Serif"/>
                <a:cs typeface="Microsoft Sans Serif"/>
              </a:rPr>
              <a:t>F</a:t>
            </a:r>
            <a:r>
              <a:rPr sz="1200" spc="-20" dirty="0">
                <a:solidFill>
                  <a:srgbClr val="535353"/>
                </a:solidFill>
                <a:latin typeface="Microsoft Sans Serif"/>
                <a:cs typeface="Microsoft Sans Serif"/>
              </a:rPr>
              <a:t>D</a:t>
            </a:r>
            <a:r>
              <a:rPr sz="1200" spc="-5" dirty="0">
                <a:solidFill>
                  <a:srgbClr val="535353"/>
                </a:solidFill>
                <a:latin typeface="Microsoft Sans Serif"/>
                <a:cs typeface="Microsoft Sans Serif"/>
              </a:rPr>
              <a:t>M</a:t>
            </a:r>
            <a:r>
              <a:rPr sz="1200" spc="-70" dirty="0">
                <a:solidFill>
                  <a:srgbClr val="535353"/>
                </a:solidFill>
                <a:latin typeface="Microsoft Sans Serif"/>
                <a:cs typeface="Microsoft Sans Serif"/>
              </a:rPr>
              <a:t>s</a:t>
            </a:r>
            <a:endParaRPr sz="1200">
              <a:latin typeface="Microsoft Sans Serif"/>
              <a:cs typeface="Microsoft Sans Serif"/>
            </a:endParaRPr>
          </a:p>
        </p:txBody>
      </p:sp>
      <p:sp>
        <p:nvSpPr>
          <p:cNvPr id="40" name="object 40"/>
          <p:cNvSpPr txBox="1"/>
          <p:nvPr/>
        </p:nvSpPr>
        <p:spPr>
          <a:xfrm>
            <a:off x="821663" y="4748276"/>
            <a:ext cx="55054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45" dirty="0">
                <a:solidFill>
                  <a:srgbClr val="535353"/>
                </a:solidFill>
                <a:latin typeface="Microsoft Sans Serif"/>
                <a:cs typeface="Microsoft Sans Serif"/>
              </a:rPr>
              <a:t>H</a:t>
            </a:r>
            <a:r>
              <a:rPr sz="1200" spc="-100" dirty="0">
                <a:solidFill>
                  <a:srgbClr val="535353"/>
                </a:solidFill>
                <a:latin typeface="Microsoft Sans Serif"/>
                <a:cs typeface="Microsoft Sans Serif"/>
              </a:rPr>
              <a:t>R</a:t>
            </a:r>
            <a:r>
              <a:rPr sz="1200" spc="30" dirty="0">
                <a:solidFill>
                  <a:srgbClr val="535353"/>
                </a:solidFill>
                <a:latin typeface="Microsoft Sans Serif"/>
                <a:cs typeface="Microsoft Sans Serif"/>
              </a:rPr>
              <a:t>D</a:t>
            </a:r>
            <a:r>
              <a:rPr sz="1200" spc="95" dirty="0">
                <a:solidFill>
                  <a:srgbClr val="535353"/>
                </a:solidFill>
                <a:latin typeface="Microsoft Sans Serif"/>
                <a:cs typeface="Microsoft Sans Serif"/>
              </a:rPr>
              <a:t>M</a:t>
            </a:r>
            <a:r>
              <a:rPr sz="1200" spc="-70" dirty="0">
                <a:solidFill>
                  <a:srgbClr val="535353"/>
                </a:solidFill>
                <a:latin typeface="Microsoft Sans Serif"/>
                <a:cs typeface="Microsoft Sans Serif"/>
              </a:rPr>
              <a:t>s</a:t>
            </a:r>
            <a:endParaRPr sz="1200">
              <a:latin typeface="Microsoft Sans Serif"/>
              <a:cs typeface="Microsoft Sans Serif"/>
            </a:endParaRPr>
          </a:p>
        </p:txBody>
      </p:sp>
      <p:sp>
        <p:nvSpPr>
          <p:cNvPr id="41" name="object 41"/>
          <p:cNvSpPr txBox="1"/>
          <p:nvPr/>
        </p:nvSpPr>
        <p:spPr>
          <a:xfrm>
            <a:off x="633004" y="5504179"/>
            <a:ext cx="731520" cy="4400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07010" marR="5080" indent="-194945">
              <a:lnSpc>
                <a:spcPct val="113300"/>
              </a:lnSpc>
              <a:spcBef>
                <a:spcPts val="100"/>
              </a:spcBef>
            </a:pPr>
            <a:r>
              <a:rPr sz="1200" spc="95" dirty="0">
                <a:solidFill>
                  <a:srgbClr val="535353"/>
                </a:solidFill>
                <a:latin typeface="Microsoft Sans Serif"/>
                <a:cs typeface="Microsoft Sans Serif"/>
              </a:rPr>
              <a:t>M</a:t>
            </a:r>
            <a:r>
              <a:rPr sz="1200" spc="-75" dirty="0">
                <a:solidFill>
                  <a:srgbClr val="535353"/>
                </a:solidFill>
                <a:latin typeface="Microsoft Sans Serif"/>
                <a:cs typeface="Microsoft Sans Serif"/>
              </a:rPr>
              <a:t>a</a:t>
            </a:r>
            <a:r>
              <a:rPr sz="1200" spc="-5" dirty="0">
                <a:solidFill>
                  <a:srgbClr val="535353"/>
                </a:solidFill>
                <a:latin typeface="Microsoft Sans Serif"/>
                <a:cs typeface="Microsoft Sans Serif"/>
              </a:rPr>
              <a:t>rk</a:t>
            </a:r>
            <a:r>
              <a:rPr sz="1200" spc="25" dirty="0">
                <a:solidFill>
                  <a:srgbClr val="535353"/>
                </a:solidFill>
                <a:latin typeface="Microsoft Sans Serif"/>
                <a:cs typeface="Microsoft Sans Serif"/>
              </a:rPr>
              <a:t>e</a:t>
            </a:r>
            <a:r>
              <a:rPr sz="1200" spc="60" dirty="0">
                <a:solidFill>
                  <a:srgbClr val="535353"/>
                </a:solidFill>
                <a:latin typeface="Microsoft Sans Serif"/>
                <a:cs typeface="Microsoft Sans Serif"/>
              </a:rPr>
              <a:t>t</a:t>
            </a:r>
            <a:r>
              <a:rPr sz="1200" spc="25" dirty="0">
                <a:solidFill>
                  <a:srgbClr val="535353"/>
                </a:solidFill>
                <a:latin typeface="Microsoft Sans Serif"/>
                <a:cs typeface="Microsoft Sans Serif"/>
              </a:rPr>
              <a:t>in</a:t>
            </a:r>
            <a:r>
              <a:rPr sz="1200" spc="55" dirty="0">
                <a:solidFill>
                  <a:srgbClr val="535353"/>
                </a:solidFill>
                <a:latin typeface="Microsoft Sans Serif"/>
                <a:cs typeface="Microsoft Sans Serif"/>
              </a:rPr>
              <a:t>g  </a:t>
            </a:r>
            <a:r>
              <a:rPr sz="1200" spc="20" dirty="0">
                <a:solidFill>
                  <a:srgbClr val="535353"/>
                </a:solidFill>
                <a:latin typeface="Microsoft Sans Serif"/>
                <a:cs typeface="Microsoft Sans Serif"/>
              </a:rPr>
              <a:t>DMs</a:t>
            </a:r>
            <a:endParaRPr sz="1200">
              <a:latin typeface="Microsoft Sans Serif"/>
              <a:cs typeface="Microsoft Sans Serif"/>
            </a:endParaRPr>
          </a:p>
        </p:txBody>
      </p:sp>
      <p:sp>
        <p:nvSpPr>
          <p:cNvPr id="42" name="object 42"/>
          <p:cNvSpPr/>
          <p:nvPr/>
        </p:nvSpPr>
        <p:spPr>
          <a:xfrm>
            <a:off x="2055997" y="6422380"/>
            <a:ext cx="93980" cy="93980"/>
          </a:xfrm>
          <a:custGeom>
            <a:avLst/>
            <a:gdLst/>
            <a:ahLst/>
            <a:cxnLst/>
            <a:rect l="l" t="t" r="r" b="b"/>
            <a:pathLst>
              <a:path w="93980" h="93979">
                <a:moveTo>
                  <a:pt x="93667" y="0"/>
                </a:moveTo>
                <a:lnTo>
                  <a:pt x="0" y="0"/>
                </a:lnTo>
                <a:lnTo>
                  <a:pt x="0" y="93667"/>
                </a:lnTo>
                <a:lnTo>
                  <a:pt x="93667" y="93667"/>
                </a:lnTo>
                <a:lnTo>
                  <a:pt x="93667" y="0"/>
                </a:lnTo>
                <a:close/>
              </a:path>
            </a:pathLst>
          </a:custGeom>
          <a:solidFill>
            <a:srgbClr val="C5DED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" name="object 43"/>
          <p:cNvSpPr/>
          <p:nvPr/>
        </p:nvSpPr>
        <p:spPr>
          <a:xfrm>
            <a:off x="2507713" y="6422380"/>
            <a:ext cx="93980" cy="93980"/>
          </a:xfrm>
          <a:custGeom>
            <a:avLst/>
            <a:gdLst/>
            <a:ahLst/>
            <a:cxnLst/>
            <a:rect l="l" t="t" r="r" b="b"/>
            <a:pathLst>
              <a:path w="93980" h="93979">
                <a:moveTo>
                  <a:pt x="93667" y="0"/>
                </a:moveTo>
                <a:lnTo>
                  <a:pt x="0" y="0"/>
                </a:lnTo>
                <a:lnTo>
                  <a:pt x="0" y="93667"/>
                </a:lnTo>
                <a:lnTo>
                  <a:pt x="93667" y="93667"/>
                </a:lnTo>
                <a:lnTo>
                  <a:pt x="93667" y="0"/>
                </a:lnTo>
                <a:close/>
              </a:path>
            </a:pathLst>
          </a:custGeom>
          <a:solidFill>
            <a:srgbClr val="445F4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" name="object 44"/>
          <p:cNvSpPr/>
          <p:nvPr/>
        </p:nvSpPr>
        <p:spPr>
          <a:xfrm>
            <a:off x="2932506" y="6422380"/>
            <a:ext cx="93980" cy="93980"/>
          </a:xfrm>
          <a:custGeom>
            <a:avLst/>
            <a:gdLst/>
            <a:ahLst/>
            <a:cxnLst/>
            <a:rect l="l" t="t" r="r" b="b"/>
            <a:pathLst>
              <a:path w="93980" h="93979">
                <a:moveTo>
                  <a:pt x="93667" y="0"/>
                </a:moveTo>
                <a:lnTo>
                  <a:pt x="0" y="0"/>
                </a:lnTo>
                <a:lnTo>
                  <a:pt x="0" y="93667"/>
                </a:lnTo>
                <a:lnTo>
                  <a:pt x="93667" y="93667"/>
                </a:lnTo>
                <a:lnTo>
                  <a:pt x="93667" y="0"/>
                </a:lnTo>
                <a:close/>
              </a:path>
            </a:pathLst>
          </a:custGeom>
          <a:solidFill>
            <a:srgbClr val="A35C2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" name="object 45"/>
          <p:cNvSpPr/>
          <p:nvPr/>
        </p:nvSpPr>
        <p:spPr>
          <a:xfrm>
            <a:off x="3385936" y="6422380"/>
            <a:ext cx="93980" cy="93980"/>
          </a:xfrm>
          <a:custGeom>
            <a:avLst/>
            <a:gdLst/>
            <a:ahLst/>
            <a:cxnLst/>
            <a:rect l="l" t="t" r="r" b="b"/>
            <a:pathLst>
              <a:path w="93979" h="93979">
                <a:moveTo>
                  <a:pt x="93667" y="0"/>
                </a:moveTo>
                <a:lnTo>
                  <a:pt x="0" y="0"/>
                </a:lnTo>
                <a:lnTo>
                  <a:pt x="0" y="93667"/>
                </a:lnTo>
                <a:lnTo>
                  <a:pt x="93667" y="93667"/>
                </a:lnTo>
                <a:lnTo>
                  <a:pt x="93667" y="0"/>
                </a:lnTo>
                <a:close/>
              </a:path>
            </a:pathLst>
          </a:custGeom>
          <a:solidFill>
            <a:srgbClr val="6CEA8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" name="object 46"/>
          <p:cNvSpPr txBox="1"/>
          <p:nvPr/>
        </p:nvSpPr>
        <p:spPr>
          <a:xfrm>
            <a:off x="2179038" y="6342379"/>
            <a:ext cx="152908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464184" algn="l"/>
                <a:tab pos="889000" algn="l"/>
                <a:tab pos="1342390" algn="l"/>
              </a:tabLst>
            </a:pPr>
            <a:r>
              <a:rPr sz="1200" spc="10" dirty="0">
                <a:solidFill>
                  <a:srgbClr val="535353"/>
                </a:solidFill>
                <a:latin typeface="Microsoft Sans Serif"/>
                <a:cs typeface="Microsoft Sans Serif"/>
              </a:rPr>
              <a:t>U</a:t>
            </a:r>
            <a:r>
              <a:rPr sz="1200" spc="-30" dirty="0">
                <a:solidFill>
                  <a:srgbClr val="535353"/>
                </a:solidFill>
                <a:latin typeface="Microsoft Sans Serif"/>
                <a:cs typeface="Microsoft Sans Serif"/>
              </a:rPr>
              <a:t>K</a:t>
            </a:r>
            <a:r>
              <a:rPr sz="1200" dirty="0">
                <a:solidFill>
                  <a:srgbClr val="535353"/>
                </a:solidFill>
                <a:latin typeface="Microsoft Sans Serif"/>
                <a:cs typeface="Microsoft Sans Serif"/>
              </a:rPr>
              <a:t>	</a:t>
            </a:r>
            <a:r>
              <a:rPr sz="1200" spc="-70" dirty="0">
                <a:solidFill>
                  <a:srgbClr val="535353"/>
                </a:solidFill>
                <a:latin typeface="Microsoft Sans Serif"/>
                <a:cs typeface="Microsoft Sans Serif"/>
              </a:rPr>
              <a:t>F</a:t>
            </a:r>
            <a:r>
              <a:rPr sz="1200" spc="-114" dirty="0">
                <a:solidFill>
                  <a:srgbClr val="535353"/>
                </a:solidFill>
                <a:latin typeface="Microsoft Sans Serif"/>
                <a:cs typeface="Microsoft Sans Serif"/>
              </a:rPr>
              <a:t>R</a:t>
            </a:r>
            <a:r>
              <a:rPr sz="1200" dirty="0">
                <a:solidFill>
                  <a:srgbClr val="535353"/>
                </a:solidFill>
                <a:latin typeface="Microsoft Sans Serif"/>
                <a:cs typeface="Microsoft Sans Serif"/>
              </a:rPr>
              <a:t>	</a:t>
            </a:r>
            <a:r>
              <a:rPr sz="1200" spc="-40" dirty="0">
                <a:solidFill>
                  <a:srgbClr val="535353"/>
                </a:solidFill>
                <a:latin typeface="Microsoft Sans Serif"/>
                <a:cs typeface="Microsoft Sans Serif"/>
              </a:rPr>
              <a:t>D</a:t>
            </a:r>
            <a:r>
              <a:rPr sz="1200" spc="-25" dirty="0">
                <a:solidFill>
                  <a:srgbClr val="535353"/>
                </a:solidFill>
                <a:latin typeface="Microsoft Sans Serif"/>
                <a:cs typeface="Microsoft Sans Serif"/>
              </a:rPr>
              <a:t>E</a:t>
            </a:r>
            <a:r>
              <a:rPr sz="1200" dirty="0">
                <a:solidFill>
                  <a:srgbClr val="535353"/>
                </a:solidFill>
                <a:latin typeface="Microsoft Sans Serif"/>
                <a:cs typeface="Microsoft Sans Serif"/>
              </a:rPr>
              <a:t>	</a:t>
            </a:r>
            <a:r>
              <a:rPr sz="1200" spc="-125" dirty="0">
                <a:solidFill>
                  <a:srgbClr val="535353"/>
                </a:solidFill>
                <a:latin typeface="Microsoft Sans Serif"/>
                <a:cs typeface="Microsoft Sans Serif"/>
              </a:rPr>
              <a:t>ES</a:t>
            </a:r>
            <a:endParaRPr sz="1200">
              <a:latin typeface="Microsoft Sans Serif"/>
              <a:cs typeface="Microsoft Sans Serif"/>
            </a:endParaRPr>
          </a:p>
        </p:txBody>
      </p:sp>
      <p:grpSp>
        <p:nvGrpSpPr>
          <p:cNvPr id="47" name="object 47"/>
          <p:cNvGrpSpPr/>
          <p:nvPr/>
        </p:nvGrpSpPr>
        <p:grpSpPr>
          <a:xfrm>
            <a:off x="7177976" y="1769268"/>
            <a:ext cx="2283460" cy="4273550"/>
            <a:chOff x="7177976" y="1769268"/>
            <a:chExt cx="2283460" cy="4273550"/>
          </a:xfrm>
        </p:grpSpPr>
        <p:sp>
          <p:nvSpPr>
            <p:cNvPr id="48" name="object 48"/>
            <p:cNvSpPr/>
            <p:nvPr/>
          </p:nvSpPr>
          <p:spPr>
            <a:xfrm>
              <a:off x="7182737" y="1883663"/>
              <a:ext cx="2278380" cy="125095"/>
            </a:xfrm>
            <a:custGeom>
              <a:avLst/>
              <a:gdLst/>
              <a:ahLst/>
              <a:cxnLst/>
              <a:rect l="l" t="t" r="r" b="b"/>
              <a:pathLst>
                <a:path w="2278379" h="125094">
                  <a:moveTo>
                    <a:pt x="2278254" y="0"/>
                  </a:moveTo>
                  <a:lnTo>
                    <a:pt x="0" y="0"/>
                  </a:lnTo>
                  <a:lnTo>
                    <a:pt x="0" y="124968"/>
                  </a:lnTo>
                  <a:lnTo>
                    <a:pt x="2278254" y="124968"/>
                  </a:lnTo>
                  <a:lnTo>
                    <a:pt x="2278254" y="0"/>
                  </a:lnTo>
                  <a:close/>
                </a:path>
              </a:pathLst>
            </a:custGeom>
            <a:solidFill>
              <a:srgbClr val="F9D4E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9" name="object 49"/>
            <p:cNvSpPr/>
            <p:nvPr/>
          </p:nvSpPr>
          <p:spPr>
            <a:xfrm>
              <a:off x="7182737" y="2008631"/>
              <a:ext cx="635635" cy="125095"/>
            </a:xfrm>
            <a:custGeom>
              <a:avLst/>
              <a:gdLst/>
              <a:ahLst/>
              <a:cxnLst/>
              <a:rect l="l" t="t" r="r" b="b"/>
              <a:pathLst>
                <a:path w="635634" h="125094">
                  <a:moveTo>
                    <a:pt x="635382" y="0"/>
                  </a:moveTo>
                  <a:lnTo>
                    <a:pt x="0" y="0"/>
                  </a:lnTo>
                  <a:lnTo>
                    <a:pt x="0" y="124967"/>
                  </a:lnTo>
                  <a:lnTo>
                    <a:pt x="635382" y="124967"/>
                  </a:lnTo>
                  <a:lnTo>
                    <a:pt x="635382" y="0"/>
                  </a:lnTo>
                  <a:close/>
                </a:path>
              </a:pathLst>
            </a:custGeom>
            <a:solidFill>
              <a:srgbClr val="1F70C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0" name="object 50"/>
            <p:cNvSpPr/>
            <p:nvPr/>
          </p:nvSpPr>
          <p:spPr>
            <a:xfrm>
              <a:off x="7182737" y="2133600"/>
              <a:ext cx="83820" cy="125095"/>
            </a:xfrm>
            <a:custGeom>
              <a:avLst/>
              <a:gdLst/>
              <a:ahLst/>
              <a:cxnLst/>
              <a:rect l="l" t="t" r="r" b="b"/>
              <a:pathLst>
                <a:path w="83820" h="125094">
                  <a:moveTo>
                    <a:pt x="83694" y="0"/>
                  </a:moveTo>
                  <a:lnTo>
                    <a:pt x="0" y="0"/>
                  </a:lnTo>
                  <a:lnTo>
                    <a:pt x="0" y="124967"/>
                  </a:lnTo>
                  <a:lnTo>
                    <a:pt x="83694" y="124967"/>
                  </a:lnTo>
                  <a:lnTo>
                    <a:pt x="83694" y="0"/>
                  </a:lnTo>
                  <a:close/>
                </a:path>
              </a:pathLst>
            </a:custGeom>
            <a:solidFill>
              <a:srgbClr val="764A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1" name="object 51"/>
            <p:cNvSpPr/>
            <p:nvPr/>
          </p:nvSpPr>
          <p:spPr>
            <a:xfrm>
              <a:off x="7182737" y="2258568"/>
              <a:ext cx="492125" cy="125095"/>
            </a:xfrm>
            <a:custGeom>
              <a:avLst/>
              <a:gdLst/>
              <a:ahLst/>
              <a:cxnLst/>
              <a:rect l="l" t="t" r="r" b="b"/>
              <a:pathLst>
                <a:path w="492125" h="125094">
                  <a:moveTo>
                    <a:pt x="492126" y="0"/>
                  </a:moveTo>
                  <a:lnTo>
                    <a:pt x="0" y="0"/>
                  </a:lnTo>
                  <a:lnTo>
                    <a:pt x="0" y="124968"/>
                  </a:lnTo>
                  <a:lnTo>
                    <a:pt x="492126" y="124968"/>
                  </a:lnTo>
                  <a:lnTo>
                    <a:pt x="492126" y="0"/>
                  </a:lnTo>
                  <a:close/>
                </a:path>
              </a:pathLst>
            </a:custGeom>
            <a:solidFill>
              <a:srgbClr val="82828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2" name="object 52"/>
            <p:cNvSpPr/>
            <p:nvPr/>
          </p:nvSpPr>
          <p:spPr>
            <a:xfrm>
              <a:off x="7182737" y="2383536"/>
              <a:ext cx="520065" cy="125095"/>
            </a:xfrm>
            <a:custGeom>
              <a:avLst/>
              <a:gdLst/>
              <a:ahLst/>
              <a:cxnLst/>
              <a:rect l="l" t="t" r="r" b="b"/>
              <a:pathLst>
                <a:path w="520065" h="125094">
                  <a:moveTo>
                    <a:pt x="519558" y="0"/>
                  </a:moveTo>
                  <a:lnTo>
                    <a:pt x="0" y="0"/>
                  </a:lnTo>
                  <a:lnTo>
                    <a:pt x="0" y="124967"/>
                  </a:lnTo>
                  <a:lnTo>
                    <a:pt x="519558" y="124967"/>
                  </a:lnTo>
                  <a:lnTo>
                    <a:pt x="519558" y="0"/>
                  </a:lnTo>
                  <a:close/>
                </a:path>
              </a:pathLst>
            </a:custGeom>
            <a:solidFill>
              <a:srgbClr val="3A4A6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3" name="object 53"/>
            <p:cNvSpPr/>
            <p:nvPr/>
          </p:nvSpPr>
          <p:spPr>
            <a:xfrm>
              <a:off x="7182737" y="2737103"/>
              <a:ext cx="1845945" cy="125095"/>
            </a:xfrm>
            <a:custGeom>
              <a:avLst/>
              <a:gdLst/>
              <a:ahLst/>
              <a:cxnLst/>
              <a:rect l="l" t="t" r="r" b="b"/>
              <a:pathLst>
                <a:path w="1845945" h="125094">
                  <a:moveTo>
                    <a:pt x="1845438" y="0"/>
                  </a:moveTo>
                  <a:lnTo>
                    <a:pt x="0" y="0"/>
                  </a:lnTo>
                  <a:lnTo>
                    <a:pt x="0" y="124968"/>
                  </a:lnTo>
                  <a:lnTo>
                    <a:pt x="1845438" y="124968"/>
                  </a:lnTo>
                  <a:lnTo>
                    <a:pt x="1845438" y="0"/>
                  </a:lnTo>
                  <a:close/>
                </a:path>
              </a:pathLst>
            </a:custGeom>
            <a:solidFill>
              <a:srgbClr val="F9D4E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4" name="object 54"/>
            <p:cNvSpPr/>
            <p:nvPr/>
          </p:nvSpPr>
          <p:spPr>
            <a:xfrm>
              <a:off x="7182737" y="2862072"/>
              <a:ext cx="581025" cy="125095"/>
            </a:xfrm>
            <a:custGeom>
              <a:avLst/>
              <a:gdLst/>
              <a:ahLst/>
              <a:cxnLst/>
              <a:rect l="l" t="t" r="r" b="b"/>
              <a:pathLst>
                <a:path w="581025" h="125094">
                  <a:moveTo>
                    <a:pt x="580518" y="0"/>
                  </a:moveTo>
                  <a:lnTo>
                    <a:pt x="0" y="0"/>
                  </a:lnTo>
                  <a:lnTo>
                    <a:pt x="0" y="124967"/>
                  </a:lnTo>
                  <a:lnTo>
                    <a:pt x="580518" y="124967"/>
                  </a:lnTo>
                  <a:lnTo>
                    <a:pt x="580518" y="0"/>
                  </a:lnTo>
                  <a:close/>
                </a:path>
              </a:pathLst>
            </a:custGeom>
            <a:solidFill>
              <a:srgbClr val="1F70C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5" name="object 55"/>
            <p:cNvSpPr/>
            <p:nvPr/>
          </p:nvSpPr>
          <p:spPr>
            <a:xfrm>
              <a:off x="7182737" y="2987039"/>
              <a:ext cx="68580" cy="128270"/>
            </a:xfrm>
            <a:custGeom>
              <a:avLst/>
              <a:gdLst/>
              <a:ahLst/>
              <a:cxnLst/>
              <a:rect l="l" t="t" r="r" b="b"/>
              <a:pathLst>
                <a:path w="68579" h="128269">
                  <a:moveTo>
                    <a:pt x="68454" y="0"/>
                  </a:moveTo>
                  <a:lnTo>
                    <a:pt x="0" y="0"/>
                  </a:lnTo>
                  <a:lnTo>
                    <a:pt x="0" y="128015"/>
                  </a:lnTo>
                  <a:lnTo>
                    <a:pt x="68454" y="128015"/>
                  </a:lnTo>
                  <a:lnTo>
                    <a:pt x="68454" y="0"/>
                  </a:lnTo>
                  <a:close/>
                </a:path>
              </a:pathLst>
            </a:custGeom>
            <a:solidFill>
              <a:srgbClr val="764A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6" name="object 56"/>
            <p:cNvSpPr/>
            <p:nvPr/>
          </p:nvSpPr>
          <p:spPr>
            <a:xfrm>
              <a:off x="7182737" y="3115055"/>
              <a:ext cx="440690" cy="125095"/>
            </a:xfrm>
            <a:custGeom>
              <a:avLst/>
              <a:gdLst/>
              <a:ahLst/>
              <a:cxnLst/>
              <a:rect l="l" t="t" r="r" b="b"/>
              <a:pathLst>
                <a:path w="440690" h="125094">
                  <a:moveTo>
                    <a:pt x="440310" y="0"/>
                  </a:moveTo>
                  <a:lnTo>
                    <a:pt x="0" y="0"/>
                  </a:lnTo>
                  <a:lnTo>
                    <a:pt x="0" y="124968"/>
                  </a:lnTo>
                  <a:lnTo>
                    <a:pt x="440310" y="124968"/>
                  </a:lnTo>
                  <a:lnTo>
                    <a:pt x="440310" y="0"/>
                  </a:lnTo>
                  <a:close/>
                </a:path>
              </a:pathLst>
            </a:custGeom>
            <a:solidFill>
              <a:srgbClr val="82828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7" name="object 57"/>
            <p:cNvSpPr/>
            <p:nvPr/>
          </p:nvSpPr>
          <p:spPr>
            <a:xfrm>
              <a:off x="7182737" y="3240024"/>
              <a:ext cx="428625" cy="125095"/>
            </a:xfrm>
            <a:custGeom>
              <a:avLst/>
              <a:gdLst/>
              <a:ahLst/>
              <a:cxnLst/>
              <a:rect l="l" t="t" r="r" b="b"/>
              <a:pathLst>
                <a:path w="428625" h="125095">
                  <a:moveTo>
                    <a:pt x="428118" y="0"/>
                  </a:moveTo>
                  <a:lnTo>
                    <a:pt x="0" y="0"/>
                  </a:lnTo>
                  <a:lnTo>
                    <a:pt x="0" y="124967"/>
                  </a:lnTo>
                  <a:lnTo>
                    <a:pt x="428118" y="124967"/>
                  </a:lnTo>
                  <a:lnTo>
                    <a:pt x="428118" y="0"/>
                  </a:lnTo>
                  <a:close/>
                </a:path>
              </a:pathLst>
            </a:custGeom>
            <a:solidFill>
              <a:srgbClr val="3A4A6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8" name="object 58"/>
            <p:cNvSpPr/>
            <p:nvPr/>
          </p:nvSpPr>
          <p:spPr>
            <a:xfrm>
              <a:off x="7182737" y="3593592"/>
              <a:ext cx="577850" cy="125095"/>
            </a:xfrm>
            <a:custGeom>
              <a:avLst/>
              <a:gdLst/>
              <a:ahLst/>
              <a:cxnLst/>
              <a:rect l="l" t="t" r="r" b="b"/>
              <a:pathLst>
                <a:path w="577850" h="125095">
                  <a:moveTo>
                    <a:pt x="577470" y="0"/>
                  </a:moveTo>
                  <a:lnTo>
                    <a:pt x="0" y="0"/>
                  </a:lnTo>
                  <a:lnTo>
                    <a:pt x="0" y="124968"/>
                  </a:lnTo>
                  <a:lnTo>
                    <a:pt x="577470" y="124968"/>
                  </a:lnTo>
                  <a:lnTo>
                    <a:pt x="577470" y="0"/>
                  </a:lnTo>
                  <a:close/>
                </a:path>
              </a:pathLst>
            </a:custGeom>
            <a:solidFill>
              <a:srgbClr val="F9D4E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9" name="object 59"/>
            <p:cNvSpPr/>
            <p:nvPr/>
          </p:nvSpPr>
          <p:spPr>
            <a:xfrm>
              <a:off x="7182737" y="3718560"/>
              <a:ext cx="38100" cy="125095"/>
            </a:xfrm>
            <a:custGeom>
              <a:avLst/>
              <a:gdLst/>
              <a:ahLst/>
              <a:cxnLst/>
              <a:rect l="l" t="t" r="r" b="b"/>
              <a:pathLst>
                <a:path w="38100" h="125095">
                  <a:moveTo>
                    <a:pt x="37974" y="0"/>
                  </a:moveTo>
                  <a:lnTo>
                    <a:pt x="0" y="0"/>
                  </a:lnTo>
                  <a:lnTo>
                    <a:pt x="0" y="124967"/>
                  </a:lnTo>
                  <a:lnTo>
                    <a:pt x="37974" y="124967"/>
                  </a:lnTo>
                  <a:lnTo>
                    <a:pt x="37974" y="0"/>
                  </a:lnTo>
                  <a:close/>
                </a:path>
              </a:pathLst>
            </a:custGeom>
            <a:solidFill>
              <a:srgbClr val="1F70C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0" name="object 60"/>
            <p:cNvSpPr/>
            <p:nvPr/>
          </p:nvSpPr>
          <p:spPr>
            <a:xfrm>
              <a:off x="7182737" y="3843527"/>
              <a:ext cx="47625" cy="125095"/>
            </a:xfrm>
            <a:custGeom>
              <a:avLst/>
              <a:gdLst/>
              <a:ahLst/>
              <a:cxnLst/>
              <a:rect l="l" t="t" r="r" b="b"/>
              <a:pathLst>
                <a:path w="47625" h="125095">
                  <a:moveTo>
                    <a:pt x="47118" y="0"/>
                  </a:moveTo>
                  <a:lnTo>
                    <a:pt x="0" y="0"/>
                  </a:lnTo>
                  <a:lnTo>
                    <a:pt x="0" y="124968"/>
                  </a:lnTo>
                  <a:lnTo>
                    <a:pt x="47118" y="124968"/>
                  </a:lnTo>
                  <a:lnTo>
                    <a:pt x="47118" y="0"/>
                  </a:lnTo>
                  <a:close/>
                </a:path>
              </a:pathLst>
            </a:custGeom>
            <a:solidFill>
              <a:srgbClr val="764A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1" name="object 61"/>
            <p:cNvSpPr/>
            <p:nvPr/>
          </p:nvSpPr>
          <p:spPr>
            <a:xfrm>
              <a:off x="7182737" y="3968495"/>
              <a:ext cx="29209" cy="125095"/>
            </a:xfrm>
            <a:custGeom>
              <a:avLst/>
              <a:gdLst/>
              <a:ahLst/>
              <a:cxnLst/>
              <a:rect l="l" t="t" r="r" b="b"/>
              <a:pathLst>
                <a:path w="29209" h="125095">
                  <a:moveTo>
                    <a:pt x="28830" y="0"/>
                  </a:moveTo>
                  <a:lnTo>
                    <a:pt x="0" y="0"/>
                  </a:lnTo>
                  <a:lnTo>
                    <a:pt x="0" y="124967"/>
                  </a:lnTo>
                  <a:lnTo>
                    <a:pt x="28830" y="124967"/>
                  </a:lnTo>
                  <a:lnTo>
                    <a:pt x="28830" y="0"/>
                  </a:lnTo>
                  <a:close/>
                </a:path>
              </a:pathLst>
            </a:custGeom>
            <a:solidFill>
              <a:srgbClr val="82828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2" name="object 62"/>
            <p:cNvSpPr/>
            <p:nvPr/>
          </p:nvSpPr>
          <p:spPr>
            <a:xfrm>
              <a:off x="7182737" y="4093464"/>
              <a:ext cx="47625" cy="125095"/>
            </a:xfrm>
            <a:custGeom>
              <a:avLst/>
              <a:gdLst/>
              <a:ahLst/>
              <a:cxnLst/>
              <a:rect l="l" t="t" r="r" b="b"/>
              <a:pathLst>
                <a:path w="47625" h="125095">
                  <a:moveTo>
                    <a:pt x="47118" y="0"/>
                  </a:moveTo>
                  <a:lnTo>
                    <a:pt x="0" y="0"/>
                  </a:lnTo>
                  <a:lnTo>
                    <a:pt x="0" y="124968"/>
                  </a:lnTo>
                  <a:lnTo>
                    <a:pt x="47118" y="124968"/>
                  </a:lnTo>
                  <a:lnTo>
                    <a:pt x="47118" y="0"/>
                  </a:lnTo>
                  <a:close/>
                </a:path>
              </a:pathLst>
            </a:custGeom>
            <a:solidFill>
              <a:srgbClr val="3A4A6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3" name="object 63"/>
            <p:cNvSpPr/>
            <p:nvPr/>
          </p:nvSpPr>
          <p:spPr>
            <a:xfrm>
              <a:off x="7182737" y="4447032"/>
              <a:ext cx="22860" cy="125095"/>
            </a:xfrm>
            <a:custGeom>
              <a:avLst/>
              <a:gdLst/>
              <a:ahLst/>
              <a:cxnLst/>
              <a:rect l="l" t="t" r="r" b="b"/>
              <a:pathLst>
                <a:path w="22859" h="125095">
                  <a:moveTo>
                    <a:pt x="22734" y="0"/>
                  </a:moveTo>
                  <a:lnTo>
                    <a:pt x="0" y="0"/>
                  </a:lnTo>
                  <a:lnTo>
                    <a:pt x="0" y="124968"/>
                  </a:lnTo>
                  <a:lnTo>
                    <a:pt x="22734" y="124968"/>
                  </a:lnTo>
                  <a:lnTo>
                    <a:pt x="22734" y="0"/>
                  </a:lnTo>
                  <a:close/>
                </a:path>
              </a:pathLst>
            </a:custGeom>
            <a:solidFill>
              <a:srgbClr val="F9D4E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4" name="object 64"/>
            <p:cNvSpPr/>
            <p:nvPr/>
          </p:nvSpPr>
          <p:spPr>
            <a:xfrm>
              <a:off x="7182737" y="4572000"/>
              <a:ext cx="19685" cy="125095"/>
            </a:xfrm>
            <a:custGeom>
              <a:avLst/>
              <a:gdLst/>
              <a:ahLst/>
              <a:cxnLst/>
              <a:rect l="l" t="t" r="r" b="b"/>
              <a:pathLst>
                <a:path w="19684" h="125095">
                  <a:moveTo>
                    <a:pt x="19686" y="0"/>
                  </a:moveTo>
                  <a:lnTo>
                    <a:pt x="0" y="0"/>
                  </a:lnTo>
                  <a:lnTo>
                    <a:pt x="0" y="124968"/>
                  </a:lnTo>
                  <a:lnTo>
                    <a:pt x="19686" y="124968"/>
                  </a:lnTo>
                  <a:lnTo>
                    <a:pt x="19686" y="0"/>
                  </a:lnTo>
                  <a:close/>
                </a:path>
              </a:pathLst>
            </a:custGeom>
            <a:solidFill>
              <a:srgbClr val="1F70C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5" name="object 65"/>
            <p:cNvSpPr/>
            <p:nvPr/>
          </p:nvSpPr>
          <p:spPr>
            <a:xfrm>
              <a:off x="7182737" y="4696967"/>
              <a:ext cx="29209" cy="125095"/>
            </a:xfrm>
            <a:custGeom>
              <a:avLst/>
              <a:gdLst/>
              <a:ahLst/>
              <a:cxnLst/>
              <a:rect l="l" t="t" r="r" b="b"/>
              <a:pathLst>
                <a:path w="29209" h="125095">
                  <a:moveTo>
                    <a:pt x="28830" y="0"/>
                  </a:moveTo>
                  <a:lnTo>
                    <a:pt x="0" y="0"/>
                  </a:lnTo>
                  <a:lnTo>
                    <a:pt x="0" y="124967"/>
                  </a:lnTo>
                  <a:lnTo>
                    <a:pt x="28830" y="124967"/>
                  </a:lnTo>
                  <a:lnTo>
                    <a:pt x="28830" y="0"/>
                  </a:lnTo>
                  <a:close/>
                </a:path>
              </a:pathLst>
            </a:custGeom>
            <a:solidFill>
              <a:srgbClr val="764A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6" name="object 66"/>
            <p:cNvSpPr/>
            <p:nvPr/>
          </p:nvSpPr>
          <p:spPr>
            <a:xfrm>
              <a:off x="7182737" y="4821935"/>
              <a:ext cx="17145" cy="125095"/>
            </a:xfrm>
            <a:custGeom>
              <a:avLst/>
              <a:gdLst/>
              <a:ahLst/>
              <a:cxnLst/>
              <a:rect l="l" t="t" r="r" b="b"/>
              <a:pathLst>
                <a:path w="17145" h="125095">
                  <a:moveTo>
                    <a:pt x="16638" y="0"/>
                  </a:moveTo>
                  <a:lnTo>
                    <a:pt x="0" y="0"/>
                  </a:lnTo>
                  <a:lnTo>
                    <a:pt x="0" y="124968"/>
                  </a:lnTo>
                  <a:lnTo>
                    <a:pt x="16638" y="124968"/>
                  </a:lnTo>
                  <a:lnTo>
                    <a:pt x="16638" y="0"/>
                  </a:lnTo>
                  <a:close/>
                </a:path>
              </a:pathLst>
            </a:custGeom>
            <a:solidFill>
              <a:srgbClr val="82828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7" name="object 67"/>
            <p:cNvSpPr/>
            <p:nvPr/>
          </p:nvSpPr>
          <p:spPr>
            <a:xfrm>
              <a:off x="7182737" y="4946904"/>
              <a:ext cx="10795" cy="128270"/>
            </a:xfrm>
            <a:custGeom>
              <a:avLst/>
              <a:gdLst/>
              <a:ahLst/>
              <a:cxnLst/>
              <a:rect l="l" t="t" r="r" b="b"/>
              <a:pathLst>
                <a:path w="10795" h="128270">
                  <a:moveTo>
                    <a:pt x="10542" y="0"/>
                  </a:moveTo>
                  <a:lnTo>
                    <a:pt x="0" y="0"/>
                  </a:lnTo>
                  <a:lnTo>
                    <a:pt x="0" y="128016"/>
                  </a:lnTo>
                  <a:lnTo>
                    <a:pt x="10542" y="128016"/>
                  </a:lnTo>
                  <a:lnTo>
                    <a:pt x="10542" y="0"/>
                  </a:lnTo>
                  <a:close/>
                </a:path>
              </a:pathLst>
            </a:custGeom>
            <a:solidFill>
              <a:srgbClr val="3A4A6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8" name="object 68"/>
            <p:cNvSpPr/>
            <p:nvPr/>
          </p:nvSpPr>
          <p:spPr>
            <a:xfrm>
              <a:off x="7182737" y="5300471"/>
              <a:ext cx="111125" cy="128270"/>
            </a:xfrm>
            <a:custGeom>
              <a:avLst/>
              <a:gdLst/>
              <a:ahLst/>
              <a:cxnLst/>
              <a:rect l="l" t="t" r="r" b="b"/>
              <a:pathLst>
                <a:path w="111125" h="128270">
                  <a:moveTo>
                    <a:pt x="111126" y="0"/>
                  </a:moveTo>
                  <a:lnTo>
                    <a:pt x="0" y="0"/>
                  </a:lnTo>
                  <a:lnTo>
                    <a:pt x="0" y="128015"/>
                  </a:lnTo>
                  <a:lnTo>
                    <a:pt x="111126" y="128015"/>
                  </a:lnTo>
                  <a:lnTo>
                    <a:pt x="111126" y="0"/>
                  </a:lnTo>
                  <a:close/>
                </a:path>
              </a:pathLst>
            </a:custGeom>
            <a:solidFill>
              <a:srgbClr val="F9D4E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9" name="object 69"/>
            <p:cNvSpPr/>
            <p:nvPr/>
          </p:nvSpPr>
          <p:spPr>
            <a:xfrm>
              <a:off x="7182737" y="5428488"/>
              <a:ext cx="34925" cy="125095"/>
            </a:xfrm>
            <a:custGeom>
              <a:avLst/>
              <a:gdLst/>
              <a:ahLst/>
              <a:cxnLst/>
              <a:rect l="l" t="t" r="r" b="b"/>
              <a:pathLst>
                <a:path w="34925" h="125095">
                  <a:moveTo>
                    <a:pt x="34926" y="0"/>
                  </a:moveTo>
                  <a:lnTo>
                    <a:pt x="0" y="0"/>
                  </a:lnTo>
                  <a:lnTo>
                    <a:pt x="0" y="124968"/>
                  </a:lnTo>
                  <a:lnTo>
                    <a:pt x="34926" y="124968"/>
                  </a:lnTo>
                  <a:lnTo>
                    <a:pt x="34926" y="0"/>
                  </a:lnTo>
                  <a:close/>
                </a:path>
              </a:pathLst>
            </a:custGeom>
            <a:solidFill>
              <a:srgbClr val="1F70C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0" name="object 70"/>
            <p:cNvSpPr/>
            <p:nvPr/>
          </p:nvSpPr>
          <p:spPr>
            <a:xfrm>
              <a:off x="7182737" y="5553455"/>
              <a:ext cx="13970" cy="125095"/>
            </a:xfrm>
            <a:custGeom>
              <a:avLst/>
              <a:gdLst/>
              <a:ahLst/>
              <a:cxnLst/>
              <a:rect l="l" t="t" r="r" b="b"/>
              <a:pathLst>
                <a:path w="13970" h="125095">
                  <a:moveTo>
                    <a:pt x="13590" y="0"/>
                  </a:moveTo>
                  <a:lnTo>
                    <a:pt x="0" y="0"/>
                  </a:lnTo>
                  <a:lnTo>
                    <a:pt x="0" y="124967"/>
                  </a:lnTo>
                  <a:lnTo>
                    <a:pt x="13590" y="124967"/>
                  </a:lnTo>
                  <a:lnTo>
                    <a:pt x="13590" y="0"/>
                  </a:lnTo>
                  <a:close/>
                </a:path>
              </a:pathLst>
            </a:custGeom>
            <a:solidFill>
              <a:srgbClr val="764A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1" name="object 71"/>
            <p:cNvSpPr/>
            <p:nvPr/>
          </p:nvSpPr>
          <p:spPr>
            <a:xfrm>
              <a:off x="7182737" y="5678423"/>
              <a:ext cx="123825" cy="125095"/>
            </a:xfrm>
            <a:custGeom>
              <a:avLst/>
              <a:gdLst/>
              <a:ahLst/>
              <a:cxnLst/>
              <a:rect l="l" t="t" r="r" b="b"/>
              <a:pathLst>
                <a:path w="123825" h="125095">
                  <a:moveTo>
                    <a:pt x="123318" y="0"/>
                  </a:moveTo>
                  <a:lnTo>
                    <a:pt x="0" y="0"/>
                  </a:lnTo>
                  <a:lnTo>
                    <a:pt x="0" y="124968"/>
                  </a:lnTo>
                  <a:lnTo>
                    <a:pt x="123318" y="124968"/>
                  </a:lnTo>
                  <a:lnTo>
                    <a:pt x="123318" y="0"/>
                  </a:lnTo>
                  <a:close/>
                </a:path>
              </a:pathLst>
            </a:custGeom>
            <a:solidFill>
              <a:srgbClr val="82828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2" name="object 72"/>
            <p:cNvSpPr/>
            <p:nvPr/>
          </p:nvSpPr>
          <p:spPr>
            <a:xfrm>
              <a:off x="7182737" y="5803391"/>
              <a:ext cx="111125" cy="125095"/>
            </a:xfrm>
            <a:custGeom>
              <a:avLst/>
              <a:gdLst/>
              <a:ahLst/>
              <a:cxnLst/>
              <a:rect l="l" t="t" r="r" b="b"/>
              <a:pathLst>
                <a:path w="111125" h="125095">
                  <a:moveTo>
                    <a:pt x="111126" y="0"/>
                  </a:moveTo>
                  <a:lnTo>
                    <a:pt x="0" y="0"/>
                  </a:lnTo>
                  <a:lnTo>
                    <a:pt x="0" y="124968"/>
                  </a:lnTo>
                  <a:lnTo>
                    <a:pt x="111126" y="124968"/>
                  </a:lnTo>
                  <a:lnTo>
                    <a:pt x="111126" y="0"/>
                  </a:lnTo>
                  <a:close/>
                </a:path>
              </a:pathLst>
            </a:custGeom>
            <a:solidFill>
              <a:srgbClr val="3A4A6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3" name="object 73"/>
            <p:cNvSpPr/>
            <p:nvPr/>
          </p:nvSpPr>
          <p:spPr>
            <a:xfrm>
              <a:off x="7182739" y="1769268"/>
              <a:ext cx="0" cy="4273550"/>
            </a:xfrm>
            <a:custGeom>
              <a:avLst/>
              <a:gdLst/>
              <a:ahLst/>
              <a:cxnLst/>
              <a:rect l="l" t="t" r="r" b="b"/>
              <a:pathLst>
                <a:path h="4273550">
                  <a:moveTo>
                    <a:pt x="0" y="0"/>
                  </a:moveTo>
                  <a:lnTo>
                    <a:pt x="1" y="4273061"/>
                  </a:lnTo>
                </a:path>
              </a:pathLst>
            </a:custGeom>
            <a:ln w="9525">
              <a:solidFill>
                <a:srgbClr val="E2E2E2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4" name="object 74"/>
          <p:cNvSpPr txBox="1"/>
          <p:nvPr/>
        </p:nvSpPr>
        <p:spPr>
          <a:xfrm>
            <a:off x="9560917" y="1837944"/>
            <a:ext cx="467359" cy="193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spc="15" dirty="0">
                <a:solidFill>
                  <a:srgbClr val="535353"/>
                </a:solidFill>
                <a:latin typeface="Microsoft Sans Serif"/>
                <a:cs typeface="Microsoft Sans Serif"/>
              </a:rPr>
              <a:t>20,758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75" name="object 75"/>
          <p:cNvSpPr txBox="1"/>
          <p:nvPr/>
        </p:nvSpPr>
        <p:spPr>
          <a:xfrm>
            <a:off x="9126998" y="2691384"/>
            <a:ext cx="467359" cy="193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spc="15" dirty="0">
                <a:solidFill>
                  <a:srgbClr val="535353"/>
                </a:solidFill>
                <a:latin typeface="Microsoft Sans Serif"/>
                <a:cs typeface="Microsoft Sans Serif"/>
              </a:rPr>
              <a:t>16,807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76" name="object 76"/>
          <p:cNvSpPr txBox="1"/>
          <p:nvPr/>
        </p:nvSpPr>
        <p:spPr>
          <a:xfrm>
            <a:off x="7858735" y="3547872"/>
            <a:ext cx="386080" cy="193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spc="15" dirty="0">
                <a:solidFill>
                  <a:srgbClr val="535353"/>
                </a:solidFill>
                <a:latin typeface="Microsoft Sans Serif"/>
                <a:cs typeface="Microsoft Sans Serif"/>
              </a:rPr>
              <a:t>5,259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77" name="object 77"/>
          <p:cNvSpPr txBox="1"/>
          <p:nvPr/>
        </p:nvSpPr>
        <p:spPr>
          <a:xfrm>
            <a:off x="7304008" y="4401311"/>
            <a:ext cx="268605" cy="193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spc="25" dirty="0">
                <a:solidFill>
                  <a:srgbClr val="535353"/>
                </a:solidFill>
                <a:latin typeface="Microsoft Sans Serif"/>
                <a:cs typeface="Microsoft Sans Serif"/>
              </a:rPr>
              <a:t>208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78" name="object 78"/>
          <p:cNvSpPr txBox="1"/>
          <p:nvPr/>
        </p:nvSpPr>
        <p:spPr>
          <a:xfrm>
            <a:off x="7392416" y="5257800"/>
            <a:ext cx="386080" cy="193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spc="15" dirty="0">
                <a:solidFill>
                  <a:srgbClr val="535353"/>
                </a:solidFill>
                <a:latin typeface="Microsoft Sans Serif"/>
                <a:cs typeface="Microsoft Sans Serif"/>
              </a:rPr>
              <a:t>1,013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79" name="object 79"/>
          <p:cNvSpPr txBox="1"/>
          <p:nvPr/>
        </p:nvSpPr>
        <p:spPr>
          <a:xfrm>
            <a:off x="7917272" y="1962911"/>
            <a:ext cx="386080" cy="193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spc="15" dirty="0">
                <a:solidFill>
                  <a:srgbClr val="535353"/>
                </a:solidFill>
                <a:latin typeface="Microsoft Sans Serif"/>
                <a:cs typeface="Microsoft Sans Serif"/>
              </a:rPr>
              <a:t>5,792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80" name="object 80"/>
          <p:cNvSpPr txBox="1"/>
          <p:nvPr/>
        </p:nvSpPr>
        <p:spPr>
          <a:xfrm>
            <a:off x="7862689" y="2816352"/>
            <a:ext cx="386080" cy="193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spc="15" dirty="0">
                <a:solidFill>
                  <a:srgbClr val="535353"/>
                </a:solidFill>
                <a:latin typeface="Microsoft Sans Serif"/>
                <a:cs typeface="Microsoft Sans Serif"/>
              </a:rPr>
              <a:t>5,295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81" name="object 81"/>
          <p:cNvSpPr txBox="1"/>
          <p:nvPr/>
        </p:nvSpPr>
        <p:spPr>
          <a:xfrm>
            <a:off x="7317681" y="3672840"/>
            <a:ext cx="268605" cy="193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spc="25" dirty="0">
                <a:solidFill>
                  <a:srgbClr val="535353"/>
                </a:solidFill>
                <a:latin typeface="Microsoft Sans Serif"/>
                <a:cs typeface="Microsoft Sans Serif"/>
              </a:rPr>
              <a:t>333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82" name="object 82"/>
          <p:cNvSpPr txBox="1"/>
          <p:nvPr/>
        </p:nvSpPr>
        <p:spPr>
          <a:xfrm>
            <a:off x="7300383" y="4526279"/>
            <a:ext cx="268605" cy="193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spc="25" dirty="0">
                <a:solidFill>
                  <a:srgbClr val="535353"/>
                </a:solidFill>
                <a:latin typeface="Microsoft Sans Serif"/>
                <a:cs typeface="Microsoft Sans Serif"/>
              </a:rPr>
              <a:t>175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83" name="object 83"/>
          <p:cNvSpPr txBox="1"/>
          <p:nvPr/>
        </p:nvSpPr>
        <p:spPr>
          <a:xfrm>
            <a:off x="7316437" y="5382767"/>
            <a:ext cx="268605" cy="193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spc="25" dirty="0">
                <a:solidFill>
                  <a:srgbClr val="535353"/>
                </a:solidFill>
                <a:latin typeface="Microsoft Sans Serif"/>
                <a:cs typeface="Microsoft Sans Serif"/>
              </a:rPr>
              <a:t>321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84" name="object 84"/>
          <p:cNvSpPr txBox="1"/>
          <p:nvPr/>
        </p:nvSpPr>
        <p:spPr>
          <a:xfrm>
            <a:off x="7364741" y="2087879"/>
            <a:ext cx="268605" cy="193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spc="25" dirty="0">
                <a:solidFill>
                  <a:srgbClr val="535353"/>
                </a:solidFill>
                <a:latin typeface="Microsoft Sans Serif"/>
                <a:cs typeface="Microsoft Sans Serif"/>
              </a:rPr>
              <a:t>761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85" name="object 85"/>
          <p:cNvSpPr txBox="1"/>
          <p:nvPr/>
        </p:nvSpPr>
        <p:spPr>
          <a:xfrm>
            <a:off x="7328717" y="3797808"/>
            <a:ext cx="268605" cy="193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spc="25" dirty="0">
                <a:solidFill>
                  <a:srgbClr val="535353"/>
                </a:solidFill>
                <a:latin typeface="Microsoft Sans Serif"/>
                <a:cs typeface="Microsoft Sans Serif"/>
              </a:rPr>
              <a:t>433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86" name="object 86"/>
          <p:cNvSpPr txBox="1"/>
          <p:nvPr/>
        </p:nvSpPr>
        <p:spPr>
          <a:xfrm>
            <a:off x="7311476" y="4651248"/>
            <a:ext cx="268605" cy="193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spc="25" dirty="0">
                <a:solidFill>
                  <a:srgbClr val="535353"/>
                </a:solidFill>
                <a:latin typeface="Microsoft Sans Serif"/>
                <a:cs typeface="Microsoft Sans Serif"/>
              </a:rPr>
              <a:t>276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87" name="object 87"/>
          <p:cNvSpPr txBox="1"/>
          <p:nvPr/>
        </p:nvSpPr>
        <p:spPr>
          <a:xfrm>
            <a:off x="7294122" y="5507735"/>
            <a:ext cx="268605" cy="193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spc="25" dirty="0">
                <a:solidFill>
                  <a:srgbClr val="535353"/>
                </a:solidFill>
                <a:latin typeface="Microsoft Sans Serif"/>
                <a:cs typeface="Microsoft Sans Serif"/>
              </a:rPr>
              <a:t>118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88" name="object 88"/>
          <p:cNvSpPr txBox="1"/>
          <p:nvPr/>
        </p:nvSpPr>
        <p:spPr>
          <a:xfrm>
            <a:off x="7739243" y="2212847"/>
            <a:ext cx="349885" cy="193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spc="25" dirty="0">
                <a:solidFill>
                  <a:srgbClr val="535353"/>
                </a:solidFill>
                <a:latin typeface="Microsoft Sans Serif"/>
                <a:cs typeface="Microsoft Sans Serif"/>
              </a:rPr>
              <a:t>4489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89" name="object 89"/>
          <p:cNvSpPr txBox="1"/>
          <p:nvPr/>
        </p:nvSpPr>
        <p:spPr>
          <a:xfrm>
            <a:off x="7324844" y="3069335"/>
            <a:ext cx="735330" cy="193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r>
              <a:rPr sz="1650" spc="37" baseline="50505" dirty="0">
                <a:solidFill>
                  <a:srgbClr val="535353"/>
                </a:solidFill>
                <a:latin typeface="Microsoft Sans Serif"/>
                <a:cs typeface="Microsoft Sans Serif"/>
              </a:rPr>
              <a:t>629 </a:t>
            </a:r>
            <a:r>
              <a:rPr sz="1650" spc="67" baseline="50505" dirty="0">
                <a:solidFill>
                  <a:srgbClr val="535353"/>
                </a:solidFill>
                <a:latin typeface="Microsoft Sans Serif"/>
                <a:cs typeface="Microsoft Sans Serif"/>
              </a:rPr>
              <a:t> </a:t>
            </a:r>
            <a:r>
              <a:rPr sz="1100" spc="25" dirty="0">
                <a:solidFill>
                  <a:srgbClr val="535353"/>
                </a:solidFill>
                <a:latin typeface="Microsoft Sans Serif"/>
                <a:cs typeface="Microsoft Sans Serif"/>
              </a:rPr>
              <a:t>3996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90" name="object 90"/>
          <p:cNvSpPr txBox="1"/>
          <p:nvPr/>
        </p:nvSpPr>
        <p:spPr>
          <a:xfrm>
            <a:off x="7274903" y="3922776"/>
            <a:ext cx="268605" cy="193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spc="25" dirty="0">
                <a:solidFill>
                  <a:srgbClr val="535353"/>
                </a:solidFill>
                <a:latin typeface="Microsoft Sans Serif"/>
                <a:cs typeface="Microsoft Sans Serif"/>
              </a:rPr>
              <a:t>261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91" name="object 91"/>
          <p:cNvSpPr txBox="1"/>
          <p:nvPr/>
        </p:nvSpPr>
        <p:spPr>
          <a:xfrm>
            <a:off x="7263700" y="4776216"/>
            <a:ext cx="268605" cy="193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spc="25" dirty="0">
                <a:solidFill>
                  <a:srgbClr val="535353"/>
                </a:solidFill>
                <a:latin typeface="Microsoft Sans Serif"/>
                <a:cs typeface="Microsoft Sans Serif"/>
              </a:rPr>
              <a:t>159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92" name="object 92"/>
          <p:cNvSpPr txBox="1"/>
          <p:nvPr/>
        </p:nvSpPr>
        <p:spPr>
          <a:xfrm>
            <a:off x="7404498" y="5632703"/>
            <a:ext cx="386080" cy="193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spc="15" dirty="0">
                <a:solidFill>
                  <a:srgbClr val="535353"/>
                </a:solidFill>
                <a:latin typeface="Microsoft Sans Serif"/>
                <a:cs typeface="Microsoft Sans Serif"/>
              </a:rPr>
              <a:t>1,123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93" name="object 93"/>
          <p:cNvSpPr txBox="1"/>
          <p:nvPr/>
        </p:nvSpPr>
        <p:spPr>
          <a:xfrm>
            <a:off x="7766481" y="2337815"/>
            <a:ext cx="349885" cy="193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spc="25" dirty="0">
                <a:solidFill>
                  <a:srgbClr val="535353"/>
                </a:solidFill>
                <a:latin typeface="Microsoft Sans Serif"/>
                <a:cs typeface="Microsoft Sans Serif"/>
              </a:rPr>
              <a:t>4737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94" name="object 94"/>
          <p:cNvSpPr txBox="1"/>
          <p:nvPr/>
        </p:nvSpPr>
        <p:spPr>
          <a:xfrm>
            <a:off x="7675106" y="3194303"/>
            <a:ext cx="349885" cy="193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spc="25" dirty="0">
                <a:solidFill>
                  <a:srgbClr val="535353"/>
                </a:solidFill>
                <a:latin typeface="Microsoft Sans Serif"/>
                <a:cs typeface="Microsoft Sans Serif"/>
              </a:rPr>
              <a:t>3905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95" name="object 95"/>
          <p:cNvSpPr txBox="1"/>
          <p:nvPr/>
        </p:nvSpPr>
        <p:spPr>
          <a:xfrm>
            <a:off x="7293683" y="4047744"/>
            <a:ext cx="268605" cy="193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spc="25" dirty="0">
                <a:solidFill>
                  <a:srgbClr val="535353"/>
                </a:solidFill>
                <a:latin typeface="Microsoft Sans Serif"/>
                <a:cs typeface="Microsoft Sans Serif"/>
              </a:rPr>
              <a:t>432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96" name="object 96"/>
          <p:cNvSpPr txBox="1"/>
          <p:nvPr/>
        </p:nvSpPr>
        <p:spPr>
          <a:xfrm>
            <a:off x="7257001" y="4904232"/>
            <a:ext cx="187960" cy="193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spc="25" dirty="0">
                <a:solidFill>
                  <a:srgbClr val="535353"/>
                </a:solidFill>
                <a:latin typeface="Microsoft Sans Serif"/>
                <a:cs typeface="Microsoft Sans Serif"/>
              </a:rPr>
              <a:t>98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97" name="object 97"/>
          <p:cNvSpPr txBox="1"/>
          <p:nvPr/>
        </p:nvSpPr>
        <p:spPr>
          <a:xfrm>
            <a:off x="7358478" y="5757672"/>
            <a:ext cx="349885" cy="193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spc="25" dirty="0">
                <a:solidFill>
                  <a:srgbClr val="535353"/>
                </a:solidFill>
                <a:latin typeface="Microsoft Sans Serif"/>
                <a:cs typeface="Microsoft Sans Serif"/>
              </a:rPr>
              <a:t>1022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98" name="object 98"/>
          <p:cNvSpPr txBox="1"/>
          <p:nvPr/>
        </p:nvSpPr>
        <p:spPr>
          <a:xfrm>
            <a:off x="6562090" y="2069084"/>
            <a:ext cx="43624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5" dirty="0">
                <a:solidFill>
                  <a:srgbClr val="535353"/>
                </a:solidFill>
                <a:latin typeface="Microsoft Sans Serif"/>
                <a:cs typeface="Microsoft Sans Serif"/>
              </a:rPr>
              <a:t>B</a:t>
            </a:r>
            <a:r>
              <a:rPr sz="1200" spc="30" dirty="0">
                <a:solidFill>
                  <a:srgbClr val="535353"/>
                </a:solidFill>
                <a:latin typeface="Microsoft Sans Serif"/>
                <a:cs typeface="Microsoft Sans Serif"/>
              </a:rPr>
              <a:t>D</a:t>
            </a:r>
            <a:r>
              <a:rPr sz="1200" spc="-5" dirty="0">
                <a:solidFill>
                  <a:srgbClr val="535353"/>
                </a:solidFill>
                <a:latin typeface="Microsoft Sans Serif"/>
                <a:cs typeface="Microsoft Sans Serif"/>
              </a:rPr>
              <a:t>M</a:t>
            </a:r>
            <a:r>
              <a:rPr sz="1200" spc="-70" dirty="0">
                <a:solidFill>
                  <a:srgbClr val="535353"/>
                </a:solidFill>
                <a:latin typeface="Microsoft Sans Serif"/>
                <a:cs typeface="Microsoft Sans Serif"/>
              </a:rPr>
              <a:t>s</a:t>
            </a:r>
            <a:endParaRPr sz="1200">
              <a:latin typeface="Microsoft Sans Serif"/>
              <a:cs typeface="Microsoft Sans Serif"/>
            </a:endParaRPr>
          </a:p>
        </p:txBody>
      </p:sp>
      <p:sp>
        <p:nvSpPr>
          <p:cNvPr id="99" name="object 99"/>
          <p:cNvSpPr txBox="1"/>
          <p:nvPr/>
        </p:nvSpPr>
        <p:spPr>
          <a:xfrm>
            <a:off x="6532498" y="2922523"/>
            <a:ext cx="47434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40" dirty="0">
                <a:solidFill>
                  <a:srgbClr val="535353"/>
                </a:solidFill>
                <a:latin typeface="Microsoft Sans Serif"/>
                <a:cs typeface="Microsoft Sans Serif"/>
              </a:rPr>
              <a:t>I</a:t>
            </a:r>
            <a:r>
              <a:rPr sz="1200" spc="-35" dirty="0">
                <a:solidFill>
                  <a:srgbClr val="535353"/>
                </a:solidFill>
                <a:latin typeface="Microsoft Sans Serif"/>
                <a:cs typeface="Microsoft Sans Serif"/>
              </a:rPr>
              <a:t>T</a:t>
            </a:r>
            <a:r>
              <a:rPr sz="1200" spc="30" dirty="0">
                <a:solidFill>
                  <a:srgbClr val="535353"/>
                </a:solidFill>
                <a:latin typeface="Microsoft Sans Serif"/>
                <a:cs typeface="Microsoft Sans Serif"/>
              </a:rPr>
              <a:t>D</a:t>
            </a:r>
            <a:r>
              <a:rPr sz="1200" spc="95" dirty="0">
                <a:solidFill>
                  <a:srgbClr val="535353"/>
                </a:solidFill>
                <a:latin typeface="Microsoft Sans Serif"/>
                <a:cs typeface="Microsoft Sans Serif"/>
              </a:rPr>
              <a:t>M</a:t>
            </a:r>
            <a:r>
              <a:rPr sz="1200" spc="-70" dirty="0">
                <a:solidFill>
                  <a:srgbClr val="535353"/>
                </a:solidFill>
                <a:latin typeface="Microsoft Sans Serif"/>
                <a:cs typeface="Microsoft Sans Serif"/>
              </a:rPr>
              <a:t>s</a:t>
            </a:r>
            <a:endParaRPr sz="1200">
              <a:latin typeface="Microsoft Sans Serif"/>
              <a:cs typeface="Microsoft Sans Serif"/>
            </a:endParaRPr>
          </a:p>
        </p:txBody>
      </p:sp>
      <p:sp>
        <p:nvSpPr>
          <p:cNvPr id="100" name="object 100"/>
          <p:cNvSpPr txBox="1"/>
          <p:nvPr/>
        </p:nvSpPr>
        <p:spPr>
          <a:xfrm>
            <a:off x="6573329" y="3779011"/>
            <a:ext cx="42354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35" dirty="0">
                <a:solidFill>
                  <a:srgbClr val="535353"/>
                </a:solidFill>
                <a:latin typeface="Microsoft Sans Serif"/>
                <a:cs typeface="Microsoft Sans Serif"/>
              </a:rPr>
              <a:t>F</a:t>
            </a:r>
            <a:r>
              <a:rPr sz="1200" spc="30" dirty="0">
                <a:solidFill>
                  <a:srgbClr val="535353"/>
                </a:solidFill>
                <a:latin typeface="Microsoft Sans Serif"/>
                <a:cs typeface="Microsoft Sans Serif"/>
              </a:rPr>
              <a:t>D</a:t>
            </a:r>
            <a:r>
              <a:rPr sz="1200" spc="-5" dirty="0">
                <a:solidFill>
                  <a:srgbClr val="535353"/>
                </a:solidFill>
                <a:latin typeface="Microsoft Sans Serif"/>
                <a:cs typeface="Microsoft Sans Serif"/>
              </a:rPr>
              <a:t>M</a:t>
            </a:r>
            <a:r>
              <a:rPr sz="1200" spc="-70" dirty="0">
                <a:solidFill>
                  <a:srgbClr val="535353"/>
                </a:solidFill>
                <a:latin typeface="Microsoft Sans Serif"/>
                <a:cs typeface="Microsoft Sans Serif"/>
              </a:rPr>
              <a:t>s</a:t>
            </a:r>
            <a:endParaRPr sz="1200">
              <a:latin typeface="Microsoft Sans Serif"/>
              <a:cs typeface="Microsoft Sans Serif"/>
            </a:endParaRPr>
          </a:p>
        </p:txBody>
      </p:sp>
      <p:sp>
        <p:nvSpPr>
          <p:cNvPr id="101" name="object 101"/>
          <p:cNvSpPr txBox="1"/>
          <p:nvPr/>
        </p:nvSpPr>
        <p:spPr>
          <a:xfrm>
            <a:off x="6458267" y="4632452"/>
            <a:ext cx="55054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30" dirty="0">
                <a:solidFill>
                  <a:srgbClr val="535353"/>
                </a:solidFill>
                <a:latin typeface="Microsoft Sans Serif"/>
                <a:cs typeface="Microsoft Sans Serif"/>
              </a:rPr>
              <a:t>H</a:t>
            </a:r>
            <a:r>
              <a:rPr sz="1200" spc="-170" dirty="0">
                <a:solidFill>
                  <a:srgbClr val="535353"/>
                </a:solidFill>
                <a:latin typeface="Microsoft Sans Serif"/>
                <a:cs typeface="Microsoft Sans Serif"/>
              </a:rPr>
              <a:t>R</a:t>
            </a:r>
            <a:r>
              <a:rPr sz="1200" spc="30" dirty="0">
                <a:solidFill>
                  <a:srgbClr val="535353"/>
                </a:solidFill>
                <a:latin typeface="Microsoft Sans Serif"/>
                <a:cs typeface="Microsoft Sans Serif"/>
              </a:rPr>
              <a:t>D</a:t>
            </a:r>
            <a:r>
              <a:rPr sz="1200" spc="95" dirty="0">
                <a:solidFill>
                  <a:srgbClr val="535353"/>
                </a:solidFill>
                <a:latin typeface="Microsoft Sans Serif"/>
                <a:cs typeface="Microsoft Sans Serif"/>
              </a:rPr>
              <a:t>M</a:t>
            </a:r>
            <a:r>
              <a:rPr sz="1200" spc="-70" dirty="0">
                <a:solidFill>
                  <a:srgbClr val="535353"/>
                </a:solidFill>
                <a:latin typeface="Microsoft Sans Serif"/>
                <a:cs typeface="Microsoft Sans Serif"/>
              </a:rPr>
              <a:t>s</a:t>
            </a:r>
            <a:endParaRPr sz="1200">
              <a:latin typeface="Microsoft Sans Serif"/>
              <a:cs typeface="Microsoft Sans Serif"/>
            </a:endParaRPr>
          </a:p>
        </p:txBody>
      </p:sp>
      <p:sp>
        <p:nvSpPr>
          <p:cNvPr id="102" name="object 102"/>
          <p:cNvSpPr txBox="1"/>
          <p:nvPr/>
        </p:nvSpPr>
        <p:spPr>
          <a:xfrm>
            <a:off x="5913436" y="5485891"/>
            <a:ext cx="108394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25" dirty="0">
                <a:solidFill>
                  <a:srgbClr val="535353"/>
                </a:solidFill>
                <a:latin typeface="Microsoft Sans Serif"/>
                <a:cs typeface="Microsoft Sans Serif"/>
              </a:rPr>
              <a:t>Marketing</a:t>
            </a:r>
            <a:r>
              <a:rPr sz="1200" spc="-25" dirty="0">
                <a:solidFill>
                  <a:srgbClr val="535353"/>
                </a:solidFill>
                <a:latin typeface="Microsoft Sans Serif"/>
                <a:cs typeface="Microsoft Sans Serif"/>
              </a:rPr>
              <a:t> </a:t>
            </a:r>
            <a:r>
              <a:rPr sz="1200" spc="-15" dirty="0">
                <a:solidFill>
                  <a:srgbClr val="535353"/>
                </a:solidFill>
                <a:latin typeface="Microsoft Sans Serif"/>
                <a:cs typeface="Microsoft Sans Serif"/>
              </a:rPr>
              <a:t>DMs</a:t>
            </a:r>
            <a:endParaRPr sz="1200">
              <a:latin typeface="Microsoft Sans Serif"/>
              <a:cs typeface="Microsoft Sans Serif"/>
            </a:endParaRPr>
          </a:p>
        </p:txBody>
      </p:sp>
      <p:sp>
        <p:nvSpPr>
          <p:cNvPr id="103" name="object 103"/>
          <p:cNvSpPr/>
          <p:nvPr/>
        </p:nvSpPr>
        <p:spPr>
          <a:xfrm>
            <a:off x="7104221" y="6276329"/>
            <a:ext cx="93980" cy="93980"/>
          </a:xfrm>
          <a:custGeom>
            <a:avLst/>
            <a:gdLst/>
            <a:ahLst/>
            <a:cxnLst/>
            <a:rect l="l" t="t" r="r" b="b"/>
            <a:pathLst>
              <a:path w="93979" h="93979">
                <a:moveTo>
                  <a:pt x="93667" y="0"/>
                </a:moveTo>
                <a:lnTo>
                  <a:pt x="0" y="0"/>
                </a:lnTo>
                <a:lnTo>
                  <a:pt x="0" y="93667"/>
                </a:lnTo>
                <a:lnTo>
                  <a:pt x="93667" y="93667"/>
                </a:lnTo>
                <a:lnTo>
                  <a:pt x="93667" y="0"/>
                </a:lnTo>
                <a:close/>
              </a:path>
            </a:pathLst>
          </a:custGeom>
          <a:solidFill>
            <a:srgbClr val="F9D4E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4" name="object 104"/>
          <p:cNvSpPr txBox="1"/>
          <p:nvPr/>
        </p:nvSpPr>
        <p:spPr>
          <a:xfrm>
            <a:off x="7265360" y="6196076"/>
            <a:ext cx="15049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40" dirty="0">
                <a:solidFill>
                  <a:srgbClr val="535353"/>
                </a:solidFill>
                <a:latin typeface="Microsoft Sans Serif"/>
                <a:cs typeface="Microsoft Sans Serif"/>
              </a:rPr>
              <a:t>I</a:t>
            </a:r>
            <a:r>
              <a:rPr sz="1200" spc="-50" dirty="0">
                <a:solidFill>
                  <a:srgbClr val="535353"/>
                </a:solidFill>
                <a:latin typeface="Microsoft Sans Serif"/>
                <a:cs typeface="Microsoft Sans Serif"/>
              </a:rPr>
              <a:t>T</a:t>
            </a:r>
            <a:endParaRPr sz="1200">
              <a:latin typeface="Microsoft Sans Serif"/>
              <a:cs typeface="Microsoft Sans Serif"/>
            </a:endParaRPr>
          </a:p>
        </p:txBody>
      </p:sp>
      <p:sp>
        <p:nvSpPr>
          <p:cNvPr id="105" name="object 105"/>
          <p:cNvSpPr/>
          <p:nvPr/>
        </p:nvSpPr>
        <p:spPr>
          <a:xfrm>
            <a:off x="7567544" y="6276329"/>
            <a:ext cx="93980" cy="93980"/>
          </a:xfrm>
          <a:custGeom>
            <a:avLst/>
            <a:gdLst/>
            <a:ahLst/>
            <a:cxnLst/>
            <a:rect l="l" t="t" r="r" b="b"/>
            <a:pathLst>
              <a:path w="93979" h="93979">
                <a:moveTo>
                  <a:pt x="93667" y="0"/>
                </a:moveTo>
                <a:lnTo>
                  <a:pt x="0" y="0"/>
                </a:lnTo>
                <a:lnTo>
                  <a:pt x="0" y="93667"/>
                </a:lnTo>
                <a:lnTo>
                  <a:pt x="93667" y="93667"/>
                </a:lnTo>
                <a:lnTo>
                  <a:pt x="93667" y="0"/>
                </a:lnTo>
                <a:close/>
              </a:path>
            </a:pathLst>
          </a:custGeom>
          <a:solidFill>
            <a:srgbClr val="1F70C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6" name="object 106"/>
          <p:cNvSpPr txBox="1"/>
          <p:nvPr/>
        </p:nvSpPr>
        <p:spPr>
          <a:xfrm>
            <a:off x="7728684" y="6196076"/>
            <a:ext cx="20129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105" dirty="0">
                <a:solidFill>
                  <a:srgbClr val="535353"/>
                </a:solidFill>
                <a:latin typeface="Microsoft Sans Serif"/>
                <a:cs typeface="Microsoft Sans Serif"/>
              </a:rPr>
              <a:t>P</a:t>
            </a:r>
            <a:r>
              <a:rPr sz="1200" spc="-50" dirty="0">
                <a:solidFill>
                  <a:srgbClr val="535353"/>
                </a:solidFill>
                <a:latin typeface="Microsoft Sans Serif"/>
                <a:cs typeface="Microsoft Sans Serif"/>
              </a:rPr>
              <a:t>T</a:t>
            </a:r>
            <a:endParaRPr sz="1200">
              <a:latin typeface="Microsoft Sans Serif"/>
              <a:cs typeface="Microsoft Sans Serif"/>
            </a:endParaRPr>
          </a:p>
        </p:txBody>
      </p:sp>
      <p:sp>
        <p:nvSpPr>
          <p:cNvPr id="107" name="object 107"/>
          <p:cNvSpPr/>
          <p:nvPr/>
        </p:nvSpPr>
        <p:spPr>
          <a:xfrm>
            <a:off x="8079634" y="6276329"/>
            <a:ext cx="93980" cy="93980"/>
          </a:xfrm>
          <a:custGeom>
            <a:avLst/>
            <a:gdLst/>
            <a:ahLst/>
            <a:cxnLst/>
            <a:rect l="l" t="t" r="r" b="b"/>
            <a:pathLst>
              <a:path w="93979" h="93979">
                <a:moveTo>
                  <a:pt x="93667" y="0"/>
                </a:moveTo>
                <a:lnTo>
                  <a:pt x="0" y="0"/>
                </a:lnTo>
                <a:lnTo>
                  <a:pt x="0" y="93667"/>
                </a:lnTo>
                <a:lnTo>
                  <a:pt x="93667" y="93667"/>
                </a:lnTo>
                <a:lnTo>
                  <a:pt x="93667" y="0"/>
                </a:lnTo>
                <a:close/>
              </a:path>
            </a:pathLst>
          </a:custGeom>
          <a:solidFill>
            <a:srgbClr val="764AC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8" name="object 108"/>
          <p:cNvSpPr txBox="1"/>
          <p:nvPr/>
        </p:nvSpPr>
        <p:spPr>
          <a:xfrm>
            <a:off x="8240774" y="6196076"/>
            <a:ext cx="19240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105" dirty="0">
                <a:solidFill>
                  <a:srgbClr val="535353"/>
                </a:solidFill>
                <a:latin typeface="Microsoft Sans Serif"/>
                <a:cs typeface="Microsoft Sans Serif"/>
              </a:rPr>
              <a:t>P</a:t>
            </a:r>
            <a:r>
              <a:rPr sz="1200" spc="-60" dirty="0">
                <a:solidFill>
                  <a:srgbClr val="535353"/>
                </a:solidFill>
                <a:latin typeface="Microsoft Sans Serif"/>
                <a:cs typeface="Microsoft Sans Serif"/>
              </a:rPr>
              <a:t>L</a:t>
            </a:r>
            <a:endParaRPr sz="1200">
              <a:latin typeface="Microsoft Sans Serif"/>
              <a:cs typeface="Microsoft Sans Serif"/>
            </a:endParaRPr>
          </a:p>
        </p:txBody>
      </p:sp>
      <p:sp>
        <p:nvSpPr>
          <p:cNvPr id="109" name="object 109"/>
          <p:cNvSpPr/>
          <p:nvPr/>
        </p:nvSpPr>
        <p:spPr>
          <a:xfrm>
            <a:off x="8582582" y="6276329"/>
            <a:ext cx="93980" cy="93980"/>
          </a:xfrm>
          <a:custGeom>
            <a:avLst/>
            <a:gdLst/>
            <a:ahLst/>
            <a:cxnLst/>
            <a:rect l="l" t="t" r="r" b="b"/>
            <a:pathLst>
              <a:path w="93979" h="93979">
                <a:moveTo>
                  <a:pt x="93667" y="0"/>
                </a:moveTo>
                <a:lnTo>
                  <a:pt x="0" y="0"/>
                </a:lnTo>
                <a:lnTo>
                  <a:pt x="0" y="93667"/>
                </a:lnTo>
                <a:lnTo>
                  <a:pt x="93667" y="93667"/>
                </a:lnTo>
                <a:lnTo>
                  <a:pt x="93667" y="0"/>
                </a:lnTo>
                <a:close/>
              </a:path>
            </a:pathLst>
          </a:custGeom>
          <a:solidFill>
            <a:srgbClr val="82828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0" name="object 110"/>
          <p:cNvSpPr txBox="1"/>
          <p:nvPr/>
        </p:nvSpPr>
        <p:spPr>
          <a:xfrm>
            <a:off x="8743721" y="6196076"/>
            <a:ext cx="217804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30" dirty="0">
                <a:solidFill>
                  <a:srgbClr val="535353"/>
                </a:solidFill>
                <a:latin typeface="Microsoft Sans Serif"/>
                <a:cs typeface="Microsoft Sans Serif"/>
              </a:rPr>
              <a:t>N</a:t>
            </a:r>
            <a:r>
              <a:rPr sz="1200" spc="-60" dirty="0">
                <a:solidFill>
                  <a:srgbClr val="535353"/>
                </a:solidFill>
                <a:latin typeface="Microsoft Sans Serif"/>
                <a:cs typeface="Microsoft Sans Serif"/>
              </a:rPr>
              <a:t>L</a:t>
            </a:r>
            <a:endParaRPr sz="1200">
              <a:latin typeface="Microsoft Sans Serif"/>
              <a:cs typeface="Microsoft Sans Serif"/>
            </a:endParaRPr>
          </a:p>
        </p:txBody>
      </p:sp>
      <p:sp>
        <p:nvSpPr>
          <p:cNvPr id="111" name="object 111"/>
          <p:cNvSpPr/>
          <p:nvPr/>
        </p:nvSpPr>
        <p:spPr>
          <a:xfrm>
            <a:off x="9113596" y="6276329"/>
            <a:ext cx="93980" cy="93980"/>
          </a:xfrm>
          <a:custGeom>
            <a:avLst/>
            <a:gdLst/>
            <a:ahLst/>
            <a:cxnLst/>
            <a:rect l="l" t="t" r="r" b="b"/>
            <a:pathLst>
              <a:path w="93979" h="93979">
                <a:moveTo>
                  <a:pt x="93667" y="0"/>
                </a:moveTo>
                <a:lnTo>
                  <a:pt x="0" y="0"/>
                </a:lnTo>
                <a:lnTo>
                  <a:pt x="0" y="93667"/>
                </a:lnTo>
                <a:lnTo>
                  <a:pt x="93667" y="93667"/>
                </a:lnTo>
                <a:lnTo>
                  <a:pt x="93667" y="0"/>
                </a:lnTo>
                <a:close/>
              </a:path>
            </a:pathLst>
          </a:custGeom>
          <a:solidFill>
            <a:srgbClr val="3A4A6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2" name="object 112"/>
          <p:cNvSpPr txBox="1"/>
          <p:nvPr/>
        </p:nvSpPr>
        <p:spPr>
          <a:xfrm>
            <a:off x="9274736" y="6196076"/>
            <a:ext cx="249554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30" dirty="0">
                <a:solidFill>
                  <a:srgbClr val="535353"/>
                </a:solidFill>
                <a:latin typeface="Microsoft Sans Serif"/>
                <a:cs typeface="Microsoft Sans Serif"/>
              </a:rPr>
              <a:t>C</a:t>
            </a:r>
            <a:r>
              <a:rPr sz="1200" spc="-5" dirty="0">
                <a:solidFill>
                  <a:srgbClr val="535353"/>
                </a:solidFill>
                <a:latin typeface="Microsoft Sans Serif"/>
                <a:cs typeface="Microsoft Sans Serif"/>
              </a:rPr>
              <a:t>H</a:t>
            </a:r>
            <a:endParaRPr sz="120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325118" y="610107"/>
            <a:ext cx="3541395" cy="6350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4000" spc="-10" dirty="0">
                <a:solidFill>
                  <a:srgbClr val="D76F29"/>
                </a:solidFill>
                <a:latin typeface="Segoe UI"/>
                <a:cs typeface="Segoe UI"/>
              </a:rPr>
              <a:t>COMPANY</a:t>
            </a:r>
            <a:r>
              <a:rPr sz="4000" spc="-70" dirty="0">
                <a:solidFill>
                  <a:srgbClr val="D76F29"/>
                </a:solidFill>
                <a:latin typeface="Segoe UI"/>
                <a:cs typeface="Segoe UI"/>
              </a:rPr>
              <a:t> </a:t>
            </a:r>
            <a:r>
              <a:rPr sz="4000" dirty="0">
                <a:solidFill>
                  <a:srgbClr val="D76F29"/>
                </a:solidFill>
                <a:latin typeface="Segoe UI"/>
                <a:cs typeface="Segoe UI"/>
              </a:rPr>
              <a:t>SIZE</a:t>
            </a:r>
            <a:endParaRPr sz="4000">
              <a:latin typeface="Segoe UI"/>
              <a:cs typeface="Segoe UI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1813878" y="1654175"/>
            <a:ext cx="2371090" cy="4519930"/>
            <a:chOff x="1813878" y="1654175"/>
            <a:chExt cx="2371090" cy="4519930"/>
          </a:xfrm>
        </p:grpSpPr>
        <p:sp>
          <p:nvSpPr>
            <p:cNvPr id="4" name="object 4"/>
            <p:cNvSpPr/>
            <p:nvPr/>
          </p:nvSpPr>
          <p:spPr>
            <a:xfrm>
              <a:off x="1818640" y="1889759"/>
              <a:ext cx="1757045" cy="259079"/>
            </a:xfrm>
            <a:custGeom>
              <a:avLst/>
              <a:gdLst/>
              <a:ahLst/>
              <a:cxnLst/>
              <a:rect l="l" t="t" r="r" b="b"/>
              <a:pathLst>
                <a:path w="1757045" h="259080">
                  <a:moveTo>
                    <a:pt x="1756664" y="0"/>
                  </a:moveTo>
                  <a:lnTo>
                    <a:pt x="0" y="0"/>
                  </a:lnTo>
                  <a:lnTo>
                    <a:pt x="0" y="259079"/>
                  </a:lnTo>
                  <a:lnTo>
                    <a:pt x="1756664" y="259079"/>
                  </a:lnTo>
                  <a:lnTo>
                    <a:pt x="1756664" y="0"/>
                  </a:lnTo>
                  <a:close/>
                </a:path>
              </a:pathLst>
            </a:custGeom>
            <a:solidFill>
              <a:srgbClr val="C5DED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1818640" y="2148840"/>
              <a:ext cx="1266190" cy="259079"/>
            </a:xfrm>
            <a:custGeom>
              <a:avLst/>
              <a:gdLst/>
              <a:ahLst/>
              <a:cxnLst/>
              <a:rect l="l" t="t" r="r" b="b"/>
              <a:pathLst>
                <a:path w="1266189" h="259080">
                  <a:moveTo>
                    <a:pt x="1265936" y="0"/>
                  </a:moveTo>
                  <a:lnTo>
                    <a:pt x="0" y="0"/>
                  </a:lnTo>
                  <a:lnTo>
                    <a:pt x="0" y="259080"/>
                  </a:lnTo>
                  <a:lnTo>
                    <a:pt x="1265936" y="259080"/>
                  </a:lnTo>
                  <a:lnTo>
                    <a:pt x="1265936" y="0"/>
                  </a:lnTo>
                  <a:close/>
                </a:path>
              </a:pathLst>
            </a:custGeom>
            <a:solidFill>
              <a:srgbClr val="445F4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1818640" y="2407919"/>
              <a:ext cx="982980" cy="259079"/>
            </a:xfrm>
            <a:custGeom>
              <a:avLst/>
              <a:gdLst/>
              <a:ahLst/>
              <a:cxnLst/>
              <a:rect l="l" t="t" r="r" b="b"/>
              <a:pathLst>
                <a:path w="982980" h="259080">
                  <a:moveTo>
                    <a:pt x="982472" y="0"/>
                  </a:moveTo>
                  <a:lnTo>
                    <a:pt x="0" y="0"/>
                  </a:lnTo>
                  <a:lnTo>
                    <a:pt x="0" y="259079"/>
                  </a:lnTo>
                  <a:lnTo>
                    <a:pt x="982472" y="259079"/>
                  </a:lnTo>
                  <a:lnTo>
                    <a:pt x="982472" y="0"/>
                  </a:lnTo>
                  <a:close/>
                </a:path>
              </a:pathLst>
            </a:custGeom>
            <a:solidFill>
              <a:srgbClr val="A35C2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1818640" y="2667000"/>
              <a:ext cx="2366645" cy="259079"/>
            </a:xfrm>
            <a:custGeom>
              <a:avLst/>
              <a:gdLst/>
              <a:ahLst/>
              <a:cxnLst/>
              <a:rect l="l" t="t" r="r" b="b"/>
              <a:pathLst>
                <a:path w="2366645" h="259080">
                  <a:moveTo>
                    <a:pt x="2366264" y="0"/>
                  </a:moveTo>
                  <a:lnTo>
                    <a:pt x="0" y="0"/>
                  </a:lnTo>
                  <a:lnTo>
                    <a:pt x="0" y="259079"/>
                  </a:lnTo>
                  <a:lnTo>
                    <a:pt x="2366264" y="259079"/>
                  </a:lnTo>
                  <a:lnTo>
                    <a:pt x="2366264" y="0"/>
                  </a:lnTo>
                  <a:close/>
                </a:path>
              </a:pathLst>
            </a:custGeom>
            <a:solidFill>
              <a:srgbClr val="6CEA8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1818640" y="3395472"/>
              <a:ext cx="1010285" cy="259079"/>
            </a:xfrm>
            <a:custGeom>
              <a:avLst/>
              <a:gdLst/>
              <a:ahLst/>
              <a:cxnLst/>
              <a:rect l="l" t="t" r="r" b="b"/>
              <a:pathLst>
                <a:path w="1010285" h="259079">
                  <a:moveTo>
                    <a:pt x="1009904" y="0"/>
                  </a:moveTo>
                  <a:lnTo>
                    <a:pt x="0" y="0"/>
                  </a:lnTo>
                  <a:lnTo>
                    <a:pt x="0" y="259079"/>
                  </a:lnTo>
                  <a:lnTo>
                    <a:pt x="1009904" y="259079"/>
                  </a:lnTo>
                  <a:lnTo>
                    <a:pt x="1009904" y="0"/>
                  </a:lnTo>
                  <a:close/>
                </a:path>
              </a:pathLst>
            </a:custGeom>
            <a:solidFill>
              <a:srgbClr val="C5DED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1818640" y="3654551"/>
              <a:ext cx="589280" cy="259079"/>
            </a:xfrm>
            <a:custGeom>
              <a:avLst/>
              <a:gdLst/>
              <a:ahLst/>
              <a:cxnLst/>
              <a:rect l="l" t="t" r="r" b="b"/>
              <a:pathLst>
                <a:path w="589280" h="259079">
                  <a:moveTo>
                    <a:pt x="589280" y="0"/>
                  </a:moveTo>
                  <a:lnTo>
                    <a:pt x="0" y="0"/>
                  </a:lnTo>
                  <a:lnTo>
                    <a:pt x="0" y="259080"/>
                  </a:lnTo>
                  <a:lnTo>
                    <a:pt x="589280" y="259080"/>
                  </a:lnTo>
                  <a:lnTo>
                    <a:pt x="589280" y="0"/>
                  </a:lnTo>
                  <a:close/>
                </a:path>
              </a:pathLst>
            </a:custGeom>
            <a:solidFill>
              <a:srgbClr val="445F4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1818640" y="3913632"/>
              <a:ext cx="635000" cy="259079"/>
            </a:xfrm>
            <a:custGeom>
              <a:avLst/>
              <a:gdLst/>
              <a:ahLst/>
              <a:cxnLst/>
              <a:rect l="l" t="t" r="r" b="b"/>
              <a:pathLst>
                <a:path w="635000" h="259079">
                  <a:moveTo>
                    <a:pt x="635000" y="0"/>
                  </a:moveTo>
                  <a:lnTo>
                    <a:pt x="0" y="0"/>
                  </a:lnTo>
                  <a:lnTo>
                    <a:pt x="0" y="259080"/>
                  </a:lnTo>
                  <a:lnTo>
                    <a:pt x="635000" y="259080"/>
                  </a:lnTo>
                  <a:lnTo>
                    <a:pt x="635000" y="0"/>
                  </a:lnTo>
                  <a:close/>
                </a:path>
              </a:pathLst>
            </a:custGeom>
            <a:solidFill>
              <a:srgbClr val="A35C2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1818640" y="4172711"/>
              <a:ext cx="970280" cy="259079"/>
            </a:xfrm>
            <a:custGeom>
              <a:avLst/>
              <a:gdLst/>
              <a:ahLst/>
              <a:cxnLst/>
              <a:rect l="l" t="t" r="r" b="b"/>
              <a:pathLst>
                <a:path w="970280" h="259079">
                  <a:moveTo>
                    <a:pt x="970280" y="0"/>
                  </a:moveTo>
                  <a:lnTo>
                    <a:pt x="0" y="0"/>
                  </a:lnTo>
                  <a:lnTo>
                    <a:pt x="0" y="259080"/>
                  </a:lnTo>
                  <a:lnTo>
                    <a:pt x="970280" y="259080"/>
                  </a:lnTo>
                  <a:lnTo>
                    <a:pt x="970280" y="0"/>
                  </a:lnTo>
                  <a:close/>
                </a:path>
              </a:pathLst>
            </a:custGeom>
            <a:solidFill>
              <a:srgbClr val="6CEA8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1818640" y="4904232"/>
              <a:ext cx="1223645" cy="259079"/>
            </a:xfrm>
            <a:custGeom>
              <a:avLst/>
              <a:gdLst/>
              <a:ahLst/>
              <a:cxnLst/>
              <a:rect l="l" t="t" r="r" b="b"/>
              <a:pathLst>
                <a:path w="1223645" h="259079">
                  <a:moveTo>
                    <a:pt x="1223264" y="0"/>
                  </a:moveTo>
                  <a:lnTo>
                    <a:pt x="0" y="0"/>
                  </a:lnTo>
                  <a:lnTo>
                    <a:pt x="0" y="259080"/>
                  </a:lnTo>
                  <a:lnTo>
                    <a:pt x="1223264" y="259080"/>
                  </a:lnTo>
                  <a:lnTo>
                    <a:pt x="1223264" y="0"/>
                  </a:lnTo>
                  <a:close/>
                </a:path>
              </a:pathLst>
            </a:custGeom>
            <a:solidFill>
              <a:srgbClr val="C5DED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1818640" y="5163311"/>
              <a:ext cx="577215" cy="256540"/>
            </a:xfrm>
            <a:custGeom>
              <a:avLst/>
              <a:gdLst/>
              <a:ahLst/>
              <a:cxnLst/>
              <a:rect l="l" t="t" r="r" b="b"/>
              <a:pathLst>
                <a:path w="577214" h="256539">
                  <a:moveTo>
                    <a:pt x="577088" y="0"/>
                  </a:moveTo>
                  <a:lnTo>
                    <a:pt x="0" y="0"/>
                  </a:lnTo>
                  <a:lnTo>
                    <a:pt x="0" y="256031"/>
                  </a:lnTo>
                  <a:lnTo>
                    <a:pt x="577088" y="256031"/>
                  </a:lnTo>
                  <a:lnTo>
                    <a:pt x="577088" y="0"/>
                  </a:lnTo>
                  <a:close/>
                </a:path>
              </a:pathLst>
            </a:custGeom>
            <a:solidFill>
              <a:srgbClr val="445F4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1818640" y="5419344"/>
              <a:ext cx="501015" cy="259079"/>
            </a:xfrm>
            <a:custGeom>
              <a:avLst/>
              <a:gdLst/>
              <a:ahLst/>
              <a:cxnLst/>
              <a:rect l="l" t="t" r="r" b="b"/>
              <a:pathLst>
                <a:path w="501014" h="259079">
                  <a:moveTo>
                    <a:pt x="500888" y="0"/>
                  </a:moveTo>
                  <a:lnTo>
                    <a:pt x="0" y="0"/>
                  </a:lnTo>
                  <a:lnTo>
                    <a:pt x="0" y="259079"/>
                  </a:lnTo>
                  <a:lnTo>
                    <a:pt x="500888" y="259079"/>
                  </a:lnTo>
                  <a:lnTo>
                    <a:pt x="500888" y="0"/>
                  </a:lnTo>
                  <a:close/>
                </a:path>
              </a:pathLst>
            </a:custGeom>
            <a:solidFill>
              <a:srgbClr val="A35C2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1818640" y="5678423"/>
              <a:ext cx="796925" cy="259079"/>
            </a:xfrm>
            <a:custGeom>
              <a:avLst/>
              <a:gdLst/>
              <a:ahLst/>
              <a:cxnLst/>
              <a:rect l="l" t="t" r="r" b="b"/>
              <a:pathLst>
                <a:path w="796925" h="259079">
                  <a:moveTo>
                    <a:pt x="796544" y="0"/>
                  </a:moveTo>
                  <a:lnTo>
                    <a:pt x="0" y="0"/>
                  </a:lnTo>
                  <a:lnTo>
                    <a:pt x="0" y="259080"/>
                  </a:lnTo>
                  <a:lnTo>
                    <a:pt x="796544" y="259080"/>
                  </a:lnTo>
                  <a:lnTo>
                    <a:pt x="796544" y="0"/>
                  </a:lnTo>
                  <a:close/>
                </a:path>
              </a:pathLst>
            </a:custGeom>
            <a:solidFill>
              <a:srgbClr val="6CEA8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1818641" y="1654175"/>
              <a:ext cx="0" cy="4519930"/>
            </a:xfrm>
            <a:custGeom>
              <a:avLst/>
              <a:gdLst/>
              <a:ahLst/>
              <a:cxnLst/>
              <a:rect l="l" t="t" r="r" b="b"/>
              <a:pathLst>
                <a:path h="4519930">
                  <a:moveTo>
                    <a:pt x="0" y="0"/>
                  </a:moveTo>
                  <a:lnTo>
                    <a:pt x="1" y="4519918"/>
                  </a:lnTo>
                </a:path>
              </a:pathLst>
            </a:custGeom>
            <a:ln w="9525">
              <a:solidFill>
                <a:srgbClr val="E2E2E2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7" name="object 17"/>
          <p:cNvSpPr txBox="1"/>
          <p:nvPr/>
        </p:nvSpPr>
        <p:spPr>
          <a:xfrm>
            <a:off x="3678016" y="1901444"/>
            <a:ext cx="50736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20" dirty="0">
                <a:solidFill>
                  <a:srgbClr val="535353"/>
                </a:solidFill>
                <a:latin typeface="Microsoft Sans Serif"/>
                <a:cs typeface="Microsoft Sans Serif"/>
              </a:rPr>
              <a:t>15,082</a:t>
            </a:r>
            <a:endParaRPr sz="1200">
              <a:latin typeface="Microsoft Sans Serif"/>
              <a:cs typeface="Microsoft Sans Serif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2928730" y="3410203"/>
            <a:ext cx="41910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15" dirty="0">
                <a:solidFill>
                  <a:srgbClr val="535353"/>
                </a:solidFill>
                <a:latin typeface="Microsoft Sans Serif"/>
                <a:cs typeface="Microsoft Sans Serif"/>
              </a:rPr>
              <a:t>8,653</a:t>
            </a:r>
            <a:endParaRPr sz="1200">
              <a:latin typeface="Microsoft Sans Serif"/>
              <a:cs typeface="Microsoft Sans Serif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3142479" y="4915916"/>
            <a:ext cx="50736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20" dirty="0">
                <a:solidFill>
                  <a:srgbClr val="535353"/>
                </a:solidFill>
                <a:latin typeface="Microsoft Sans Serif"/>
                <a:cs typeface="Microsoft Sans Serif"/>
              </a:rPr>
              <a:t>10,487</a:t>
            </a:r>
            <a:endParaRPr sz="1200">
              <a:latin typeface="Microsoft Sans Serif"/>
              <a:cs typeface="Microsoft Sans Serif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3187700" y="2160523"/>
            <a:ext cx="50736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20" dirty="0">
                <a:solidFill>
                  <a:srgbClr val="535353"/>
                </a:solidFill>
                <a:latin typeface="Microsoft Sans Serif"/>
                <a:cs typeface="Microsoft Sans Serif"/>
              </a:rPr>
              <a:t>10,875</a:t>
            </a:r>
            <a:endParaRPr sz="1200">
              <a:latin typeface="Microsoft Sans Serif"/>
              <a:cs typeface="Microsoft Sans Serif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2510090" y="3669283"/>
            <a:ext cx="41910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15" dirty="0">
                <a:solidFill>
                  <a:srgbClr val="535353"/>
                </a:solidFill>
                <a:latin typeface="Microsoft Sans Serif"/>
                <a:cs typeface="Microsoft Sans Serif"/>
              </a:rPr>
              <a:t>5,061</a:t>
            </a:r>
            <a:endParaRPr sz="1200">
              <a:latin typeface="Microsoft Sans Serif"/>
              <a:cs typeface="Microsoft Sans Serif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2497386" y="5174996"/>
            <a:ext cx="41910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15" dirty="0">
                <a:solidFill>
                  <a:srgbClr val="535353"/>
                </a:solidFill>
                <a:latin typeface="Microsoft Sans Serif"/>
                <a:cs typeface="Microsoft Sans Serif"/>
              </a:rPr>
              <a:t>4,952</a:t>
            </a:r>
            <a:endParaRPr sz="1200">
              <a:latin typeface="Microsoft Sans Serif"/>
              <a:cs typeface="Microsoft Sans Serif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2903439" y="2419603"/>
            <a:ext cx="41910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15" dirty="0">
                <a:solidFill>
                  <a:srgbClr val="535353"/>
                </a:solidFill>
                <a:latin typeface="Microsoft Sans Serif"/>
                <a:cs typeface="Microsoft Sans Serif"/>
              </a:rPr>
              <a:t>8,436</a:t>
            </a:r>
            <a:endParaRPr sz="1200">
              <a:latin typeface="Microsoft Sans Serif"/>
              <a:cs typeface="Microsoft Sans Serif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2555194" y="3925316"/>
            <a:ext cx="41910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15" dirty="0">
                <a:solidFill>
                  <a:srgbClr val="535353"/>
                </a:solidFill>
                <a:latin typeface="Microsoft Sans Serif"/>
                <a:cs typeface="Microsoft Sans Serif"/>
              </a:rPr>
              <a:t>5,448</a:t>
            </a:r>
            <a:endParaRPr sz="1200">
              <a:latin typeface="Microsoft Sans Serif"/>
              <a:cs typeface="Microsoft Sans Serif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2422096" y="5434076"/>
            <a:ext cx="41910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15" dirty="0">
                <a:solidFill>
                  <a:srgbClr val="535353"/>
                </a:solidFill>
                <a:latin typeface="Microsoft Sans Serif"/>
                <a:cs typeface="Microsoft Sans Serif"/>
              </a:rPr>
              <a:t>4,306</a:t>
            </a:r>
            <a:endParaRPr sz="1200">
              <a:latin typeface="Microsoft Sans Serif"/>
              <a:cs typeface="Microsoft Sans Serif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4287328" y="2678684"/>
            <a:ext cx="50736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20" dirty="0">
                <a:solidFill>
                  <a:srgbClr val="535353"/>
                </a:solidFill>
                <a:latin typeface="Microsoft Sans Serif"/>
                <a:cs typeface="Microsoft Sans Serif"/>
              </a:rPr>
              <a:t>20,310</a:t>
            </a:r>
            <a:endParaRPr sz="1200">
              <a:latin typeface="Microsoft Sans Serif"/>
              <a:cs typeface="Microsoft Sans Serif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2889453" y="4184395"/>
            <a:ext cx="41910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15" dirty="0">
                <a:solidFill>
                  <a:srgbClr val="535353"/>
                </a:solidFill>
                <a:latin typeface="Microsoft Sans Serif"/>
                <a:cs typeface="Microsoft Sans Serif"/>
              </a:rPr>
              <a:t>8,316</a:t>
            </a:r>
            <a:endParaRPr sz="1200">
              <a:latin typeface="Microsoft Sans Serif"/>
              <a:cs typeface="Microsoft Sans Serif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2716030" y="5693155"/>
            <a:ext cx="41910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15" dirty="0">
                <a:solidFill>
                  <a:srgbClr val="535353"/>
                </a:solidFill>
                <a:latin typeface="Microsoft Sans Serif"/>
                <a:cs typeface="Microsoft Sans Serif"/>
              </a:rPr>
              <a:t>6,828</a:t>
            </a:r>
            <a:endParaRPr sz="1200">
              <a:latin typeface="Microsoft Sans Serif"/>
              <a:cs typeface="Microsoft Sans Serif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828802" y="2279396"/>
            <a:ext cx="845819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105" dirty="0">
                <a:solidFill>
                  <a:srgbClr val="535353"/>
                </a:solidFill>
                <a:latin typeface="Microsoft Sans Serif"/>
                <a:cs typeface="Microsoft Sans Serif"/>
              </a:rPr>
              <a:t>S</a:t>
            </a:r>
            <a:r>
              <a:rPr sz="1200" dirty="0">
                <a:solidFill>
                  <a:srgbClr val="535353"/>
                </a:solidFill>
                <a:latin typeface="Microsoft Sans Serif"/>
                <a:cs typeface="Microsoft Sans Serif"/>
              </a:rPr>
              <a:t>m</a:t>
            </a:r>
            <a:r>
              <a:rPr sz="1200" spc="25" dirty="0">
                <a:solidFill>
                  <a:srgbClr val="535353"/>
                </a:solidFill>
                <a:latin typeface="Microsoft Sans Serif"/>
                <a:cs typeface="Microsoft Sans Serif"/>
              </a:rPr>
              <a:t>a</a:t>
            </a:r>
            <a:r>
              <a:rPr sz="1200" spc="20" dirty="0">
                <a:solidFill>
                  <a:srgbClr val="535353"/>
                </a:solidFill>
                <a:latin typeface="Microsoft Sans Serif"/>
                <a:cs typeface="Microsoft Sans Serif"/>
              </a:rPr>
              <a:t>l</a:t>
            </a:r>
            <a:r>
              <a:rPr sz="1200" spc="25" dirty="0">
                <a:solidFill>
                  <a:srgbClr val="535353"/>
                </a:solidFill>
                <a:latin typeface="Microsoft Sans Serif"/>
                <a:cs typeface="Microsoft Sans Serif"/>
              </a:rPr>
              <a:t>l</a:t>
            </a:r>
            <a:r>
              <a:rPr sz="1200" spc="-25" dirty="0">
                <a:solidFill>
                  <a:srgbClr val="535353"/>
                </a:solidFill>
                <a:latin typeface="Microsoft Sans Serif"/>
                <a:cs typeface="Microsoft Sans Serif"/>
              </a:rPr>
              <a:t> </a:t>
            </a:r>
            <a:r>
              <a:rPr sz="1200" spc="-100" dirty="0">
                <a:solidFill>
                  <a:srgbClr val="535353"/>
                </a:solidFill>
                <a:latin typeface="Microsoft Sans Serif"/>
                <a:cs typeface="Microsoft Sans Serif"/>
              </a:rPr>
              <a:t>(</a:t>
            </a:r>
            <a:r>
              <a:rPr sz="1200" spc="25" dirty="0">
                <a:solidFill>
                  <a:srgbClr val="535353"/>
                </a:solidFill>
                <a:latin typeface="Microsoft Sans Serif"/>
                <a:cs typeface="Microsoft Sans Serif"/>
              </a:rPr>
              <a:t>1</a:t>
            </a:r>
            <a:r>
              <a:rPr sz="1200" spc="-5" dirty="0">
                <a:solidFill>
                  <a:srgbClr val="535353"/>
                </a:solidFill>
                <a:latin typeface="Microsoft Sans Serif"/>
                <a:cs typeface="Microsoft Sans Serif"/>
              </a:rPr>
              <a:t>-</a:t>
            </a:r>
            <a:r>
              <a:rPr sz="1200" spc="25" dirty="0">
                <a:solidFill>
                  <a:srgbClr val="535353"/>
                </a:solidFill>
                <a:latin typeface="Microsoft Sans Serif"/>
                <a:cs typeface="Microsoft Sans Serif"/>
              </a:rPr>
              <a:t>99</a:t>
            </a:r>
            <a:r>
              <a:rPr sz="1200" spc="-40" dirty="0">
                <a:solidFill>
                  <a:srgbClr val="535353"/>
                </a:solidFill>
                <a:latin typeface="Microsoft Sans Serif"/>
                <a:cs typeface="Microsoft Sans Serif"/>
              </a:rPr>
              <a:t>)</a:t>
            </a:r>
            <a:endParaRPr sz="1200">
              <a:latin typeface="Microsoft Sans Serif"/>
              <a:cs typeface="Microsoft Sans Serif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361950" y="3785107"/>
            <a:ext cx="131572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45" dirty="0">
                <a:solidFill>
                  <a:srgbClr val="535353"/>
                </a:solidFill>
                <a:latin typeface="Microsoft Sans Serif"/>
                <a:cs typeface="Microsoft Sans Serif"/>
              </a:rPr>
              <a:t>Medium</a:t>
            </a:r>
            <a:r>
              <a:rPr sz="1200" spc="-25" dirty="0">
                <a:solidFill>
                  <a:srgbClr val="535353"/>
                </a:solidFill>
                <a:latin typeface="Microsoft Sans Serif"/>
                <a:cs typeface="Microsoft Sans Serif"/>
              </a:rPr>
              <a:t> </a:t>
            </a:r>
            <a:r>
              <a:rPr sz="1200" dirty="0">
                <a:solidFill>
                  <a:srgbClr val="535353"/>
                </a:solidFill>
                <a:latin typeface="Microsoft Sans Serif"/>
                <a:cs typeface="Microsoft Sans Serif"/>
              </a:rPr>
              <a:t>(100-999)</a:t>
            </a:r>
            <a:endParaRPr sz="1200">
              <a:latin typeface="Microsoft Sans Serif"/>
              <a:cs typeface="Microsoft Sans Serif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574484" y="5293867"/>
            <a:ext cx="109982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5" dirty="0">
                <a:solidFill>
                  <a:srgbClr val="535353"/>
                </a:solidFill>
                <a:latin typeface="Microsoft Sans Serif"/>
                <a:cs typeface="Microsoft Sans Serif"/>
              </a:rPr>
              <a:t>Larger</a:t>
            </a:r>
            <a:r>
              <a:rPr sz="1200" spc="10" dirty="0">
                <a:solidFill>
                  <a:srgbClr val="535353"/>
                </a:solidFill>
                <a:latin typeface="Microsoft Sans Serif"/>
                <a:cs typeface="Microsoft Sans Serif"/>
              </a:rPr>
              <a:t> </a:t>
            </a:r>
            <a:r>
              <a:rPr sz="1200" dirty="0">
                <a:solidFill>
                  <a:srgbClr val="535353"/>
                </a:solidFill>
                <a:latin typeface="Microsoft Sans Serif"/>
                <a:cs typeface="Microsoft Sans Serif"/>
              </a:rPr>
              <a:t>(1,000+)</a:t>
            </a:r>
            <a:endParaRPr sz="1200">
              <a:latin typeface="Microsoft Sans Serif"/>
              <a:cs typeface="Microsoft Sans Serif"/>
            </a:endParaRPr>
          </a:p>
        </p:txBody>
      </p:sp>
      <p:sp>
        <p:nvSpPr>
          <p:cNvPr id="32" name="object 32"/>
          <p:cNvSpPr/>
          <p:nvPr/>
        </p:nvSpPr>
        <p:spPr>
          <a:xfrm>
            <a:off x="1791680" y="6408093"/>
            <a:ext cx="93980" cy="93980"/>
          </a:xfrm>
          <a:custGeom>
            <a:avLst/>
            <a:gdLst/>
            <a:ahLst/>
            <a:cxnLst/>
            <a:rect l="l" t="t" r="r" b="b"/>
            <a:pathLst>
              <a:path w="93980" h="93979">
                <a:moveTo>
                  <a:pt x="93667" y="0"/>
                </a:moveTo>
                <a:lnTo>
                  <a:pt x="0" y="0"/>
                </a:lnTo>
                <a:lnTo>
                  <a:pt x="0" y="93667"/>
                </a:lnTo>
                <a:lnTo>
                  <a:pt x="93667" y="93667"/>
                </a:lnTo>
                <a:lnTo>
                  <a:pt x="93667" y="0"/>
                </a:lnTo>
                <a:close/>
              </a:path>
            </a:pathLst>
          </a:custGeom>
          <a:solidFill>
            <a:srgbClr val="C5DED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object 33"/>
          <p:cNvSpPr/>
          <p:nvPr/>
        </p:nvSpPr>
        <p:spPr>
          <a:xfrm>
            <a:off x="2243396" y="6408093"/>
            <a:ext cx="93980" cy="93980"/>
          </a:xfrm>
          <a:custGeom>
            <a:avLst/>
            <a:gdLst/>
            <a:ahLst/>
            <a:cxnLst/>
            <a:rect l="l" t="t" r="r" b="b"/>
            <a:pathLst>
              <a:path w="93980" h="93979">
                <a:moveTo>
                  <a:pt x="93667" y="0"/>
                </a:moveTo>
                <a:lnTo>
                  <a:pt x="0" y="0"/>
                </a:lnTo>
                <a:lnTo>
                  <a:pt x="0" y="93667"/>
                </a:lnTo>
                <a:lnTo>
                  <a:pt x="93667" y="93667"/>
                </a:lnTo>
                <a:lnTo>
                  <a:pt x="93667" y="0"/>
                </a:lnTo>
                <a:close/>
              </a:path>
            </a:pathLst>
          </a:custGeom>
          <a:solidFill>
            <a:srgbClr val="445F4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34"/>
          <p:cNvSpPr/>
          <p:nvPr/>
        </p:nvSpPr>
        <p:spPr>
          <a:xfrm>
            <a:off x="2668187" y="6408093"/>
            <a:ext cx="93980" cy="93980"/>
          </a:xfrm>
          <a:custGeom>
            <a:avLst/>
            <a:gdLst/>
            <a:ahLst/>
            <a:cxnLst/>
            <a:rect l="l" t="t" r="r" b="b"/>
            <a:pathLst>
              <a:path w="93980" h="93979">
                <a:moveTo>
                  <a:pt x="93668" y="0"/>
                </a:moveTo>
                <a:lnTo>
                  <a:pt x="0" y="0"/>
                </a:lnTo>
                <a:lnTo>
                  <a:pt x="0" y="93667"/>
                </a:lnTo>
                <a:lnTo>
                  <a:pt x="93668" y="93667"/>
                </a:lnTo>
                <a:lnTo>
                  <a:pt x="93668" y="0"/>
                </a:lnTo>
                <a:close/>
              </a:path>
            </a:pathLst>
          </a:custGeom>
          <a:solidFill>
            <a:srgbClr val="A35C2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" name="object 35"/>
          <p:cNvSpPr/>
          <p:nvPr/>
        </p:nvSpPr>
        <p:spPr>
          <a:xfrm>
            <a:off x="3121619" y="6408093"/>
            <a:ext cx="93980" cy="93980"/>
          </a:xfrm>
          <a:custGeom>
            <a:avLst/>
            <a:gdLst/>
            <a:ahLst/>
            <a:cxnLst/>
            <a:rect l="l" t="t" r="r" b="b"/>
            <a:pathLst>
              <a:path w="93980" h="93979">
                <a:moveTo>
                  <a:pt x="93667" y="0"/>
                </a:moveTo>
                <a:lnTo>
                  <a:pt x="0" y="0"/>
                </a:lnTo>
                <a:lnTo>
                  <a:pt x="0" y="93667"/>
                </a:lnTo>
                <a:lnTo>
                  <a:pt x="93667" y="93667"/>
                </a:lnTo>
                <a:lnTo>
                  <a:pt x="93667" y="0"/>
                </a:lnTo>
                <a:close/>
              </a:path>
            </a:pathLst>
          </a:custGeom>
          <a:solidFill>
            <a:srgbClr val="6CEA8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" name="object 36"/>
          <p:cNvSpPr txBox="1"/>
          <p:nvPr/>
        </p:nvSpPr>
        <p:spPr>
          <a:xfrm>
            <a:off x="1914720" y="6327140"/>
            <a:ext cx="152908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464184" algn="l"/>
                <a:tab pos="889000" algn="l"/>
                <a:tab pos="1342390" algn="l"/>
              </a:tabLst>
            </a:pPr>
            <a:r>
              <a:rPr sz="1200" spc="10" dirty="0">
                <a:solidFill>
                  <a:srgbClr val="535353"/>
                </a:solidFill>
                <a:latin typeface="Microsoft Sans Serif"/>
                <a:cs typeface="Microsoft Sans Serif"/>
              </a:rPr>
              <a:t>U</a:t>
            </a:r>
            <a:r>
              <a:rPr sz="1200" spc="-30" dirty="0">
                <a:solidFill>
                  <a:srgbClr val="535353"/>
                </a:solidFill>
                <a:latin typeface="Microsoft Sans Serif"/>
                <a:cs typeface="Microsoft Sans Serif"/>
              </a:rPr>
              <a:t>K</a:t>
            </a:r>
            <a:r>
              <a:rPr sz="1200" dirty="0">
                <a:solidFill>
                  <a:srgbClr val="535353"/>
                </a:solidFill>
                <a:latin typeface="Microsoft Sans Serif"/>
                <a:cs typeface="Microsoft Sans Serif"/>
              </a:rPr>
              <a:t>	</a:t>
            </a:r>
            <a:r>
              <a:rPr sz="1200" spc="-70" dirty="0">
                <a:solidFill>
                  <a:srgbClr val="535353"/>
                </a:solidFill>
                <a:latin typeface="Microsoft Sans Serif"/>
                <a:cs typeface="Microsoft Sans Serif"/>
              </a:rPr>
              <a:t>F</a:t>
            </a:r>
            <a:r>
              <a:rPr sz="1200" spc="-114" dirty="0">
                <a:solidFill>
                  <a:srgbClr val="535353"/>
                </a:solidFill>
                <a:latin typeface="Microsoft Sans Serif"/>
                <a:cs typeface="Microsoft Sans Serif"/>
              </a:rPr>
              <a:t>R</a:t>
            </a:r>
            <a:r>
              <a:rPr sz="1200" dirty="0">
                <a:solidFill>
                  <a:srgbClr val="535353"/>
                </a:solidFill>
                <a:latin typeface="Microsoft Sans Serif"/>
                <a:cs typeface="Microsoft Sans Serif"/>
              </a:rPr>
              <a:t>	</a:t>
            </a:r>
            <a:r>
              <a:rPr sz="1200" spc="-40" dirty="0">
                <a:solidFill>
                  <a:srgbClr val="535353"/>
                </a:solidFill>
                <a:latin typeface="Microsoft Sans Serif"/>
                <a:cs typeface="Microsoft Sans Serif"/>
              </a:rPr>
              <a:t>D</a:t>
            </a:r>
            <a:r>
              <a:rPr sz="1200" spc="-25" dirty="0">
                <a:solidFill>
                  <a:srgbClr val="535353"/>
                </a:solidFill>
                <a:latin typeface="Microsoft Sans Serif"/>
                <a:cs typeface="Microsoft Sans Serif"/>
              </a:rPr>
              <a:t>E</a:t>
            </a:r>
            <a:r>
              <a:rPr sz="1200" dirty="0">
                <a:solidFill>
                  <a:srgbClr val="535353"/>
                </a:solidFill>
                <a:latin typeface="Microsoft Sans Serif"/>
                <a:cs typeface="Microsoft Sans Serif"/>
              </a:rPr>
              <a:t>	</a:t>
            </a:r>
            <a:r>
              <a:rPr sz="1200" spc="-125" dirty="0">
                <a:solidFill>
                  <a:srgbClr val="535353"/>
                </a:solidFill>
                <a:latin typeface="Microsoft Sans Serif"/>
                <a:cs typeface="Microsoft Sans Serif"/>
              </a:rPr>
              <a:t>ES</a:t>
            </a:r>
            <a:endParaRPr sz="1200">
              <a:latin typeface="Microsoft Sans Serif"/>
              <a:cs typeface="Microsoft Sans Serif"/>
            </a:endParaRPr>
          </a:p>
        </p:txBody>
      </p:sp>
      <p:grpSp>
        <p:nvGrpSpPr>
          <p:cNvPr id="37" name="object 37"/>
          <p:cNvGrpSpPr/>
          <p:nvPr/>
        </p:nvGrpSpPr>
        <p:grpSpPr>
          <a:xfrm>
            <a:off x="7427278" y="1769270"/>
            <a:ext cx="2698750" cy="4329430"/>
            <a:chOff x="7427278" y="1769270"/>
            <a:chExt cx="2698750" cy="4329430"/>
          </a:xfrm>
        </p:grpSpPr>
        <p:sp>
          <p:nvSpPr>
            <p:cNvPr id="38" name="object 38"/>
            <p:cNvSpPr/>
            <p:nvPr/>
          </p:nvSpPr>
          <p:spPr>
            <a:xfrm>
              <a:off x="7432039" y="1962912"/>
              <a:ext cx="2602230" cy="210820"/>
            </a:xfrm>
            <a:custGeom>
              <a:avLst/>
              <a:gdLst/>
              <a:ahLst/>
              <a:cxnLst/>
              <a:rect l="l" t="t" r="r" b="b"/>
              <a:pathLst>
                <a:path w="2602229" h="210819">
                  <a:moveTo>
                    <a:pt x="2601976" y="0"/>
                  </a:moveTo>
                  <a:lnTo>
                    <a:pt x="0" y="0"/>
                  </a:lnTo>
                  <a:lnTo>
                    <a:pt x="0" y="210312"/>
                  </a:lnTo>
                  <a:lnTo>
                    <a:pt x="2601976" y="210312"/>
                  </a:lnTo>
                  <a:lnTo>
                    <a:pt x="2601976" y="0"/>
                  </a:lnTo>
                  <a:close/>
                </a:path>
              </a:pathLst>
            </a:custGeom>
            <a:solidFill>
              <a:srgbClr val="F9D5E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" name="object 39"/>
            <p:cNvSpPr/>
            <p:nvPr/>
          </p:nvSpPr>
          <p:spPr>
            <a:xfrm>
              <a:off x="7432039" y="2173224"/>
              <a:ext cx="651510" cy="210820"/>
            </a:xfrm>
            <a:custGeom>
              <a:avLst/>
              <a:gdLst/>
              <a:ahLst/>
              <a:cxnLst/>
              <a:rect l="l" t="t" r="r" b="b"/>
              <a:pathLst>
                <a:path w="651509" h="210819">
                  <a:moveTo>
                    <a:pt x="651255" y="0"/>
                  </a:moveTo>
                  <a:lnTo>
                    <a:pt x="0" y="0"/>
                  </a:lnTo>
                  <a:lnTo>
                    <a:pt x="0" y="210312"/>
                  </a:lnTo>
                  <a:lnTo>
                    <a:pt x="651255" y="210312"/>
                  </a:lnTo>
                  <a:lnTo>
                    <a:pt x="651255" y="0"/>
                  </a:lnTo>
                  <a:close/>
                </a:path>
              </a:pathLst>
            </a:custGeom>
            <a:solidFill>
              <a:srgbClr val="1F70C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0" name="object 40"/>
            <p:cNvSpPr/>
            <p:nvPr/>
          </p:nvSpPr>
          <p:spPr>
            <a:xfrm>
              <a:off x="7432039" y="2383536"/>
              <a:ext cx="96520" cy="213360"/>
            </a:xfrm>
            <a:custGeom>
              <a:avLst/>
              <a:gdLst/>
              <a:ahLst/>
              <a:cxnLst/>
              <a:rect l="l" t="t" r="r" b="b"/>
              <a:pathLst>
                <a:path w="96520" h="213360">
                  <a:moveTo>
                    <a:pt x="96519" y="0"/>
                  </a:moveTo>
                  <a:lnTo>
                    <a:pt x="0" y="0"/>
                  </a:lnTo>
                  <a:lnTo>
                    <a:pt x="0" y="213360"/>
                  </a:lnTo>
                  <a:lnTo>
                    <a:pt x="96519" y="213360"/>
                  </a:lnTo>
                  <a:lnTo>
                    <a:pt x="96519" y="0"/>
                  </a:lnTo>
                  <a:close/>
                </a:path>
              </a:pathLst>
            </a:custGeom>
            <a:solidFill>
              <a:srgbClr val="764A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1" name="object 41"/>
            <p:cNvSpPr/>
            <p:nvPr/>
          </p:nvSpPr>
          <p:spPr>
            <a:xfrm>
              <a:off x="7432039" y="2596896"/>
              <a:ext cx="2693670" cy="210820"/>
            </a:xfrm>
            <a:custGeom>
              <a:avLst/>
              <a:gdLst/>
              <a:ahLst/>
              <a:cxnLst/>
              <a:rect l="l" t="t" r="r" b="b"/>
              <a:pathLst>
                <a:path w="2693670" h="210819">
                  <a:moveTo>
                    <a:pt x="2693415" y="0"/>
                  </a:moveTo>
                  <a:lnTo>
                    <a:pt x="0" y="0"/>
                  </a:lnTo>
                  <a:lnTo>
                    <a:pt x="0" y="210312"/>
                  </a:lnTo>
                  <a:lnTo>
                    <a:pt x="2693415" y="210312"/>
                  </a:lnTo>
                  <a:lnTo>
                    <a:pt x="2693415" y="0"/>
                  </a:lnTo>
                  <a:close/>
                </a:path>
              </a:pathLst>
            </a:custGeom>
            <a:solidFill>
              <a:srgbClr val="82828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2" name="object 42"/>
            <p:cNvSpPr/>
            <p:nvPr/>
          </p:nvSpPr>
          <p:spPr>
            <a:xfrm>
              <a:off x="7432039" y="2807208"/>
              <a:ext cx="444500" cy="213360"/>
            </a:xfrm>
            <a:custGeom>
              <a:avLst/>
              <a:gdLst/>
              <a:ahLst/>
              <a:cxnLst/>
              <a:rect l="l" t="t" r="r" b="b"/>
              <a:pathLst>
                <a:path w="444500" h="213360">
                  <a:moveTo>
                    <a:pt x="443991" y="0"/>
                  </a:moveTo>
                  <a:lnTo>
                    <a:pt x="0" y="0"/>
                  </a:lnTo>
                  <a:lnTo>
                    <a:pt x="0" y="213359"/>
                  </a:lnTo>
                  <a:lnTo>
                    <a:pt x="443991" y="213359"/>
                  </a:lnTo>
                  <a:lnTo>
                    <a:pt x="443991" y="0"/>
                  </a:lnTo>
                  <a:close/>
                </a:path>
              </a:pathLst>
            </a:custGeom>
            <a:solidFill>
              <a:srgbClr val="3A4A6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3" name="object 43"/>
            <p:cNvSpPr/>
            <p:nvPr/>
          </p:nvSpPr>
          <p:spPr>
            <a:xfrm>
              <a:off x="7432039" y="3404616"/>
              <a:ext cx="660400" cy="210820"/>
            </a:xfrm>
            <a:custGeom>
              <a:avLst/>
              <a:gdLst/>
              <a:ahLst/>
              <a:cxnLst/>
              <a:rect l="l" t="t" r="r" b="b"/>
              <a:pathLst>
                <a:path w="660400" h="210820">
                  <a:moveTo>
                    <a:pt x="660400" y="0"/>
                  </a:moveTo>
                  <a:lnTo>
                    <a:pt x="0" y="0"/>
                  </a:lnTo>
                  <a:lnTo>
                    <a:pt x="0" y="210312"/>
                  </a:lnTo>
                  <a:lnTo>
                    <a:pt x="660400" y="210312"/>
                  </a:lnTo>
                  <a:lnTo>
                    <a:pt x="660400" y="0"/>
                  </a:lnTo>
                  <a:close/>
                </a:path>
              </a:pathLst>
            </a:custGeom>
            <a:solidFill>
              <a:srgbClr val="F9D5E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4" name="object 44"/>
            <p:cNvSpPr/>
            <p:nvPr/>
          </p:nvSpPr>
          <p:spPr>
            <a:xfrm>
              <a:off x="7432039" y="3614927"/>
              <a:ext cx="127000" cy="213360"/>
            </a:xfrm>
            <a:custGeom>
              <a:avLst/>
              <a:gdLst/>
              <a:ahLst/>
              <a:cxnLst/>
              <a:rect l="l" t="t" r="r" b="b"/>
              <a:pathLst>
                <a:path w="127000" h="213360">
                  <a:moveTo>
                    <a:pt x="127000" y="0"/>
                  </a:moveTo>
                  <a:lnTo>
                    <a:pt x="0" y="0"/>
                  </a:lnTo>
                  <a:lnTo>
                    <a:pt x="0" y="213360"/>
                  </a:lnTo>
                  <a:lnTo>
                    <a:pt x="127000" y="213360"/>
                  </a:lnTo>
                  <a:lnTo>
                    <a:pt x="127000" y="0"/>
                  </a:lnTo>
                  <a:close/>
                </a:path>
              </a:pathLst>
            </a:custGeom>
            <a:solidFill>
              <a:srgbClr val="1F70C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5" name="object 45"/>
            <p:cNvSpPr/>
            <p:nvPr/>
          </p:nvSpPr>
          <p:spPr>
            <a:xfrm>
              <a:off x="7432039" y="3828288"/>
              <a:ext cx="60325" cy="210820"/>
            </a:xfrm>
            <a:custGeom>
              <a:avLst/>
              <a:gdLst/>
              <a:ahLst/>
              <a:cxnLst/>
              <a:rect l="l" t="t" r="r" b="b"/>
              <a:pathLst>
                <a:path w="60325" h="210820">
                  <a:moveTo>
                    <a:pt x="59943" y="0"/>
                  </a:moveTo>
                  <a:lnTo>
                    <a:pt x="0" y="0"/>
                  </a:lnTo>
                  <a:lnTo>
                    <a:pt x="0" y="210312"/>
                  </a:lnTo>
                  <a:lnTo>
                    <a:pt x="59943" y="210312"/>
                  </a:lnTo>
                  <a:lnTo>
                    <a:pt x="59943" y="0"/>
                  </a:lnTo>
                  <a:close/>
                </a:path>
              </a:pathLst>
            </a:custGeom>
            <a:solidFill>
              <a:srgbClr val="764A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6" name="object 46"/>
            <p:cNvSpPr/>
            <p:nvPr/>
          </p:nvSpPr>
          <p:spPr>
            <a:xfrm>
              <a:off x="7432039" y="4038600"/>
              <a:ext cx="916940" cy="213360"/>
            </a:xfrm>
            <a:custGeom>
              <a:avLst/>
              <a:gdLst/>
              <a:ahLst/>
              <a:cxnLst/>
              <a:rect l="l" t="t" r="r" b="b"/>
              <a:pathLst>
                <a:path w="916940" h="213360">
                  <a:moveTo>
                    <a:pt x="916431" y="0"/>
                  </a:moveTo>
                  <a:lnTo>
                    <a:pt x="0" y="0"/>
                  </a:lnTo>
                  <a:lnTo>
                    <a:pt x="0" y="213360"/>
                  </a:lnTo>
                  <a:lnTo>
                    <a:pt x="916431" y="213360"/>
                  </a:lnTo>
                  <a:lnTo>
                    <a:pt x="916431" y="0"/>
                  </a:lnTo>
                  <a:close/>
                </a:path>
              </a:pathLst>
            </a:custGeom>
            <a:solidFill>
              <a:srgbClr val="82828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7" name="object 47"/>
            <p:cNvSpPr/>
            <p:nvPr/>
          </p:nvSpPr>
          <p:spPr>
            <a:xfrm>
              <a:off x="7432039" y="4251960"/>
              <a:ext cx="151765" cy="210820"/>
            </a:xfrm>
            <a:custGeom>
              <a:avLst/>
              <a:gdLst/>
              <a:ahLst/>
              <a:cxnLst/>
              <a:rect l="l" t="t" r="r" b="b"/>
              <a:pathLst>
                <a:path w="151765" h="210820">
                  <a:moveTo>
                    <a:pt x="151383" y="0"/>
                  </a:moveTo>
                  <a:lnTo>
                    <a:pt x="0" y="0"/>
                  </a:lnTo>
                  <a:lnTo>
                    <a:pt x="0" y="210312"/>
                  </a:lnTo>
                  <a:lnTo>
                    <a:pt x="151383" y="210312"/>
                  </a:lnTo>
                  <a:lnTo>
                    <a:pt x="151383" y="0"/>
                  </a:lnTo>
                  <a:close/>
                </a:path>
              </a:pathLst>
            </a:custGeom>
            <a:solidFill>
              <a:srgbClr val="3A4A6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8" name="object 48"/>
            <p:cNvSpPr/>
            <p:nvPr/>
          </p:nvSpPr>
          <p:spPr>
            <a:xfrm>
              <a:off x="7432039" y="4846320"/>
              <a:ext cx="581660" cy="213360"/>
            </a:xfrm>
            <a:custGeom>
              <a:avLst/>
              <a:gdLst/>
              <a:ahLst/>
              <a:cxnLst/>
              <a:rect l="l" t="t" r="r" b="b"/>
              <a:pathLst>
                <a:path w="581659" h="213360">
                  <a:moveTo>
                    <a:pt x="581151" y="0"/>
                  </a:moveTo>
                  <a:lnTo>
                    <a:pt x="0" y="0"/>
                  </a:lnTo>
                  <a:lnTo>
                    <a:pt x="0" y="213359"/>
                  </a:lnTo>
                  <a:lnTo>
                    <a:pt x="581151" y="213359"/>
                  </a:lnTo>
                  <a:lnTo>
                    <a:pt x="581151" y="0"/>
                  </a:lnTo>
                  <a:close/>
                </a:path>
              </a:pathLst>
            </a:custGeom>
            <a:solidFill>
              <a:srgbClr val="F9D5E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9" name="object 49"/>
            <p:cNvSpPr/>
            <p:nvPr/>
          </p:nvSpPr>
          <p:spPr>
            <a:xfrm>
              <a:off x="7432039" y="5059680"/>
              <a:ext cx="175895" cy="210820"/>
            </a:xfrm>
            <a:custGeom>
              <a:avLst/>
              <a:gdLst/>
              <a:ahLst/>
              <a:cxnLst/>
              <a:rect l="l" t="t" r="r" b="b"/>
              <a:pathLst>
                <a:path w="175895" h="210820">
                  <a:moveTo>
                    <a:pt x="175767" y="0"/>
                  </a:moveTo>
                  <a:lnTo>
                    <a:pt x="0" y="0"/>
                  </a:lnTo>
                  <a:lnTo>
                    <a:pt x="0" y="210312"/>
                  </a:lnTo>
                  <a:lnTo>
                    <a:pt x="175767" y="210312"/>
                  </a:lnTo>
                  <a:lnTo>
                    <a:pt x="175767" y="0"/>
                  </a:lnTo>
                  <a:close/>
                </a:path>
              </a:pathLst>
            </a:custGeom>
            <a:solidFill>
              <a:srgbClr val="1F70C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0" name="object 50"/>
            <p:cNvSpPr/>
            <p:nvPr/>
          </p:nvSpPr>
          <p:spPr>
            <a:xfrm>
              <a:off x="7432039" y="5269992"/>
              <a:ext cx="35560" cy="213360"/>
            </a:xfrm>
            <a:custGeom>
              <a:avLst/>
              <a:gdLst/>
              <a:ahLst/>
              <a:cxnLst/>
              <a:rect l="l" t="t" r="r" b="b"/>
              <a:pathLst>
                <a:path w="35559" h="213360">
                  <a:moveTo>
                    <a:pt x="35559" y="0"/>
                  </a:moveTo>
                  <a:lnTo>
                    <a:pt x="0" y="0"/>
                  </a:lnTo>
                  <a:lnTo>
                    <a:pt x="0" y="213360"/>
                  </a:lnTo>
                  <a:lnTo>
                    <a:pt x="35559" y="213360"/>
                  </a:lnTo>
                  <a:lnTo>
                    <a:pt x="35559" y="0"/>
                  </a:lnTo>
                  <a:close/>
                </a:path>
              </a:pathLst>
            </a:custGeom>
            <a:solidFill>
              <a:srgbClr val="764A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1" name="object 51"/>
            <p:cNvSpPr/>
            <p:nvPr/>
          </p:nvSpPr>
          <p:spPr>
            <a:xfrm>
              <a:off x="7432039" y="5483351"/>
              <a:ext cx="727710" cy="210820"/>
            </a:xfrm>
            <a:custGeom>
              <a:avLst/>
              <a:gdLst/>
              <a:ahLst/>
              <a:cxnLst/>
              <a:rect l="l" t="t" r="r" b="b"/>
              <a:pathLst>
                <a:path w="727709" h="210820">
                  <a:moveTo>
                    <a:pt x="727455" y="0"/>
                  </a:moveTo>
                  <a:lnTo>
                    <a:pt x="0" y="0"/>
                  </a:lnTo>
                  <a:lnTo>
                    <a:pt x="0" y="210311"/>
                  </a:lnTo>
                  <a:lnTo>
                    <a:pt x="727455" y="210311"/>
                  </a:lnTo>
                  <a:lnTo>
                    <a:pt x="727455" y="0"/>
                  </a:lnTo>
                  <a:close/>
                </a:path>
              </a:pathLst>
            </a:custGeom>
            <a:solidFill>
              <a:srgbClr val="82828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2" name="object 52"/>
            <p:cNvSpPr/>
            <p:nvPr/>
          </p:nvSpPr>
          <p:spPr>
            <a:xfrm>
              <a:off x="7432039" y="5693663"/>
              <a:ext cx="121285" cy="213360"/>
            </a:xfrm>
            <a:custGeom>
              <a:avLst/>
              <a:gdLst/>
              <a:ahLst/>
              <a:cxnLst/>
              <a:rect l="l" t="t" r="r" b="b"/>
              <a:pathLst>
                <a:path w="121284" h="213360">
                  <a:moveTo>
                    <a:pt x="120903" y="0"/>
                  </a:moveTo>
                  <a:lnTo>
                    <a:pt x="0" y="0"/>
                  </a:lnTo>
                  <a:lnTo>
                    <a:pt x="0" y="213359"/>
                  </a:lnTo>
                  <a:lnTo>
                    <a:pt x="120903" y="213359"/>
                  </a:lnTo>
                  <a:lnTo>
                    <a:pt x="120903" y="0"/>
                  </a:lnTo>
                  <a:close/>
                </a:path>
              </a:pathLst>
            </a:custGeom>
            <a:solidFill>
              <a:srgbClr val="3A4A6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3" name="object 53"/>
            <p:cNvSpPr/>
            <p:nvPr/>
          </p:nvSpPr>
          <p:spPr>
            <a:xfrm>
              <a:off x="7432040" y="1769270"/>
              <a:ext cx="0" cy="4329430"/>
            </a:xfrm>
            <a:custGeom>
              <a:avLst/>
              <a:gdLst/>
              <a:ahLst/>
              <a:cxnLst/>
              <a:rect l="l" t="t" r="r" b="b"/>
              <a:pathLst>
                <a:path h="4329430">
                  <a:moveTo>
                    <a:pt x="0" y="0"/>
                  </a:moveTo>
                  <a:lnTo>
                    <a:pt x="1" y="4329020"/>
                  </a:lnTo>
                </a:path>
              </a:pathLst>
            </a:custGeom>
            <a:ln w="9525">
              <a:solidFill>
                <a:srgbClr val="E2E2E2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4" name="object 54"/>
          <p:cNvSpPr txBox="1"/>
          <p:nvPr/>
        </p:nvSpPr>
        <p:spPr>
          <a:xfrm>
            <a:off x="10136505" y="1950211"/>
            <a:ext cx="50736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20" dirty="0">
                <a:solidFill>
                  <a:srgbClr val="535353"/>
                </a:solidFill>
                <a:latin typeface="Microsoft Sans Serif"/>
                <a:cs typeface="Microsoft Sans Serif"/>
              </a:rPr>
              <a:t>20,268</a:t>
            </a:r>
            <a:endParaRPr sz="1200">
              <a:latin typeface="Microsoft Sans Serif"/>
              <a:cs typeface="Microsoft Sans Serif"/>
            </a:endParaRPr>
          </a:p>
        </p:txBody>
      </p:sp>
      <p:sp>
        <p:nvSpPr>
          <p:cNvPr id="55" name="object 55"/>
          <p:cNvSpPr txBox="1"/>
          <p:nvPr/>
        </p:nvSpPr>
        <p:spPr>
          <a:xfrm>
            <a:off x="8193216" y="3394964"/>
            <a:ext cx="41910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15" dirty="0">
                <a:solidFill>
                  <a:srgbClr val="535353"/>
                </a:solidFill>
                <a:latin typeface="Microsoft Sans Serif"/>
                <a:cs typeface="Microsoft Sans Serif"/>
              </a:rPr>
              <a:t>5,136</a:t>
            </a:r>
            <a:endParaRPr sz="1200">
              <a:latin typeface="Microsoft Sans Serif"/>
              <a:cs typeface="Microsoft Sans Serif"/>
            </a:endParaRPr>
          </a:p>
        </p:txBody>
      </p:sp>
      <p:sp>
        <p:nvSpPr>
          <p:cNvPr id="56" name="object 56"/>
          <p:cNvSpPr txBox="1"/>
          <p:nvPr/>
        </p:nvSpPr>
        <p:spPr>
          <a:xfrm>
            <a:off x="8116165" y="4836667"/>
            <a:ext cx="41910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15" dirty="0">
                <a:solidFill>
                  <a:srgbClr val="535353"/>
                </a:solidFill>
                <a:latin typeface="Microsoft Sans Serif"/>
                <a:cs typeface="Microsoft Sans Serif"/>
              </a:rPr>
              <a:t>4,536</a:t>
            </a:r>
            <a:endParaRPr sz="1200">
              <a:latin typeface="Microsoft Sans Serif"/>
              <a:cs typeface="Microsoft Sans Serif"/>
            </a:endParaRPr>
          </a:p>
        </p:txBody>
      </p:sp>
      <p:sp>
        <p:nvSpPr>
          <p:cNvPr id="57" name="object 57"/>
          <p:cNvSpPr txBox="1"/>
          <p:nvPr/>
        </p:nvSpPr>
        <p:spPr>
          <a:xfrm>
            <a:off x="8185383" y="2163571"/>
            <a:ext cx="41910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15" dirty="0">
                <a:solidFill>
                  <a:srgbClr val="535353"/>
                </a:solidFill>
                <a:latin typeface="Microsoft Sans Serif"/>
                <a:cs typeface="Microsoft Sans Serif"/>
              </a:rPr>
              <a:t>5,075</a:t>
            </a:r>
            <a:endParaRPr sz="1200">
              <a:latin typeface="Microsoft Sans Serif"/>
              <a:cs typeface="Microsoft Sans Serif"/>
            </a:endParaRPr>
          </a:p>
        </p:txBody>
      </p:sp>
      <p:sp>
        <p:nvSpPr>
          <p:cNvPr id="58" name="object 58"/>
          <p:cNvSpPr txBox="1"/>
          <p:nvPr/>
        </p:nvSpPr>
        <p:spPr>
          <a:xfrm>
            <a:off x="7661163" y="3605276"/>
            <a:ext cx="29083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25" dirty="0">
                <a:solidFill>
                  <a:srgbClr val="535353"/>
                </a:solidFill>
                <a:latin typeface="Microsoft Sans Serif"/>
                <a:cs typeface="Microsoft Sans Serif"/>
              </a:rPr>
              <a:t>993</a:t>
            </a:r>
            <a:endParaRPr sz="1200">
              <a:latin typeface="Microsoft Sans Serif"/>
              <a:cs typeface="Microsoft Sans Serif"/>
            </a:endParaRPr>
          </a:p>
        </p:txBody>
      </p:sp>
      <p:sp>
        <p:nvSpPr>
          <p:cNvPr id="59" name="object 59"/>
          <p:cNvSpPr txBox="1"/>
          <p:nvPr/>
        </p:nvSpPr>
        <p:spPr>
          <a:xfrm>
            <a:off x="7710734" y="5046979"/>
            <a:ext cx="41910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15" dirty="0">
                <a:solidFill>
                  <a:srgbClr val="535353"/>
                </a:solidFill>
                <a:latin typeface="Microsoft Sans Serif"/>
                <a:cs typeface="Microsoft Sans Serif"/>
              </a:rPr>
              <a:t>1,379</a:t>
            </a:r>
            <a:endParaRPr sz="1200">
              <a:latin typeface="Microsoft Sans Serif"/>
              <a:cs typeface="Microsoft Sans Serif"/>
            </a:endParaRPr>
          </a:p>
        </p:txBody>
      </p:sp>
      <p:sp>
        <p:nvSpPr>
          <p:cNvPr id="60" name="object 60"/>
          <p:cNvSpPr txBox="1"/>
          <p:nvPr/>
        </p:nvSpPr>
        <p:spPr>
          <a:xfrm>
            <a:off x="7631370" y="2373884"/>
            <a:ext cx="29083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25" dirty="0">
                <a:solidFill>
                  <a:srgbClr val="535353"/>
                </a:solidFill>
                <a:latin typeface="Microsoft Sans Serif"/>
                <a:cs typeface="Microsoft Sans Serif"/>
              </a:rPr>
              <a:t>761</a:t>
            </a:r>
            <a:endParaRPr sz="1200">
              <a:latin typeface="Microsoft Sans Serif"/>
              <a:cs typeface="Microsoft Sans Serif"/>
            </a:endParaRPr>
          </a:p>
        </p:txBody>
      </p:sp>
      <p:sp>
        <p:nvSpPr>
          <p:cNvPr id="61" name="object 61"/>
          <p:cNvSpPr txBox="1"/>
          <p:nvPr/>
        </p:nvSpPr>
        <p:spPr>
          <a:xfrm>
            <a:off x="7592073" y="3815588"/>
            <a:ext cx="29083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25" dirty="0">
                <a:solidFill>
                  <a:srgbClr val="535353"/>
                </a:solidFill>
                <a:latin typeface="Microsoft Sans Serif"/>
                <a:cs typeface="Microsoft Sans Serif"/>
              </a:rPr>
              <a:t>455</a:t>
            </a:r>
            <a:endParaRPr sz="1200">
              <a:latin typeface="Microsoft Sans Serif"/>
              <a:cs typeface="Microsoft Sans Serif"/>
            </a:endParaRPr>
          </a:p>
        </p:txBody>
      </p:sp>
      <p:sp>
        <p:nvSpPr>
          <p:cNvPr id="62" name="object 62"/>
          <p:cNvSpPr txBox="1"/>
          <p:nvPr/>
        </p:nvSpPr>
        <p:spPr>
          <a:xfrm>
            <a:off x="7568571" y="5260340"/>
            <a:ext cx="29083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25" dirty="0">
                <a:solidFill>
                  <a:srgbClr val="535353"/>
                </a:solidFill>
                <a:latin typeface="Microsoft Sans Serif"/>
                <a:cs typeface="Microsoft Sans Serif"/>
              </a:rPr>
              <a:t>272</a:t>
            </a:r>
            <a:endParaRPr sz="1200">
              <a:latin typeface="Microsoft Sans Serif"/>
              <a:cs typeface="Microsoft Sans Serif"/>
            </a:endParaRPr>
          </a:p>
        </p:txBody>
      </p:sp>
      <p:sp>
        <p:nvSpPr>
          <p:cNvPr id="63" name="object 63"/>
          <p:cNvSpPr txBox="1"/>
          <p:nvPr/>
        </p:nvSpPr>
        <p:spPr>
          <a:xfrm>
            <a:off x="10227171" y="2584196"/>
            <a:ext cx="50736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20" dirty="0">
                <a:solidFill>
                  <a:srgbClr val="535353"/>
                </a:solidFill>
                <a:latin typeface="Microsoft Sans Serif"/>
                <a:cs typeface="Microsoft Sans Serif"/>
              </a:rPr>
              <a:t>20,974</a:t>
            </a:r>
            <a:endParaRPr sz="1200">
              <a:latin typeface="Microsoft Sans Serif"/>
              <a:cs typeface="Microsoft Sans Serif"/>
            </a:endParaRPr>
          </a:p>
        </p:txBody>
      </p:sp>
      <p:sp>
        <p:nvSpPr>
          <p:cNvPr id="64" name="object 64"/>
          <p:cNvSpPr txBox="1"/>
          <p:nvPr/>
        </p:nvSpPr>
        <p:spPr>
          <a:xfrm>
            <a:off x="8449678" y="4028947"/>
            <a:ext cx="41910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15" dirty="0">
                <a:solidFill>
                  <a:srgbClr val="535353"/>
                </a:solidFill>
                <a:latin typeface="Microsoft Sans Serif"/>
                <a:cs typeface="Microsoft Sans Serif"/>
              </a:rPr>
              <a:t>7,133</a:t>
            </a:r>
            <a:endParaRPr sz="1200">
              <a:latin typeface="Microsoft Sans Serif"/>
              <a:cs typeface="Microsoft Sans Serif"/>
            </a:endParaRPr>
          </a:p>
        </p:txBody>
      </p:sp>
      <p:sp>
        <p:nvSpPr>
          <p:cNvPr id="65" name="object 65"/>
          <p:cNvSpPr txBox="1"/>
          <p:nvPr/>
        </p:nvSpPr>
        <p:spPr>
          <a:xfrm>
            <a:off x="8260255" y="5470652"/>
            <a:ext cx="41910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15" dirty="0">
                <a:solidFill>
                  <a:srgbClr val="535353"/>
                </a:solidFill>
                <a:latin typeface="Microsoft Sans Serif"/>
                <a:cs typeface="Microsoft Sans Serif"/>
              </a:rPr>
              <a:t>5,658</a:t>
            </a:r>
            <a:endParaRPr sz="1200">
              <a:latin typeface="Microsoft Sans Serif"/>
              <a:cs typeface="Microsoft Sans Serif"/>
            </a:endParaRPr>
          </a:p>
        </p:txBody>
      </p:sp>
      <p:sp>
        <p:nvSpPr>
          <p:cNvPr id="66" name="object 66"/>
          <p:cNvSpPr txBox="1"/>
          <p:nvPr/>
        </p:nvSpPr>
        <p:spPr>
          <a:xfrm>
            <a:off x="7977726" y="2797555"/>
            <a:ext cx="41910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15" dirty="0">
                <a:solidFill>
                  <a:srgbClr val="535353"/>
                </a:solidFill>
                <a:latin typeface="Microsoft Sans Serif"/>
                <a:cs typeface="Microsoft Sans Serif"/>
              </a:rPr>
              <a:t>3,458</a:t>
            </a:r>
            <a:endParaRPr sz="1200">
              <a:latin typeface="Microsoft Sans Serif"/>
              <a:cs typeface="Microsoft Sans Serif"/>
            </a:endParaRPr>
          </a:p>
        </p:txBody>
      </p:sp>
      <p:sp>
        <p:nvSpPr>
          <p:cNvPr id="67" name="object 67"/>
          <p:cNvSpPr txBox="1"/>
          <p:nvPr/>
        </p:nvSpPr>
        <p:spPr>
          <a:xfrm>
            <a:off x="7684665" y="4239259"/>
            <a:ext cx="41910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15" dirty="0">
                <a:solidFill>
                  <a:srgbClr val="535353"/>
                </a:solidFill>
                <a:latin typeface="Microsoft Sans Serif"/>
                <a:cs typeface="Microsoft Sans Serif"/>
              </a:rPr>
              <a:t>1,176</a:t>
            </a:r>
            <a:endParaRPr sz="1200">
              <a:latin typeface="Microsoft Sans Serif"/>
              <a:cs typeface="Microsoft Sans Serif"/>
            </a:endParaRPr>
          </a:p>
        </p:txBody>
      </p:sp>
      <p:sp>
        <p:nvSpPr>
          <p:cNvPr id="68" name="object 68"/>
          <p:cNvSpPr txBox="1"/>
          <p:nvPr/>
        </p:nvSpPr>
        <p:spPr>
          <a:xfrm>
            <a:off x="7653459" y="5684011"/>
            <a:ext cx="29083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25" dirty="0">
                <a:solidFill>
                  <a:srgbClr val="535353"/>
                </a:solidFill>
                <a:latin typeface="Microsoft Sans Serif"/>
                <a:cs typeface="Microsoft Sans Serif"/>
              </a:rPr>
              <a:t>933</a:t>
            </a:r>
            <a:endParaRPr sz="1200">
              <a:latin typeface="Microsoft Sans Serif"/>
              <a:cs typeface="Microsoft Sans Serif"/>
            </a:endParaRPr>
          </a:p>
        </p:txBody>
      </p:sp>
      <p:sp>
        <p:nvSpPr>
          <p:cNvPr id="69" name="object 69"/>
          <p:cNvSpPr txBox="1"/>
          <p:nvPr/>
        </p:nvSpPr>
        <p:spPr>
          <a:xfrm>
            <a:off x="6404102" y="2361691"/>
            <a:ext cx="845819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105" dirty="0">
                <a:solidFill>
                  <a:srgbClr val="535353"/>
                </a:solidFill>
                <a:latin typeface="Microsoft Sans Serif"/>
                <a:cs typeface="Microsoft Sans Serif"/>
              </a:rPr>
              <a:t>S</a:t>
            </a:r>
            <a:r>
              <a:rPr sz="1200" dirty="0">
                <a:solidFill>
                  <a:srgbClr val="535353"/>
                </a:solidFill>
                <a:latin typeface="Microsoft Sans Serif"/>
                <a:cs typeface="Microsoft Sans Serif"/>
              </a:rPr>
              <a:t>m</a:t>
            </a:r>
            <a:r>
              <a:rPr sz="1200" spc="25" dirty="0">
                <a:solidFill>
                  <a:srgbClr val="535353"/>
                </a:solidFill>
                <a:latin typeface="Microsoft Sans Serif"/>
                <a:cs typeface="Microsoft Sans Serif"/>
              </a:rPr>
              <a:t>a</a:t>
            </a:r>
            <a:r>
              <a:rPr sz="1200" spc="20" dirty="0">
                <a:solidFill>
                  <a:srgbClr val="535353"/>
                </a:solidFill>
                <a:latin typeface="Microsoft Sans Serif"/>
                <a:cs typeface="Microsoft Sans Serif"/>
              </a:rPr>
              <a:t>l</a:t>
            </a:r>
            <a:r>
              <a:rPr sz="1200" spc="25" dirty="0">
                <a:solidFill>
                  <a:srgbClr val="535353"/>
                </a:solidFill>
                <a:latin typeface="Microsoft Sans Serif"/>
                <a:cs typeface="Microsoft Sans Serif"/>
              </a:rPr>
              <a:t>l</a:t>
            </a:r>
            <a:r>
              <a:rPr sz="1200" spc="-25" dirty="0">
                <a:solidFill>
                  <a:srgbClr val="535353"/>
                </a:solidFill>
                <a:latin typeface="Microsoft Sans Serif"/>
                <a:cs typeface="Microsoft Sans Serif"/>
              </a:rPr>
              <a:t> </a:t>
            </a:r>
            <a:r>
              <a:rPr sz="1200" spc="-100" dirty="0">
                <a:solidFill>
                  <a:srgbClr val="535353"/>
                </a:solidFill>
                <a:latin typeface="Microsoft Sans Serif"/>
                <a:cs typeface="Microsoft Sans Serif"/>
              </a:rPr>
              <a:t>(</a:t>
            </a:r>
            <a:r>
              <a:rPr sz="1200" spc="25" dirty="0">
                <a:solidFill>
                  <a:srgbClr val="535353"/>
                </a:solidFill>
                <a:latin typeface="Microsoft Sans Serif"/>
                <a:cs typeface="Microsoft Sans Serif"/>
              </a:rPr>
              <a:t>1</a:t>
            </a:r>
            <a:r>
              <a:rPr sz="1200" spc="-5" dirty="0">
                <a:solidFill>
                  <a:srgbClr val="535353"/>
                </a:solidFill>
                <a:latin typeface="Microsoft Sans Serif"/>
                <a:cs typeface="Microsoft Sans Serif"/>
              </a:rPr>
              <a:t>-</a:t>
            </a:r>
            <a:r>
              <a:rPr sz="1200" spc="25" dirty="0">
                <a:solidFill>
                  <a:srgbClr val="535353"/>
                </a:solidFill>
                <a:latin typeface="Microsoft Sans Serif"/>
                <a:cs typeface="Microsoft Sans Serif"/>
              </a:rPr>
              <a:t>99</a:t>
            </a:r>
            <a:r>
              <a:rPr sz="1200" spc="-40" dirty="0">
                <a:solidFill>
                  <a:srgbClr val="535353"/>
                </a:solidFill>
                <a:latin typeface="Microsoft Sans Serif"/>
                <a:cs typeface="Microsoft Sans Serif"/>
              </a:rPr>
              <a:t>)</a:t>
            </a:r>
            <a:endParaRPr sz="1200">
              <a:latin typeface="Microsoft Sans Serif"/>
              <a:cs typeface="Microsoft Sans Serif"/>
            </a:endParaRPr>
          </a:p>
        </p:txBody>
      </p:sp>
      <p:sp>
        <p:nvSpPr>
          <p:cNvPr id="70" name="object 70"/>
          <p:cNvSpPr txBox="1"/>
          <p:nvPr/>
        </p:nvSpPr>
        <p:spPr>
          <a:xfrm>
            <a:off x="5937250" y="3806444"/>
            <a:ext cx="131572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45" dirty="0">
                <a:solidFill>
                  <a:srgbClr val="535353"/>
                </a:solidFill>
                <a:latin typeface="Microsoft Sans Serif"/>
                <a:cs typeface="Microsoft Sans Serif"/>
              </a:rPr>
              <a:t>Medium</a:t>
            </a:r>
            <a:r>
              <a:rPr sz="1200" spc="-25" dirty="0">
                <a:solidFill>
                  <a:srgbClr val="535353"/>
                </a:solidFill>
                <a:latin typeface="Microsoft Sans Serif"/>
                <a:cs typeface="Microsoft Sans Serif"/>
              </a:rPr>
              <a:t> </a:t>
            </a:r>
            <a:r>
              <a:rPr sz="1200" dirty="0">
                <a:solidFill>
                  <a:srgbClr val="535353"/>
                </a:solidFill>
                <a:latin typeface="Microsoft Sans Serif"/>
                <a:cs typeface="Microsoft Sans Serif"/>
              </a:rPr>
              <a:t>(100-999)</a:t>
            </a:r>
            <a:endParaRPr sz="1200">
              <a:latin typeface="Microsoft Sans Serif"/>
              <a:cs typeface="Microsoft Sans Serif"/>
            </a:endParaRPr>
          </a:p>
        </p:txBody>
      </p:sp>
      <p:sp>
        <p:nvSpPr>
          <p:cNvPr id="71" name="object 71"/>
          <p:cNvSpPr txBox="1"/>
          <p:nvPr/>
        </p:nvSpPr>
        <p:spPr>
          <a:xfrm>
            <a:off x="6149784" y="5248147"/>
            <a:ext cx="109982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5" dirty="0">
                <a:solidFill>
                  <a:srgbClr val="535353"/>
                </a:solidFill>
                <a:latin typeface="Microsoft Sans Serif"/>
                <a:cs typeface="Microsoft Sans Serif"/>
              </a:rPr>
              <a:t>Larger</a:t>
            </a:r>
            <a:r>
              <a:rPr sz="1200" spc="10" dirty="0">
                <a:solidFill>
                  <a:srgbClr val="535353"/>
                </a:solidFill>
                <a:latin typeface="Microsoft Sans Serif"/>
                <a:cs typeface="Microsoft Sans Serif"/>
              </a:rPr>
              <a:t> </a:t>
            </a:r>
            <a:r>
              <a:rPr sz="1200" dirty="0">
                <a:solidFill>
                  <a:srgbClr val="535353"/>
                </a:solidFill>
                <a:latin typeface="Microsoft Sans Serif"/>
                <a:cs typeface="Microsoft Sans Serif"/>
              </a:rPr>
              <a:t>(1,000+)</a:t>
            </a:r>
            <a:endParaRPr sz="1200">
              <a:latin typeface="Microsoft Sans Serif"/>
              <a:cs typeface="Microsoft Sans Serif"/>
            </a:endParaRPr>
          </a:p>
        </p:txBody>
      </p:sp>
      <p:sp>
        <p:nvSpPr>
          <p:cNvPr id="72" name="object 72"/>
          <p:cNvSpPr/>
          <p:nvPr/>
        </p:nvSpPr>
        <p:spPr>
          <a:xfrm>
            <a:off x="7094539" y="6332289"/>
            <a:ext cx="93980" cy="93980"/>
          </a:xfrm>
          <a:custGeom>
            <a:avLst/>
            <a:gdLst/>
            <a:ahLst/>
            <a:cxnLst/>
            <a:rect l="l" t="t" r="r" b="b"/>
            <a:pathLst>
              <a:path w="93979" h="93979">
                <a:moveTo>
                  <a:pt x="93668" y="0"/>
                </a:moveTo>
                <a:lnTo>
                  <a:pt x="0" y="0"/>
                </a:lnTo>
                <a:lnTo>
                  <a:pt x="0" y="93667"/>
                </a:lnTo>
                <a:lnTo>
                  <a:pt x="93668" y="93667"/>
                </a:lnTo>
                <a:lnTo>
                  <a:pt x="93668" y="0"/>
                </a:lnTo>
                <a:close/>
              </a:path>
            </a:pathLst>
          </a:custGeom>
          <a:solidFill>
            <a:srgbClr val="F9D5E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3" name="object 73"/>
          <p:cNvSpPr txBox="1"/>
          <p:nvPr/>
        </p:nvSpPr>
        <p:spPr>
          <a:xfrm>
            <a:off x="7255678" y="6250940"/>
            <a:ext cx="15049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40" dirty="0">
                <a:solidFill>
                  <a:srgbClr val="535353"/>
                </a:solidFill>
                <a:latin typeface="Microsoft Sans Serif"/>
                <a:cs typeface="Microsoft Sans Serif"/>
              </a:rPr>
              <a:t>I</a:t>
            </a:r>
            <a:r>
              <a:rPr sz="1200" spc="-50" dirty="0">
                <a:solidFill>
                  <a:srgbClr val="535353"/>
                </a:solidFill>
                <a:latin typeface="Microsoft Sans Serif"/>
                <a:cs typeface="Microsoft Sans Serif"/>
              </a:rPr>
              <a:t>T</a:t>
            </a:r>
            <a:endParaRPr sz="1200">
              <a:latin typeface="Microsoft Sans Serif"/>
              <a:cs typeface="Microsoft Sans Serif"/>
            </a:endParaRPr>
          </a:p>
        </p:txBody>
      </p:sp>
      <p:sp>
        <p:nvSpPr>
          <p:cNvPr id="74" name="object 74"/>
          <p:cNvSpPr/>
          <p:nvPr/>
        </p:nvSpPr>
        <p:spPr>
          <a:xfrm>
            <a:off x="7597232" y="6332289"/>
            <a:ext cx="93980" cy="93980"/>
          </a:xfrm>
          <a:custGeom>
            <a:avLst/>
            <a:gdLst/>
            <a:ahLst/>
            <a:cxnLst/>
            <a:rect l="l" t="t" r="r" b="b"/>
            <a:pathLst>
              <a:path w="93979" h="93979">
                <a:moveTo>
                  <a:pt x="93667" y="0"/>
                </a:moveTo>
                <a:lnTo>
                  <a:pt x="0" y="0"/>
                </a:lnTo>
                <a:lnTo>
                  <a:pt x="0" y="93667"/>
                </a:lnTo>
                <a:lnTo>
                  <a:pt x="93667" y="93667"/>
                </a:lnTo>
                <a:lnTo>
                  <a:pt x="93667" y="0"/>
                </a:lnTo>
                <a:close/>
              </a:path>
            </a:pathLst>
          </a:custGeom>
          <a:solidFill>
            <a:srgbClr val="1F70C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5" name="object 75"/>
          <p:cNvSpPr txBox="1"/>
          <p:nvPr/>
        </p:nvSpPr>
        <p:spPr>
          <a:xfrm>
            <a:off x="7758371" y="6250940"/>
            <a:ext cx="20129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105" dirty="0">
                <a:solidFill>
                  <a:srgbClr val="535353"/>
                </a:solidFill>
                <a:latin typeface="Microsoft Sans Serif"/>
                <a:cs typeface="Microsoft Sans Serif"/>
              </a:rPr>
              <a:t>P</a:t>
            </a:r>
            <a:r>
              <a:rPr sz="1200" spc="-50" dirty="0">
                <a:solidFill>
                  <a:srgbClr val="535353"/>
                </a:solidFill>
                <a:latin typeface="Microsoft Sans Serif"/>
                <a:cs typeface="Microsoft Sans Serif"/>
              </a:rPr>
              <a:t>T</a:t>
            </a:r>
            <a:endParaRPr sz="1200">
              <a:latin typeface="Microsoft Sans Serif"/>
              <a:cs typeface="Microsoft Sans Serif"/>
            </a:endParaRPr>
          </a:p>
        </p:txBody>
      </p:sp>
      <p:sp>
        <p:nvSpPr>
          <p:cNvPr id="76" name="object 76"/>
          <p:cNvSpPr/>
          <p:nvPr/>
        </p:nvSpPr>
        <p:spPr>
          <a:xfrm>
            <a:off x="8110593" y="6332289"/>
            <a:ext cx="93980" cy="93980"/>
          </a:xfrm>
          <a:custGeom>
            <a:avLst/>
            <a:gdLst/>
            <a:ahLst/>
            <a:cxnLst/>
            <a:rect l="l" t="t" r="r" b="b"/>
            <a:pathLst>
              <a:path w="93979" h="93979">
                <a:moveTo>
                  <a:pt x="93667" y="0"/>
                </a:moveTo>
                <a:lnTo>
                  <a:pt x="0" y="0"/>
                </a:lnTo>
                <a:lnTo>
                  <a:pt x="0" y="93667"/>
                </a:lnTo>
                <a:lnTo>
                  <a:pt x="93667" y="93667"/>
                </a:lnTo>
                <a:lnTo>
                  <a:pt x="93667" y="0"/>
                </a:lnTo>
                <a:close/>
              </a:path>
            </a:pathLst>
          </a:custGeom>
          <a:solidFill>
            <a:srgbClr val="764AC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7" name="object 77"/>
          <p:cNvSpPr txBox="1"/>
          <p:nvPr/>
        </p:nvSpPr>
        <p:spPr>
          <a:xfrm>
            <a:off x="8271732" y="6250940"/>
            <a:ext cx="19240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105" dirty="0">
                <a:solidFill>
                  <a:srgbClr val="535353"/>
                </a:solidFill>
                <a:latin typeface="Microsoft Sans Serif"/>
                <a:cs typeface="Microsoft Sans Serif"/>
              </a:rPr>
              <a:t>P</a:t>
            </a:r>
            <a:r>
              <a:rPr sz="1200" spc="-60" dirty="0">
                <a:solidFill>
                  <a:srgbClr val="535353"/>
                </a:solidFill>
                <a:latin typeface="Microsoft Sans Serif"/>
                <a:cs typeface="Microsoft Sans Serif"/>
              </a:rPr>
              <a:t>L</a:t>
            </a:r>
            <a:endParaRPr sz="1200">
              <a:latin typeface="Microsoft Sans Serif"/>
              <a:cs typeface="Microsoft Sans Serif"/>
            </a:endParaRPr>
          </a:p>
        </p:txBody>
      </p:sp>
      <p:sp>
        <p:nvSpPr>
          <p:cNvPr id="78" name="object 78"/>
          <p:cNvSpPr/>
          <p:nvPr/>
        </p:nvSpPr>
        <p:spPr>
          <a:xfrm>
            <a:off x="8614809" y="6332289"/>
            <a:ext cx="93980" cy="93980"/>
          </a:xfrm>
          <a:custGeom>
            <a:avLst/>
            <a:gdLst/>
            <a:ahLst/>
            <a:cxnLst/>
            <a:rect l="l" t="t" r="r" b="b"/>
            <a:pathLst>
              <a:path w="93979" h="93979">
                <a:moveTo>
                  <a:pt x="93667" y="0"/>
                </a:moveTo>
                <a:lnTo>
                  <a:pt x="0" y="0"/>
                </a:lnTo>
                <a:lnTo>
                  <a:pt x="0" y="93667"/>
                </a:lnTo>
                <a:lnTo>
                  <a:pt x="93667" y="93667"/>
                </a:lnTo>
                <a:lnTo>
                  <a:pt x="93667" y="0"/>
                </a:lnTo>
                <a:close/>
              </a:path>
            </a:pathLst>
          </a:custGeom>
          <a:solidFill>
            <a:srgbClr val="82828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9" name="object 79"/>
          <p:cNvSpPr txBox="1"/>
          <p:nvPr/>
        </p:nvSpPr>
        <p:spPr>
          <a:xfrm>
            <a:off x="8775950" y="6250940"/>
            <a:ext cx="217804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30" dirty="0">
                <a:solidFill>
                  <a:srgbClr val="535353"/>
                </a:solidFill>
                <a:latin typeface="Microsoft Sans Serif"/>
                <a:cs typeface="Microsoft Sans Serif"/>
              </a:rPr>
              <a:t>N</a:t>
            </a:r>
            <a:r>
              <a:rPr sz="1200" spc="-60" dirty="0">
                <a:solidFill>
                  <a:srgbClr val="535353"/>
                </a:solidFill>
                <a:latin typeface="Microsoft Sans Serif"/>
                <a:cs typeface="Microsoft Sans Serif"/>
              </a:rPr>
              <a:t>L</a:t>
            </a:r>
            <a:endParaRPr sz="1200">
              <a:latin typeface="Microsoft Sans Serif"/>
              <a:cs typeface="Microsoft Sans Serif"/>
            </a:endParaRPr>
          </a:p>
        </p:txBody>
      </p:sp>
      <p:sp>
        <p:nvSpPr>
          <p:cNvPr id="80" name="object 80"/>
          <p:cNvSpPr/>
          <p:nvPr/>
        </p:nvSpPr>
        <p:spPr>
          <a:xfrm>
            <a:off x="9147093" y="6332289"/>
            <a:ext cx="93980" cy="93980"/>
          </a:xfrm>
          <a:custGeom>
            <a:avLst/>
            <a:gdLst/>
            <a:ahLst/>
            <a:cxnLst/>
            <a:rect l="l" t="t" r="r" b="b"/>
            <a:pathLst>
              <a:path w="93979" h="93979">
                <a:moveTo>
                  <a:pt x="93667" y="0"/>
                </a:moveTo>
                <a:lnTo>
                  <a:pt x="0" y="0"/>
                </a:lnTo>
                <a:lnTo>
                  <a:pt x="0" y="93667"/>
                </a:lnTo>
                <a:lnTo>
                  <a:pt x="93667" y="93667"/>
                </a:lnTo>
                <a:lnTo>
                  <a:pt x="93667" y="0"/>
                </a:lnTo>
                <a:close/>
              </a:path>
            </a:pathLst>
          </a:custGeom>
          <a:solidFill>
            <a:srgbClr val="3A4A6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1" name="object 81"/>
          <p:cNvSpPr txBox="1"/>
          <p:nvPr/>
        </p:nvSpPr>
        <p:spPr>
          <a:xfrm>
            <a:off x="9308234" y="6250940"/>
            <a:ext cx="249554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30" dirty="0">
                <a:solidFill>
                  <a:srgbClr val="535353"/>
                </a:solidFill>
                <a:latin typeface="Microsoft Sans Serif"/>
                <a:cs typeface="Microsoft Sans Serif"/>
              </a:rPr>
              <a:t>C</a:t>
            </a:r>
            <a:r>
              <a:rPr sz="1200" spc="-5" dirty="0">
                <a:solidFill>
                  <a:srgbClr val="535353"/>
                </a:solidFill>
                <a:latin typeface="Microsoft Sans Serif"/>
                <a:cs typeface="Microsoft Sans Serif"/>
              </a:rPr>
              <a:t>H</a:t>
            </a:r>
            <a:endParaRPr sz="120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25118" y="582675"/>
            <a:ext cx="4508500" cy="6350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085215" algn="l"/>
              </a:tabLst>
            </a:pPr>
            <a:r>
              <a:rPr spc="-5" dirty="0"/>
              <a:t>TOP	</a:t>
            </a:r>
            <a:r>
              <a:rPr dirty="0"/>
              <a:t>15</a:t>
            </a:r>
            <a:r>
              <a:rPr spc="-70" dirty="0"/>
              <a:t> </a:t>
            </a:r>
            <a:r>
              <a:rPr spc="-5" dirty="0"/>
              <a:t>INDUSTRIES</a:t>
            </a:r>
          </a:p>
        </p:txBody>
      </p:sp>
      <p:grpSp>
        <p:nvGrpSpPr>
          <p:cNvPr id="3" name="object 3"/>
          <p:cNvGrpSpPr/>
          <p:nvPr/>
        </p:nvGrpSpPr>
        <p:grpSpPr>
          <a:xfrm>
            <a:off x="2257398" y="1940656"/>
            <a:ext cx="869950" cy="4455160"/>
            <a:chOff x="2257398" y="1940656"/>
            <a:chExt cx="869950" cy="4455160"/>
          </a:xfrm>
        </p:grpSpPr>
        <p:sp>
          <p:nvSpPr>
            <p:cNvPr id="4" name="object 4"/>
            <p:cNvSpPr/>
            <p:nvPr/>
          </p:nvSpPr>
          <p:spPr>
            <a:xfrm>
              <a:off x="2262149" y="2042159"/>
              <a:ext cx="865505" cy="4251960"/>
            </a:xfrm>
            <a:custGeom>
              <a:avLst/>
              <a:gdLst/>
              <a:ahLst/>
              <a:cxnLst/>
              <a:rect l="l" t="t" r="r" b="b"/>
              <a:pathLst>
                <a:path w="865505" h="4251960">
                  <a:moveTo>
                    <a:pt x="179298" y="4157472"/>
                  </a:moveTo>
                  <a:lnTo>
                    <a:pt x="0" y="4157472"/>
                  </a:lnTo>
                  <a:lnTo>
                    <a:pt x="0" y="4251960"/>
                  </a:lnTo>
                  <a:lnTo>
                    <a:pt x="179298" y="4251960"/>
                  </a:lnTo>
                  <a:lnTo>
                    <a:pt x="179298" y="4157472"/>
                  </a:lnTo>
                  <a:close/>
                </a:path>
                <a:path w="865505" h="4251960">
                  <a:moveTo>
                    <a:pt x="191490" y="3861816"/>
                  </a:moveTo>
                  <a:lnTo>
                    <a:pt x="0" y="3861816"/>
                  </a:lnTo>
                  <a:lnTo>
                    <a:pt x="0" y="3953256"/>
                  </a:lnTo>
                  <a:lnTo>
                    <a:pt x="191490" y="3953256"/>
                  </a:lnTo>
                  <a:lnTo>
                    <a:pt x="191490" y="3861816"/>
                  </a:lnTo>
                  <a:close/>
                </a:path>
                <a:path w="865505" h="4251960">
                  <a:moveTo>
                    <a:pt x="194538" y="3563112"/>
                  </a:moveTo>
                  <a:lnTo>
                    <a:pt x="0" y="3563112"/>
                  </a:lnTo>
                  <a:lnTo>
                    <a:pt x="0" y="3657600"/>
                  </a:lnTo>
                  <a:lnTo>
                    <a:pt x="194538" y="3657600"/>
                  </a:lnTo>
                  <a:lnTo>
                    <a:pt x="194538" y="3563112"/>
                  </a:lnTo>
                  <a:close/>
                </a:path>
                <a:path w="865505" h="4251960">
                  <a:moveTo>
                    <a:pt x="215874" y="3267456"/>
                  </a:moveTo>
                  <a:lnTo>
                    <a:pt x="0" y="3267456"/>
                  </a:lnTo>
                  <a:lnTo>
                    <a:pt x="0" y="3361944"/>
                  </a:lnTo>
                  <a:lnTo>
                    <a:pt x="215874" y="3361944"/>
                  </a:lnTo>
                  <a:lnTo>
                    <a:pt x="215874" y="3267456"/>
                  </a:lnTo>
                  <a:close/>
                </a:path>
                <a:path w="865505" h="4251960">
                  <a:moveTo>
                    <a:pt x="243306" y="2971800"/>
                  </a:moveTo>
                  <a:lnTo>
                    <a:pt x="0" y="2971800"/>
                  </a:lnTo>
                  <a:lnTo>
                    <a:pt x="0" y="3063240"/>
                  </a:lnTo>
                  <a:lnTo>
                    <a:pt x="243306" y="3063240"/>
                  </a:lnTo>
                  <a:lnTo>
                    <a:pt x="243306" y="2971800"/>
                  </a:lnTo>
                  <a:close/>
                </a:path>
                <a:path w="865505" h="4251960">
                  <a:moveTo>
                    <a:pt x="307314" y="2673096"/>
                  </a:moveTo>
                  <a:lnTo>
                    <a:pt x="0" y="2673096"/>
                  </a:lnTo>
                  <a:lnTo>
                    <a:pt x="0" y="2767584"/>
                  </a:lnTo>
                  <a:lnTo>
                    <a:pt x="307314" y="2767584"/>
                  </a:lnTo>
                  <a:lnTo>
                    <a:pt x="307314" y="2673096"/>
                  </a:lnTo>
                  <a:close/>
                </a:path>
                <a:path w="865505" h="4251960">
                  <a:moveTo>
                    <a:pt x="310362" y="2377440"/>
                  </a:moveTo>
                  <a:lnTo>
                    <a:pt x="0" y="2377440"/>
                  </a:lnTo>
                  <a:lnTo>
                    <a:pt x="0" y="2468880"/>
                  </a:lnTo>
                  <a:lnTo>
                    <a:pt x="310362" y="2468880"/>
                  </a:lnTo>
                  <a:lnTo>
                    <a:pt x="310362" y="2377440"/>
                  </a:lnTo>
                  <a:close/>
                </a:path>
                <a:path w="865505" h="4251960">
                  <a:moveTo>
                    <a:pt x="432282" y="2078736"/>
                  </a:moveTo>
                  <a:lnTo>
                    <a:pt x="0" y="2078736"/>
                  </a:lnTo>
                  <a:lnTo>
                    <a:pt x="0" y="2173224"/>
                  </a:lnTo>
                  <a:lnTo>
                    <a:pt x="432282" y="2173224"/>
                  </a:lnTo>
                  <a:lnTo>
                    <a:pt x="432282" y="2078736"/>
                  </a:lnTo>
                  <a:close/>
                </a:path>
                <a:path w="865505" h="4251960">
                  <a:moveTo>
                    <a:pt x="438378" y="1783080"/>
                  </a:moveTo>
                  <a:lnTo>
                    <a:pt x="0" y="1783080"/>
                  </a:lnTo>
                  <a:lnTo>
                    <a:pt x="0" y="1874520"/>
                  </a:lnTo>
                  <a:lnTo>
                    <a:pt x="438378" y="1874520"/>
                  </a:lnTo>
                  <a:lnTo>
                    <a:pt x="438378" y="1783080"/>
                  </a:lnTo>
                  <a:close/>
                </a:path>
                <a:path w="865505" h="4251960">
                  <a:moveTo>
                    <a:pt x="462762" y="1484376"/>
                  </a:moveTo>
                  <a:lnTo>
                    <a:pt x="0" y="1484376"/>
                  </a:lnTo>
                  <a:lnTo>
                    <a:pt x="0" y="1578864"/>
                  </a:lnTo>
                  <a:lnTo>
                    <a:pt x="462762" y="1578864"/>
                  </a:lnTo>
                  <a:lnTo>
                    <a:pt x="462762" y="1484376"/>
                  </a:lnTo>
                  <a:close/>
                </a:path>
                <a:path w="865505" h="4251960">
                  <a:moveTo>
                    <a:pt x="523722" y="1188720"/>
                  </a:moveTo>
                  <a:lnTo>
                    <a:pt x="0" y="1188720"/>
                  </a:lnTo>
                  <a:lnTo>
                    <a:pt x="0" y="1280160"/>
                  </a:lnTo>
                  <a:lnTo>
                    <a:pt x="523722" y="1280160"/>
                  </a:lnTo>
                  <a:lnTo>
                    <a:pt x="523722" y="1188720"/>
                  </a:lnTo>
                  <a:close/>
                </a:path>
                <a:path w="865505" h="4251960">
                  <a:moveTo>
                    <a:pt x="730986" y="890016"/>
                  </a:moveTo>
                  <a:lnTo>
                    <a:pt x="0" y="890016"/>
                  </a:lnTo>
                  <a:lnTo>
                    <a:pt x="0" y="984504"/>
                  </a:lnTo>
                  <a:lnTo>
                    <a:pt x="730986" y="984504"/>
                  </a:lnTo>
                  <a:lnTo>
                    <a:pt x="730986" y="890016"/>
                  </a:lnTo>
                  <a:close/>
                </a:path>
                <a:path w="865505" h="4251960">
                  <a:moveTo>
                    <a:pt x="752322" y="594360"/>
                  </a:moveTo>
                  <a:lnTo>
                    <a:pt x="0" y="594360"/>
                  </a:lnTo>
                  <a:lnTo>
                    <a:pt x="0" y="688848"/>
                  </a:lnTo>
                  <a:lnTo>
                    <a:pt x="752322" y="688848"/>
                  </a:lnTo>
                  <a:lnTo>
                    <a:pt x="752322" y="594360"/>
                  </a:lnTo>
                  <a:close/>
                </a:path>
                <a:path w="865505" h="4251960">
                  <a:moveTo>
                    <a:pt x="810234" y="298704"/>
                  </a:moveTo>
                  <a:lnTo>
                    <a:pt x="0" y="298704"/>
                  </a:lnTo>
                  <a:lnTo>
                    <a:pt x="0" y="390144"/>
                  </a:lnTo>
                  <a:lnTo>
                    <a:pt x="810234" y="390144"/>
                  </a:lnTo>
                  <a:lnTo>
                    <a:pt x="810234" y="298704"/>
                  </a:lnTo>
                  <a:close/>
                </a:path>
                <a:path w="865505" h="4251960">
                  <a:moveTo>
                    <a:pt x="865098" y="0"/>
                  </a:moveTo>
                  <a:lnTo>
                    <a:pt x="0" y="0"/>
                  </a:lnTo>
                  <a:lnTo>
                    <a:pt x="0" y="94488"/>
                  </a:lnTo>
                  <a:lnTo>
                    <a:pt x="865098" y="94488"/>
                  </a:lnTo>
                  <a:lnTo>
                    <a:pt x="865098" y="0"/>
                  </a:lnTo>
                  <a:close/>
                </a:path>
              </a:pathLst>
            </a:custGeom>
            <a:solidFill>
              <a:srgbClr val="C5DED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2262160" y="1940656"/>
              <a:ext cx="0" cy="4455160"/>
            </a:xfrm>
            <a:custGeom>
              <a:avLst/>
              <a:gdLst/>
              <a:ahLst/>
              <a:cxnLst/>
              <a:rect l="l" t="t" r="r" b="b"/>
              <a:pathLst>
                <a:path h="4455160">
                  <a:moveTo>
                    <a:pt x="0" y="0"/>
                  </a:moveTo>
                  <a:lnTo>
                    <a:pt x="1" y="4454998"/>
                  </a:lnTo>
                </a:path>
              </a:pathLst>
            </a:custGeom>
            <a:ln w="9525">
              <a:solidFill>
                <a:srgbClr val="E2E2E2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 txBox="1"/>
          <p:nvPr/>
        </p:nvSpPr>
        <p:spPr>
          <a:xfrm>
            <a:off x="3170933" y="1981200"/>
            <a:ext cx="439420" cy="48895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66040">
              <a:lnSpc>
                <a:spcPct val="100000"/>
              </a:lnSpc>
              <a:spcBef>
                <a:spcPts val="100"/>
              </a:spcBef>
            </a:pPr>
            <a:r>
              <a:rPr sz="1100" spc="15" dirty="0">
                <a:solidFill>
                  <a:srgbClr val="535353"/>
                </a:solidFill>
                <a:latin typeface="Microsoft Sans Serif"/>
                <a:cs typeface="Microsoft Sans Serif"/>
              </a:rPr>
              <a:t>3,740</a:t>
            </a:r>
            <a:endParaRPr sz="1100">
              <a:latin typeface="Microsoft Sans Serif"/>
              <a:cs typeface="Microsoft Sans Serif"/>
            </a:endParaRPr>
          </a:p>
          <a:p>
            <a:pPr marL="12700">
              <a:lnSpc>
                <a:spcPct val="100000"/>
              </a:lnSpc>
              <a:spcBef>
                <a:spcPts val="1005"/>
              </a:spcBef>
            </a:pPr>
            <a:r>
              <a:rPr sz="1100" spc="15" dirty="0">
                <a:solidFill>
                  <a:srgbClr val="535353"/>
                </a:solidFill>
                <a:latin typeface="Microsoft Sans Serif"/>
                <a:cs typeface="Microsoft Sans Serif"/>
              </a:rPr>
              <a:t>3,508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3091931" y="2575559"/>
            <a:ext cx="408305" cy="48895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4925">
              <a:lnSpc>
                <a:spcPct val="100000"/>
              </a:lnSpc>
              <a:spcBef>
                <a:spcPts val="100"/>
              </a:spcBef>
            </a:pPr>
            <a:r>
              <a:rPr sz="1100" spc="15" dirty="0">
                <a:solidFill>
                  <a:srgbClr val="535353"/>
                </a:solidFill>
                <a:latin typeface="Microsoft Sans Serif"/>
                <a:cs typeface="Microsoft Sans Serif"/>
              </a:rPr>
              <a:t>3,263</a:t>
            </a:r>
            <a:endParaRPr sz="1100">
              <a:latin typeface="Microsoft Sans Serif"/>
              <a:cs typeface="Microsoft Sans Serif"/>
            </a:endParaRPr>
          </a:p>
          <a:p>
            <a:pPr marL="12700">
              <a:lnSpc>
                <a:spcPct val="100000"/>
              </a:lnSpc>
              <a:spcBef>
                <a:spcPts val="1005"/>
              </a:spcBef>
            </a:pPr>
            <a:r>
              <a:rPr sz="1100" spc="15" dirty="0">
                <a:solidFill>
                  <a:srgbClr val="535353"/>
                </a:solidFill>
                <a:latin typeface="Microsoft Sans Serif"/>
                <a:cs typeface="Microsoft Sans Serif"/>
              </a:rPr>
              <a:t>3,166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2792556" y="3169920"/>
            <a:ext cx="479425" cy="108331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05410">
              <a:lnSpc>
                <a:spcPct val="100000"/>
              </a:lnSpc>
              <a:spcBef>
                <a:spcPts val="100"/>
              </a:spcBef>
            </a:pPr>
            <a:r>
              <a:rPr sz="1100" spc="15" dirty="0">
                <a:solidFill>
                  <a:srgbClr val="535353"/>
                </a:solidFill>
                <a:latin typeface="Microsoft Sans Serif"/>
                <a:cs typeface="Microsoft Sans Serif"/>
              </a:rPr>
              <a:t>2,273</a:t>
            </a:r>
            <a:endParaRPr sz="1100">
              <a:latin typeface="Microsoft Sans Serif"/>
              <a:cs typeface="Microsoft Sans Serif"/>
            </a:endParaRPr>
          </a:p>
          <a:p>
            <a:pPr marL="43180">
              <a:lnSpc>
                <a:spcPct val="100000"/>
              </a:lnSpc>
              <a:spcBef>
                <a:spcPts val="1005"/>
              </a:spcBef>
            </a:pPr>
            <a:r>
              <a:rPr sz="1100" spc="15" dirty="0">
                <a:solidFill>
                  <a:srgbClr val="535353"/>
                </a:solidFill>
                <a:latin typeface="Microsoft Sans Serif"/>
                <a:cs typeface="Microsoft Sans Serif"/>
              </a:rPr>
              <a:t>2,004</a:t>
            </a:r>
            <a:endParaRPr sz="1100">
              <a:latin typeface="Microsoft Sans Serif"/>
              <a:cs typeface="Microsoft Sans Serif"/>
            </a:endParaRPr>
          </a:p>
          <a:p>
            <a:pPr marL="17780">
              <a:lnSpc>
                <a:spcPct val="100000"/>
              </a:lnSpc>
              <a:spcBef>
                <a:spcPts val="1035"/>
              </a:spcBef>
            </a:pPr>
            <a:r>
              <a:rPr sz="1100" spc="15" dirty="0">
                <a:solidFill>
                  <a:srgbClr val="535353"/>
                </a:solidFill>
                <a:latin typeface="Microsoft Sans Serif"/>
                <a:cs typeface="Microsoft Sans Serif"/>
              </a:rPr>
              <a:t>1,894</a:t>
            </a:r>
            <a:endParaRPr sz="1100">
              <a:latin typeface="Microsoft Sans Serif"/>
              <a:cs typeface="Microsoft Sans Serif"/>
            </a:endParaRPr>
          </a:p>
          <a:p>
            <a:pPr marL="12700">
              <a:lnSpc>
                <a:spcPct val="100000"/>
              </a:lnSpc>
              <a:spcBef>
                <a:spcPts val="1005"/>
              </a:spcBef>
            </a:pPr>
            <a:r>
              <a:rPr sz="1100" spc="15" dirty="0">
                <a:solidFill>
                  <a:srgbClr val="535353"/>
                </a:solidFill>
                <a:latin typeface="Microsoft Sans Serif"/>
                <a:cs typeface="Microsoft Sans Serif"/>
              </a:rPr>
              <a:t>1,870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2577956" y="4355592"/>
            <a:ext cx="479425" cy="108648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05410">
              <a:lnSpc>
                <a:spcPct val="100000"/>
              </a:lnSpc>
              <a:spcBef>
                <a:spcPts val="100"/>
              </a:spcBef>
            </a:pPr>
            <a:r>
              <a:rPr sz="1100" spc="15" dirty="0">
                <a:solidFill>
                  <a:srgbClr val="535353"/>
                </a:solidFill>
                <a:latin typeface="Microsoft Sans Serif"/>
                <a:cs typeface="Microsoft Sans Serif"/>
              </a:rPr>
              <a:t>1,344</a:t>
            </a:r>
            <a:endParaRPr sz="1100">
              <a:latin typeface="Microsoft Sans Serif"/>
              <a:cs typeface="Microsoft Sans Serif"/>
            </a:endParaRPr>
          </a:p>
          <a:p>
            <a:pPr marL="102870">
              <a:lnSpc>
                <a:spcPct val="100000"/>
              </a:lnSpc>
              <a:spcBef>
                <a:spcPts val="1030"/>
              </a:spcBef>
            </a:pPr>
            <a:r>
              <a:rPr sz="1100" spc="15" dirty="0">
                <a:solidFill>
                  <a:srgbClr val="535353"/>
                </a:solidFill>
                <a:latin typeface="Microsoft Sans Serif"/>
                <a:cs typeface="Microsoft Sans Serif"/>
              </a:rPr>
              <a:t>1,332</a:t>
            </a:r>
            <a:endParaRPr sz="1100">
              <a:latin typeface="Microsoft Sans Serif"/>
              <a:cs typeface="Microsoft Sans Serif"/>
            </a:endParaRPr>
          </a:p>
          <a:p>
            <a:pPr marL="38100">
              <a:lnSpc>
                <a:spcPct val="100000"/>
              </a:lnSpc>
              <a:spcBef>
                <a:spcPts val="1010"/>
              </a:spcBef>
            </a:pPr>
            <a:r>
              <a:rPr sz="1100" spc="15" dirty="0">
                <a:solidFill>
                  <a:srgbClr val="535353"/>
                </a:solidFill>
                <a:latin typeface="Microsoft Sans Serif"/>
                <a:cs typeface="Microsoft Sans Serif"/>
              </a:rPr>
              <a:t>1,051</a:t>
            </a:r>
            <a:endParaRPr sz="1100">
              <a:latin typeface="Microsoft Sans Serif"/>
              <a:cs typeface="Microsoft Sans Serif"/>
            </a:endParaRPr>
          </a:p>
          <a:p>
            <a:pPr marL="12700">
              <a:lnSpc>
                <a:spcPct val="100000"/>
              </a:lnSpc>
              <a:spcBef>
                <a:spcPts val="1030"/>
              </a:spcBef>
            </a:pPr>
            <a:r>
              <a:rPr sz="1100" spc="25" dirty="0">
                <a:solidFill>
                  <a:srgbClr val="535353"/>
                </a:solidFill>
                <a:latin typeface="Microsoft Sans Serif"/>
                <a:cs typeface="Microsoft Sans Serif"/>
              </a:rPr>
              <a:t>941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2555318" y="5544311"/>
            <a:ext cx="268605" cy="193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spc="25" dirty="0">
                <a:solidFill>
                  <a:srgbClr val="535353"/>
                </a:solidFill>
                <a:latin typeface="Microsoft Sans Serif"/>
                <a:cs typeface="Microsoft Sans Serif"/>
              </a:rPr>
              <a:t>843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2538455" y="5843016"/>
            <a:ext cx="282575" cy="48895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6670">
              <a:lnSpc>
                <a:spcPct val="100000"/>
              </a:lnSpc>
              <a:spcBef>
                <a:spcPts val="100"/>
              </a:spcBef>
            </a:pPr>
            <a:r>
              <a:rPr sz="1100" spc="25" dirty="0">
                <a:solidFill>
                  <a:srgbClr val="535353"/>
                </a:solidFill>
                <a:latin typeface="Microsoft Sans Serif"/>
                <a:cs typeface="Microsoft Sans Serif"/>
              </a:rPr>
              <a:t>831</a:t>
            </a:r>
            <a:endParaRPr sz="1100">
              <a:latin typeface="Microsoft Sans Serif"/>
              <a:cs typeface="Microsoft Sans Serif"/>
            </a:endParaRPr>
          </a:p>
          <a:p>
            <a:pPr marL="12700">
              <a:lnSpc>
                <a:spcPct val="100000"/>
              </a:lnSpc>
              <a:spcBef>
                <a:spcPts val="1005"/>
              </a:spcBef>
            </a:pPr>
            <a:r>
              <a:rPr sz="1100" spc="25" dirty="0">
                <a:solidFill>
                  <a:srgbClr val="535353"/>
                </a:solidFill>
                <a:latin typeface="Microsoft Sans Serif"/>
                <a:cs typeface="Microsoft Sans Serif"/>
              </a:rPr>
              <a:t>770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1417111" y="1972055"/>
            <a:ext cx="715010" cy="193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spc="5" dirty="0">
                <a:solidFill>
                  <a:srgbClr val="535353"/>
                </a:solidFill>
                <a:latin typeface="Microsoft Sans Serif"/>
                <a:cs typeface="Microsoft Sans Serif"/>
              </a:rPr>
              <a:t>Healthcare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1369486" y="2267711"/>
            <a:ext cx="902335" cy="193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spc="60" dirty="0">
                <a:solidFill>
                  <a:srgbClr val="535353"/>
                </a:solidFill>
                <a:latin typeface="Microsoft Sans Serif"/>
                <a:cs typeface="Microsoft Sans Serif"/>
              </a:rPr>
              <a:t>Information…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832022" y="2563367"/>
            <a:ext cx="1435100" cy="49212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spc="45" dirty="0">
                <a:solidFill>
                  <a:srgbClr val="535353"/>
                </a:solidFill>
                <a:latin typeface="Microsoft Sans Serif"/>
                <a:cs typeface="Microsoft Sans Serif"/>
              </a:rPr>
              <a:t>E</a:t>
            </a:r>
            <a:r>
              <a:rPr sz="1100" spc="-5" dirty="0">
                <a:solidFill>
                  <a:srgbClr val="535353"/>
                </a:solidFill>
                <a:latin typeface="Microsoft Sans Serif"/>
                <a:cs typeface="Microsoft Sans Serif"/>
              </a:rPr>
              <a:t>d</a:t>
            </a:r>
            <a:r>
              <a:rPr sz="1100" spc="-15" dirty="0">
                <a:solidFill>
                  <a:srgbClr val="535353"/>
                </a:solidFill>
                <a:latin typeface="Microsoft Sans Serif"/>
                <a:cs typeface="Microsoft Sans Serif"/>
              </a:rPr>
              <a:t>u</a:t>
            </a:r>
            <a:r>
              <a:rPr sz="1100" spc="-55" dirty="0">
                <a:solidFill>
                  <a:srgbClr val="535353"/>
                </a:solidFill>
                <a:latin typeface="Microsoft Sans Serif"/>
                <a:cs typeface="Microsoft Sans Serif"/>
              </a:rPr>
              <a:t>c</a:t>
            </a:r>
            <a:r>
              <a:rPr sz="1100" spc="-15" dirty="0">
                <a:solidFill>
                  <a:srgbClr val="535353"/>
                </a:solidFill>
                <a:latin typeface="Microsoft Sans Serif"/>
                <a:cs typeface="Microsoft Sans Serif"/>
              </a:rPr>
              <a:t>a</a:t>
            </a:r>
            <a:r>
              <a:rPr sz="1100" spc="90" dirty="0">
                <a:solidFill>
                  <a:srgbClr val="535353"/>
                </a:solidFill>
                <a:latin typeface="Microsoft Sans Serif"/>
                <a:cs typeface="Microsoft Sans Serif"/>
              </a:rPr>
              <a:t>t</a:t>
            </a:r>
            <a:r>
              <a:rPr sz="1100" spc="40" dirty="0">
                <a:solidFill>
                  <a:srgbClr val="535353"/>
                </a:solidFill>
                <a:latin typeface="Microsoft Sans Serif"/>
                <a:cs typeface="Microsoft Sans Serif"/>
              </a:rPr>
              <a:t>i</a:t>
            </a:r>
            <a:r>
              <a:rPr sz="1100" spc="-15" dirty="0">
                <a:solidFill>
                  <a:srgbClr val="535353"/>
                </a:solidFill>
                <a:latin typeface="Microsoft Sans Serif"/>
                <a:cs typeface="Microsoft Sans Serif"/>
              </a:rPr>
              <a:t>o</a:t>
            </a:r>
            <a:r>
              <a:rPr sz="1100" spc="85" dirty="0">
                <a:solidFill>
                  <a:srgbClr val="535353"/>
                </a:solidFill>
                <a:latin typeface="Microsoft Sans Serif"/>
                <a:cs typeface="Microsoft Sans Serif"/>
              </a:rPr>
              <a:t>n</a:t>
            </a:r>
            <a:r>
              <a:rPr sz="1100" spc="-20" dirty="0">
                <a:solidFill>
                  <a:srgbClr val="535353"/>
                </a:solidFill>
                <a:latin typeface="Microsoft Sans Serif"/>
                <a:cs typeface="Microsoft Sans Serif"/>
              </a:rPr>
              <a:t>,</a:t>
            </a:r>
            <a:r>
              <a:rPr sz="1100" spc="-80" dirty="0">
                <a:solidFill>
                  <a:srgbClr val="535353"/>
                </a:solidFill>
                <a:latin typeface="Microsoft Sans Serif"/>
                <a:cs typeface="Microsoft Sans Serif"/>
              </a:rPr>
              <a:t> </a:t>
            </a:r>
            <a:r>
              <a:rPr sz="1100" spc="25" dirty="0">
                <a:solidFill>
                  <a:srgbClr val="535353"/>
                </a:solidFill>
                <a:latin typeface="Microsoft Sans Serif"/>
                <a:cs typeface="Microsoft Sans Serif"/>
              </a:rPr>
              <a:t>T</a:t>
            </a:r>
            <a:r>
              <a:rPr sz="1100" spc="-75" dirty="0">
                <a:solidFill>
                  <a:srgbClr val="535353"/>
                </a:solidFill>
                <a:latin typeface="Microsoft Sans Serif"/>
                <a:cs typeface="Microsoft Sans Serif"/>
              </a:rPr>
              <a:t>r</a:t>
            </a:r>
            <a:r>
              <a:rPr sz="1100" spc="-15" dirty="0">
                <a:solidFill>
                  <a:srgbClr val="535353"/>
                </a:solidFill>
                <a:latin typeface="Microsoft Sans Serif"/>
                <a:cs typeface="Microsoft Sans Serif"/>
              </a:rPr>
              <a:t>a</a:t>
            </a:r>
            <a:r>
              <a:rPr sz="1100" spc="40" dirty="0">
                <a:solidFill>
                  <a:srgbClr val="535353"/>
                </a:solidFill>
                <a:latin typeface="Microsoft Sans Serif"/>
                <a:cs typeface="Microsoft Sans Serif"/>
              </a:rPr>
              <a:t>i</a:t>
            </a:r>
            <a:r>
              <a:rPr sz="1100" spc="-15" dirty="0">
                <a:solidFill>
                  <a:srgbClr val="535353"/>
                </a:solidFill>
                <a:latin typeface="Microsoft Sans Serif"/>
                <a:cs typeface="Microsoft Sans Serif"/>
              </a:rPr>
              <a:t>n</a:t>
            </a:r>
            <a:r>
              <a:rPr sz="1100" spc="40" dirty="0">
                <a:solidFill>
                  <a:srgbClr val="535353"/>
                </a:solidFill>
                <a:latin typeface="Microsoft Sans Serif"/>
                <a:cs typeface="Microsoft Sans Serif"/>
              </a:rPr>
              <a:t>i</a:t>
            </a:r>
            <a:r>
              <a:rPr sz="1100" spc="85" dirty="0">
                <a:solidFill>
                  <a:srgbClr val="535353"/>
                </a:solidFill>
                <a:latin typeface="Microsoft Sans Serif"/>
                <a:cs typeface="Microsoft Sans Serif"/>
              </a:rPr>
              <a:t>n</a:t>
            </a:r>
            <a:r>
              <a:rPr sz="1100" spc="80" dirty="0">
                <a:solidFill>
                  <a:srgbClr val="535353"/>
                </a:solidFill>
                <a:latin typeface="Microsoft Sans Serif"/>
                <a:cs typeface="Microsoft Sans Serif"/>
              </a:rPr>
              <a:t>g</a:t>
            </a:r>
            <a:r>
              <a:rPr sz="1100" spc="-110" dirty="0">
                <a:solidFill>
                  <a:srgbClr val="535353"/>
                </a:solidFill>
                <a:latin typeface="Microsoft Sans Serif"/>
                <a:cs typeface="Microsoft Sans Serif"/>
              </a:rPr>
              <a:t>,</a:t>
            </a:r>
            <a:r>
              <a:rPr sz="1100" spc="475" dirty="0">
                <a:solidFill>
                  <a:srgbClr val="535353"/>
                </a:solidFill>
                <a:latin typeface="Microsoft Sans Serif"/>
                <a:cs typeface="Microsoft Sans Serif"/>
              </a:rPr>
              <a:t>…</a:t>
            </a:r>
            <a:endParaRPr sz="1100">
              <a:latin typeface="Microsoft Sans Serif"/>
              <a:cs typeface="Microsoft Sans Serif"/>
            </a:endParaRPr>
          </a:p>
          <a:p>
            <a:pPr marL="935355">
              <a:lnSpc>
                <a:spcPct val="100000"/>
              </a:lnSpc>
              <a:spcBef>
                <a:spcPts val="1030"/>
              </a:spcBef>
            </a:pPr>
            <a:r>
              <a:rPr sz="1100" spc="-10" dirty="0">
                <a:solidFill>
                  <a:srgbClr val="535353"/>
                </a:solidFill>
                <a:latin typeface="Microsoft Sans Serif"/>
                <a:cs typeface="Microsoft Sans Serif"/>
              </a:rPr>
              <a:t>Retail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889361" y="3157728"/>
            <a:ext cx="1383665" cy="193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spc="20" dirty="0">
                <a:solidFill>
                  <a:srgbClr val="535353"/>
                </a:solidFill>
                <a:latin typeface="Microsoft Sans Serif"/>
                <a:cs typeface="Microsoft Sans Serif"/>
              </a:rPr>
              <a:t>Hospitality/</a:t>
            </a:r>
            <a:r>
              <a:rPr sz="1100" spc="-20" dirty="0">
                <a:solidFill>
                  <a:srgbClr val="535353"/>
                </a:solidFill>
                <a:latin typeface="Microsoft Sans Serif"/>
                <a:cs typeface="Microsoft Sans Serif"/>
              </a:rPr>
              <a:t> </a:t>
            </a:r>
            <a:r>
              <a:rPr sz="1100" spc="75" dirty="0">
                <a:solidFill>
                  <a:srgbClr val="535353"/>
                </a:solidFill>
                <a:latin typeface="Microsoft Sans Serif"/>
                <a:cs typeface="Microsoft Sans Serif"/>
              </a:rPr>
              <a:t>Hotels/…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935781" y="3456432"/>
            <a:ext cx="1333500" cy="48895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spc="25" dirty="0">
                <a:solidFill>
                  <a:srgbClr val="535353"/>
                </a:solidFill>
                <a:latin typeface="Microsoft Sans Serif"/>
                <a:cs typeface="Microsoft Sans Serif"/>
              </a:rPr>
              <a:t>Banking/</a:t>
            </a:r>
            <a:r>
              <a:rPr sz="1100" spc="-50" dirty="0">
                <a:solidFill>
                  <a:srgbClr val="535353"/>
                </a:solidFill>
                <a:latin typeface="Microsoft Sans Serif"/>
                <a:cs typeface="Microsoft Sans Serif"/>
              </a:rPr>
              <a:t> </a:t>
            </a:r>
            <a:r>
              <a:rPr sz="1100" spc="40" dirty="0">
                <a:solidFill>
                  <a:srgbClr val="535353"/>
                </a:solidFill>
                <a:latin typeface="Microsoft Sans Serif"/>
                <a:cs typeface="Microsoft Sans Serif"/>
              </a:rPr>
              <a:t>Financial…</a:t>
            </a:r>
            <a:endParaRPr sz="1100">
              <a:latin typeface="Microsoft Sans Serif"/>
              <a:cs typeface="Microsoft Sans Serif"/>
            </a:endParaRPr>
          </a:p>
          <a:p>
            <a:pPr marL="363855">
              <a:lnSpc>
                <a:spcPct val="100000"/>
              </a:lnSpc>
              <a:spcBef>
                <a:spcPts val="1005"/>
              </a:spcBef>
            </a:pPr>
            <a:r>
              <a:rPr sz="1100" spc="15" dirty="0">
                <a:solidFill>
                  <a:srgbClr val="535353"/>
                </a:solidFill>
                <a:latin typeface="Microsoft Sans Serif"/>
                <a:cs typeface="Microsoft Sans Serif"/>
              </a:rPr>
              <a:t>Construction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892918" y="4050792"/>
            <a:ext cx="1384935" cy="193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spc="-20" dirty="0">
                <a:solidFill>
                  <a:srgbClr val="535353"/>
                </a:solidFill>
                <a:latin typeface="Microsoft Sans Serif"/>
                <a:cs typeface="Microsoft Sans Serif"/>
              </a:rPr>
              <a:t>F</a:t>
            </a:r>
            <a:r>
              <a:rPr sz="1100" spc="25" dirty="0">
                <a:solidFill>
                  <a:srgbClr val="535353"/>
                </a:solidFill>
                <a:latin typeface="Microsoft Sans Serif"/>
                <a:cs typeface="Microsoft Sans Serif"/>
              </a:rPr>
              <a:t>o</a:t>
            </a:r>
            <a:r>
              <a:rPr sz="1100" spc="85" dirty="0">
                <a:solidFill>
                  <a:srgbClr val="535353"/>
                </a:solidFill>
                <a:latin typeface="Microsoft Sans Serif"/>
                <a:cs typeface="Microsoft Sans Serif"/>
              </a:rPr>
              <a:t>o</a:t>
            </a:r>
            <a:r>
              <a:rPr sz="1100" spc="80" dirty="0">
                <a:solidFill>
                  <a:srgbClr val="535353"/>
                </a:solidFill>
                <a:latin typeface="Microsoft Sans Serif"/>
                <a:cs typeface="Microsoft Sans Serif"/>
              </a:rPr>
              <a:t>d</a:t>
            </a:r>
            <a:r>
              <a:rPr sz="1100" spc="-20" dirty="0">
                <a:solidFill>
                  <a:srgbClr val="535353"/>
                </a:solidFill>
                <a:latin typeface="Microsoft Sans Serif"/>
                <a:cs typeface="Microsoft Sans Serif"/>
              </a:rPr>
              <a:t>,</a:t>
            </a:r>
            <a:r>
              <a:rPr sz="1100" spc="-80" dirty="0">
                <a:solidFill>
                  <a:srgbClr val="535353"/>
                </a:solidFill>
                <a:latin typeface="Microsoft Sans Serif"/>
                <a:cs typeface="Microsoft Sans Serif"/>
              </a:rPr>
              <a:t> </a:t>
            </a:r>
            <a:r>
              <a:rPr sz="1100" spc="-35" dirty="0">
                <a:solidFill>
                  <a:srgbClr val="535353"/>
                </a:solidFill>
                <a:latin typeface="Microsoft Sans Serif"/>
                <a:cs typeface="Microsoft Sans Serif"/>
              </a:rPr>
              <a:t>B</a:t>
            </a:r>
            <a:r>
              <a:rPr sz="1100" spc="85" dirty="0">
                <a:solidFill>
                  <a:srgbClr val="535353"/>
                </a:solidFill>
                <a:latin typeface="Microsoft Sans Serif"/>
                <a:cs typeface="Microsoft Sans Serif"/>
              </a:rPr>
              <a:t>e</a:t>
            </a:r>
            <a:r>
              <a:rPr sz="1100" spc="-55" dirty="0">
                <a:solidFill>
                  <a:srgbClr val="535353"/>
                </a:solidFill>
                <a:latin typeface="Microsoft Sans Serif"/>
                <a:cs typeface="Microsoft Sans Serif"/>
              </a:rPr>
              <a:t>v</a:t>
            </a:r>
            <a:r>
              <a:rPr sz="1100" spc="-15" dirty="0">
                <a:solidFill>
                  <a:srgbClr val="535353"/>
                </a:solidFill>
                <a:latin typeface="Microsoft Sans Serif"/>
                <a:cs typeface="Microsoft Sans Serif"/>
              </a:rPr>
              <a:t>e</a:t>
            </a:r>
            <a:r>
              <a:rPr sz="1100" spc="25" dirty="0">
                <a:solidFill>
                  <a:srgbClr val="535353"/>
                </a:solidFill>
                <a:latin typeface="Microsoft Sans Serif"/>
                <a:cs typeface="Microsoft Sans Serif"/>
              </a:rPr>
              <a:t>r</a:t>
            </a:r>
            <a:r>
              <a:rPr sz="1100" spc="-15" dirty="0">
                <a:solidFill>
                  <a:srgbClr val="535353"/>
                </a:solidFill>
                <a:latin typeface="Microsoft Sans Serif"/>
                <a:cs typeface="Microsoft Sans Serif"/>
              </a:rPr>
              <a:t>a</a:t>
            </a:r>
            <a:r>
              <a:rPr sz="1100" spc="80" dirty="0">
                <a:solidFill>
                  <a:srgbClr val="535353"/>
                </a:solidFill>
                <a:latin typeface="Microsoft Sans Serif"/>
                <a:cs typeface="Microsoft Sans Serif"/>
              </a:rPr>
              <a:t>g</a:t>
            </a:r>
            <a:r>
              <a:rPr sz="1100" spc="-15" dirty="0">
                <a:solidFill>
                  <a:srgbClr val="535353"/>
                </a:solidFill>
                <a:latin typeface="Microsoft Sans Serif"/>
                <a:cs typeface="Microsoft Sans Serif"/>
              </a:rPr>
              <a:t>e</a:t>
            </a:r>
            <a:r>
              <a:rPr sz="1100" spc="-65" dirty="0">
                <a:solidFill>
                  <a:srgbClr val="535353"/>
                </a:solidFill>
                <a:latin typeface="Microsoft Sans Serif"/>
                <a:cs typeface="Microsoft Sans Serif"/>
              </a:rPr>
              <a:t>s</a:t>
            </a:r>
            <a:r>
              <a:rPr sz="1100" spc="15" dirty="0">
                <a:solidFill>
                  <a:srgbClr val="535353"/>
                </a:solidFill>
                <a:latin typeface="Microsoft Sans Serif"/>
                <a:cs typeface="Microsoft Sans Serif"/>
              </a:rPr>
              <a:t> </a:t>
            </a:r>
            <a:r>
              <a:rPr sz="1100" spc="65" dirty="0">
                <a:solidFill>
                  <a:srgbClr val="535353"/>
                </a:solidFill>
                <a:latin typeface="Microsoft Sans Serif"/>
                <a:cs typeface="Microsoft Sans Serif"/>
              </a:rPr>
              <a:t>&amp;</a:t>
            </a:r>
            <a:r>
              <a:rPr sz="1100" spc="475" dirty="0">
                <a:solidFill>
                  <a:srgbClr val="535353"/>
                </a:solidFill>
                <a:latin typeface="Microsoft Sans Serif"/>
                <a:cs typeface="Microsoft Sans Serif"/>
              </a:rPr>
              <a:t>…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737915" y="4346448"/>
            <a:ext cx="1536065" cy="49212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R="5080" algn="r">
              <a:lnSpc>
                <a:spcPct val="100000"/>
              </a:lnSpc>
              <a:spcBef>
                <a:spcPts val="100"/>
              </a:spcBef>
            </a:pPr>
            <a:r>
              <a:rPr sz="1100" spc="50" dirty="0">
                <a:solidFill>
                  <a:srgbClr val="535353"/>
                </a:solidFill>
                <a:latin typeface="Microsoft Sans Serif"/>
                <a:cs typeface="Microsoft Sans Serif"/>
              </a:rPr>
              <a:t>A</a:t>
            </a:r>
            <a:r>
              <a:rPr sz="1100" spc="-40" dirty="0">
                <a:solidFill>
                  <a:srgbClr val="535353"/>
                </a:solidFill>
                <a:latin typeface="Microsoft Sans Serif"/>
                <a:cs typeface="Microsoft Sans Serif"/>
              </a:rPr>
              <a:t>c</a:t>
            </a:r>
            <a:r>
              <a:rPr sz="1100" spc="45" dirty="0">
                <a:solidFill>
                  <a:srgbClr val="535353"/>
                </a:solidFill>
                <a:latin typeface="Microsoft Sans Serif"/>
                <a:cs typeface="Microsoft Sans Serif"/>
              </a:rPr>
              <a:t>c</a:t>
            </a:r>
            <a:r>
              <a:rPr sz="1100" spc="-15" dirty="0">
                <a:solidFill>
                  <a:srgbClr val="535353"/>
                </a:solidFill>
                <a:latin typeface="Microsoft Sans Serif"/>
                <a:cs typeface="Microsoft Sans Serif"/>
              </a:rPr>
              <a:t>o</a:t>
            </a:r>
            <a:r>
              <a:rPr sz="1100" spc="85" dirty="0">
                <a:solidFill>
                  <a:srgbClr val="535353"/>
                </a:solidFill>
                <a:latin typeface="Microsoft Sans Serif"/>
                <a:cs typeface="Microsoft Sans Serif"/>
              </a:rPr>
              <a:t>u</a:t>
            </a:r>
            <a:r>
              <a:rPr sz="1100" spc="-15" dirty="0">
                <a:solidFill>
                  <a:srgbClr val="535353"/>
                </a:solidFill>
                <a:latin typeface="Microsoft Sans Serif"/>
                <a:cs typeface="Microsoft Sans Serif"/>
              </a:rPr>
              <a:t>n</a:t>
            </a:r>
            <a:r>
              <a:rPr sz="1100" spc="90" dirty="0">
                <a:solidFill>
                  <a:srgbClr val="535353"/>
                </a:solidFill>
                <a:latin typeface="Microsoft Sans Serif"/>
                <a:cs typeface="Microsoft Sans Serif"/>
              </a:rPr>
              <a:t>t</a:t>
            </a:r>
            <a:r>
              <a:rPr sz="1100" spc="-60" dirty="0">
                <a:solidFill>
                  <a:srgbClr val="535353"/>
                </a:solidFill>
                <a:latin typeface="Microsoft Sans Serif"/>
                <a:cs typeface="Microsoft Sans Serif"/>
              </a:rPr>
              <a:t>i</a:t>
            </a:r>
            <a:r>
              <a:rPr sz="1100" spc="85" dirty="0">
                <a:solidFill>
                  <a:srgbClr val="535353"/>
                </a:solidFill>
                <a:latin typeface="Microsoft Sans Serif"/>
                <a:cs typeface="Microsoft Sans Serif"/>
              </a:rPr>
              <a:t>n</a:t>
            </a:r>
            <a:r>
              <a:rPr sz="1100" spc="80" dirty="0">
                <a:solidFill>
                  <a:srgbClr val="535353"/>
                </a:solidFill>
                <a:latin typeface="Microsoft Sans Serif"/>
                <a:cs typeface="Microsoft Sans Serif"/>
              </a:rPr>
              <a:t>g</a:t>
            </a:r>
            <a:r>
              <a:rPr sz="1100" spc="-20" dirty="0">
                <a:solidFill>
                  <a:srgbClr val="535353"/>
                </a:solidFill>
                <a:latin typeface="Microsoft Sans Serif"/>
                <a:cs typeface="Microsoft Sans Serif"/>
              </a:rPr>
              <a:t>,</a:t>
            </a:r>
            <a:r>
              <a:rPr sz="1100" spc="-80" dirty="0">
                <a:solidFill>
                  <a:srgbClr val="535353"/>
                </a:solidFill>
                <a:latin typeface="Microsoft Sans Serif"/>
                <a:cs typeface="Microsoft Sans Serif"/>
              </a:rPr>
              <a:t> </a:t>
            </a:r>
            <a:r>
              <a:rPr sz="1100" spc="-15" dirty="0">
                <a:solidFill>
                  <a:srgbClr val="535353"/>
                </a:solidFill>
                <a:latin typeface="Microsoft Sans Serif"/>
                <a:cs typeface="Microsoft Sans Serif"/>
              </a:rPr>
              <a:t>a</a:t>
            </a:r>
            <a:r>
              <a:rPr sz="1100" spc="85" dirty="0">
                <a:solidFill>
                  <a:srgbClr val="535353"/>
                </a:solidFill>
                <a:latin typeface="Microsoft Sans Serif"/>
                <a:cs typeface="Microsoft Sans Serif"/>
              </a:rPr>
              <a:t>u</a:t>
            </a:r>
            <a:r>
              <a:rPr sz="1100" spc="80" dirty="0">
                <a:solidFill>
                  <a:srgbClr val="535353"/>
                </a:solidFill>
                <a:latin typeface="Microsoft Sans Serif"/>
                <a:cs typeface="Microsoft Sans Serif"/>
              </a:rPr>
              <a:t>d</a:t>
            </a:r>
            <a:r>
              <a:rPr sz="1100" spc="-60" dirty="0">
                <a:solidFill>
                  <a:srgbClr val="535353"/>
                </a:solidFill>
                <a:latin typeface="Microsoft Sans Serif"/>
                <a:cs typeface="Microsoft Sans Serif"/>
              </a:rPr>
              <a:t>i</a:t>
            </a:r>
            <a:r>
              <a:rPr sz="1100" spc="90" dirty="0">
                <a:solidFill>
                  <a:srgbClr val="535353"/>
                </a:solidFill>
                <a:latin typeface="Microsoft Sans Serif"/>
                <a:cs typeface="Microsoft Sans Serif"/>
              </a:rPr>
              <a:t>t</a:t>
            </a:r>
            <a:r>
              <a:rPr sz="1100" spc="40" dirty="0">
                <a:solidFill>
                  <a:srgbClr val="535353"/>
                </a:solidFill>
                <a:latin typeface="Microsoft Sans Serif"/>
                <a:cs typeface="Microsoft Sans Serif"/>
              </a:rPr>
              <a:t>i</a:t>
            </a:r>
            <a:r>
              <a:rPr sz="1100" spc="-15" dirty="0">
                <a:solidFill>
                  <a:srgbClr val="535353"/>
                </a:solidFill>
                <a:latin typeface="Microsoft Sans Serif"/>
                <a:cs typeface="Microsoft Sans Serif"/>
              </a:rPr>
              <a:t>n</a:t>
            </a:r>
            <a:r>
              <a:rPr sz="1100" spc="80" dirty="0">
                <a:solidFill>
                  <a:srgbClr val="535353"/>
                </a:solidFill>
                <a:latin typeface="Microsoft Sans Serif"/>
                <a:cs typeface="Microsoft Sans Serif"/>
              </a:rPr>
              <a:t>g</a:t>
            </a:r>
            <a:r>
              <a:rPr sz="1100" spc="-10" dirty="0">
                <a:solidFill>
                  <a:srgbClr val="535353"/>
                </a:solidFill>
                <a:latin typeface="Microsoft Sans Serif"/>
                <a:cs typeface="Microsoft Sans Serif"/>
              </a:rPr>
              <a:t>,</a:t>
            </a:r>
            <a:r>
              <a:rPr sz="1100" spc="475" dirty="0">
                <a:solidFill>
                  <a:srgbClr val="535353"/>
                </a:solidFill>
                <a:latin typeface="Microsoft Sans Serif"/>
                <a:cs typeface="Microsoft Sans Serif"/>
              </a:rPr>
              <a:t>…</a:t>
            </a:r>
            <a:endParaRPr sz="1100">
              <a:latin typeface="Microsoft Sans Serif"/>
              <a:cs typeface="Microsoft Sans Serif"/>
            </a:endParaRPr>
          </a:p>
          <a:p>
            <a:pPr marR="6985" algn="r">
              <a:lnSpc>
                <a:spcPct val="100000"/>
              </a:lnSpc>
              <a:spcBef>
                <a:spcPts val="1030"/>
              </a:spcBef>
            </a:pPr>
            <a:r>
              <a:rPr sz="1100" spc="55" dirty="0">
                <a:solidFill>
                  <a:srgbClr val="535353"/>
                </a:solidFill>
                <a:latin typeface="Microsoft Sans Serif"/>
                <a:cs typeface="Microsoft Sans Serif"/>
              </a:rPr>
              <a:t>Manufacturing/…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1324912" y="4940808"/>
            <a:ext cx="812165" cy="193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spc="10" dirty="0">
                <a:solidFill>
                  <a:srgbClr val="535353"/>
                </a:solidFill>
                <a:latin typeface="Microsoft Sans Serif"/>
                <a:cs typeface="Microsoft Sans Serif"/>
              </a:rPr>
              <a:t>E</a:t>
            </a:r>
            <a:r>
              <a:rPr sz="1100" spc="-70" dirty="0">
                <a:solidFill>
                  <a:srgbClr val="535353"/>
                </a:solidFill>
                <a:latin typeface="Microsoft Sans Serif"/>
                <a:cs typeface="Microsoft Sans Serif"/>
              </a:rPr>
              <a:t>n</a:t>
            </a:r>
            <a:r>
              <a:rPr sz="1100" spc="80" dirty="0">
                <a:solidFill>
                  <a:srgbClr val="535353"/>
                </a:solidFill>
                <a:latin typeface="Microsoft Sans Serif"/>
                <a:cs typeface="Microsoft Sans Serif"/>
              </a:rPr>
              <a:t>g</a:t>
            </a:r>
            <a:r>
              <a:rPr sz="1100" spc="40" dirty="0">
                <a:solidFill>
                  <a:srgbClr val="535353"/>
                </a:solidFill>
                <a:latin typeface="Microsoft Sans Serif"/>
                <a:cs typeface="Microsoft Sans Serif"/>
              </a:rPr>
              <a:t>i</a:t>
            </a:r>
            <a:r>
              <a:rPr sz="1100" spc="-15" dirty="0">
                <a:solidFill>
                  <a:srgbClr val="535353"/>
                </a:solidFill>
                <a:latin typeface="Microsoft Sans Serif"/>
                <a:cs typeface="Microsoft Sans Serif"/>
              </a:rPr>
              <a:t>ne</a:t>
            </a:r>
            <a:r>
              <a:rPr sz="1100" spc="85" dirty="0">
                <a:solidFill>
                  <a:srgbClr val="535353"/>
                </a:solidFill>
                <a:latin typeface="Microsoft Sans Serif"/>
                <a:cs typeface="Microsoft Sans Serif"/>
              </a:rPr>
              <a:t>e</a:t>
            </a:r>
            <a:r>
              <a:rPr sz="1100" spc="25" dirty="0">
                <a:solidFill>
                  <a:srgbClr val="535353"/>
                </a:solidFill>
                <a:latin typeface="Microsoft Sans Serif"/>
                <a:cs typeface="Microsoft Sans Serif"/>
              </a:rPr>
              <a:t>r</a:t>
            </a:r>
            <a:r>
              <a:rPr sz="1100" spc="-60" dirty="0">
                <a:solidFill>
                  <a:srgbClr val="535353"/>
                </a:solidFill>
                <a:latin typeface="Microsoft Sans Serif"/>
                <a:cs typeface="Microsoft Sans Serif"/>
              </a:rPr>
              <a:t>i</a:t>
            </a:r>
            <a:r>
              <a:rPr sz="1100" spc="85" dirty="0">
                <a:solidFill>
                  <a:srgbClr val="535353"/>
                </a:solidFill>
                <a:latin typeface="Microsoft Sans Serif"/>
                <a:cs typeface="Microsoft Sans Serif"/>
              </a:rPr>
              <a:t>n</a:t>
            </a:r>
            <a:r>
              <a:rPr sz="1100" spc="80" dirty="0">
                <a:solidFill>
                  <a:srgbClr val="535353"/>
                </a:solidFill>
                <a:latin typeface="Microsoft Sans Serif"/>
                <a:cs typeface="Microsoft Sans Serif"/>
              </a:rPr>
              <a:t>g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944924" y="5236464"/>
            <a:ext cx="1333500" cy="49212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R="8890" algn="r">
              <a:lnSpc>
                <a:spcPct val="100000"/>
              </a:lnSpc>
              <a:spcBef>
                <a:spcPts val="100"/>
              </a:spcBef>
            </a:pPr>
            <a:r>
              <a:rPr sz="1100" spc="45" dirty="0">
                <a:solidFill>
                  <a:srgbClr val="535353"/>
                </a:solidFill>
                <a:latin typeface="Microsoft Sans Serif"/>
                <a:cs typeface="Microsoft Sans Serif"/>
              </a:rPr>
              <a:t>Entertainment,…</a:t>
            </a:r>
            <a:endParaRPr sz="1100">
              <a:latin typeface="Microsoft Sans Serif"/>
              <a:cs typeface="Microsoft Sans Serif"/>
            </a:endParaRPr>
          </a:p>
          <a:p>
            <a:pPr marR="5080" algn="r">
              <a:lnSpc>
                <a:spcPct val="100000"/>
              </a:lnSpc>
              <a:spcBef>
                <a:spcPts val="1030"/>
              </a:spcBef>
            </a:pPr>
            <a:r>
              <a:rPr sz="1100" spc="-5" dirty="0">
                <a:solidFill>
                  <a:srgbClr val="535353"/>
                </a:solidFill>
                <a:latin typeface="Microsoft Sans Serif"/>
                <a:cs typeface="Microsoft Sans Serif"/>
              </a:rPr>
              <a:t>B</a:t>
            </a:r>
            <a:r>
              <a:rPr sz="1100" spc="-45" dirty="0">
                <a:solidFill>
                  <a:srgbClr val="535353"/>
                </a:solidFill>
                <a:latin typeface="Microsoft Sans Serif"/>
                <a:cs typeface="Microsoft Sans Serif"/>
              </a:rPr>
              <a:t>u</a:t>
            </a:r>
            <a:r>
              <a:rPr sz="1100" spc="-55" dirty="0">
                <a:solidFill>
                  <a:srgbClr val="535353"/>
                </a:solidFill>
                <a:latin typeface="Microsoft Sans Serif"/>
                <a:cs typeface="Microsoft Sans Serif"/>
              </a:rPr>
              <a:t>s</a:t>
            </a:r>
            <a:r>
              <a:rPr sz="1100" spc="40" dirty="0">
                <a:solidFill>
                  <a:srgbClr val="535353"/>
                </a:solidFill>
                <a:latin typeface="Microsoft Sans Serif"/>
                <a:cs typeface="Microsoft Sans Serif"/>
              </a:rPr>
              <a:t>i</a:t>
            </a:r>
            <a:r>
              <a:rPr sz="1100" spc="-15" dirty="0">
                <a:solidFill>
                  <a:srgbClr val="535353"/>
                </a:solidFill>
                <a:latin typeface="Microsoft Sans Serif"/>
                <a:cs typeface="Microsoft Sans Serif"/>
              </a:rPr>
              <a:t>n</a:t>
            </a:r>
            <a:r>
              <a:rPr sz="1100" spc="85" dirty="0">
                <a:solidFill>
                  <a:srgbClr val="535353"/>
                </a:solidFill>
                <a:latin typeface="Microsoft Sans Serif"/>
                <a:cs typeface="Microsoft Sans Serif"/>
              </a:rPr>
              <a:t>e</a:t>
            </a:r>
            <a:r>
              <a:rPr sz="1100" spc="-55" dirty="0">
                <a:solidFill>
                  <a:srgbClr val="535353"/>
                </a:solidFill>
                <a:latin typeface="Microsoft Sans Serif"/>
                <a:cs typeface="Microsoft Sans Serif"/>
              </a:rPr>
              <a:t>s</a:t>
            </a:r>
            <a:r>
              <a:rPr sz="1100" spc="-65" dirty="0">
                <a:solidFill>
                  <a:srgbClr val="535353"/>
                </a:solidFill>
                <a:latin typeface="Microsoft Sans Serif"/>
                <a:cs typeface="Microsoft Sans Serif"/>
              </a:rPr>
              <a:t>s</a:t>
            </a:r>
            <a:r>
              <a:rPr sz="1100" spc="-85" dirty="0">
                <a:solidFill>
                  <a:srgbClr val="535353"/>
                </a:solidFill>
                <a:latin typeface="Microsoft Sans Serif"/>
                <a:cs typeface="Microsoft Sans Serif"/>
              </a:rPr>
              <a:t> </a:t>
            </a:r>
            <a:r>
              <a:rPr sz="1100" spc="-140" dirty="0">
                <a:solidFill>
                  <a:srgbClr val="535353"/>
                </a:solidFill>
                <a:latin typeface="Microsoft Sans Serif"/>
                <a:cs typeface="Microsoft Sans Serif"/>
              </a:rPr>
              <a:t>S</a:t>
            </a:r>
            <a:r>
              <a:rPr sz="1100" spc="85" dirty="0">
                <a:solidFill>
                  <a:srgbClr val="535353"/>
                </a:solidFill>
                <a:latin typeface="Microsoft Sans Serif"/>
                <a:cs typeface="Microsoft Sans Serif"/>
              </a:rPr>
              <a:t>e</a:t>
            </a:r>
            <a:r>
              <a:rPr sz="1100" spc="25" dirty="0">
                <a:solidFill>
                  <a:srgbClr val="535353"/>
                </a:solidFill>
                <a:latin typeface="Microsoft Sans Serif"/>
                <a:cs typeface="Microsoft Sans Serif"/>
              </a:rPr>
              <a:t>r</a:t>
            </a:r>
            <a:r>
              <a:rPr sz="1100" spc="-55" dirty="0">
                <a:solidFill>
                  <a:srgbClr val="535353"/>
                </a:solidFill>
                <a:latin typeface="Microsoft Sans Serif"/>
                <a:cs typeface="Microsoft Sans Serif"/>
              </a:rPr>
              <a:t>v</a:t>
            </a:r>
            <a:r>
              <a:rPr sz="1100" spc="40" dirty="0">
                <a:solidFill>
                  <a:srgbClr val="535353"/>
                </a:solidFill>
                <a:latin typeface="Microsoft Sans Serif"/>
                <a:cs typeface="Microsoft Sans Serif"/>
              </a:rPr>
              <a:t>i</a:t>
            </a:r>
            <a:r>
              <a:rPr sz="1100" spc="-55" dirty="0">
                <a:solidFill>
                  <a:srgbClr val="535353"/>
                </a:solidFill>
                <a:latin typeface="Microsoft Sans Serif"/>
                <a:cs typeface="Microsoft Sans Serif"/>
              </a:rPr>
              <a:t>c</a:t>
            </a:r>
            <a:r>
              <a:rPr sz="1100" spc="85" dirty="0">
                <a:solidFill>
                  <a:srgbClr val="535353"/>
                </a:solidFill>
                <a:latin typeface="Microsoft Sans Serif"/>
                <a:cs typeface="Microsoft Sans Serif"/>
              </a:rPr>
              <a:t>e</a:t>
            </a:r>
            <a:r>
              <a:rPr sz="1100" spc="-155" dirty="0">
                <a:solidFill>
                  <a:srgbClr val="535353"/>
                </a:solidFill>
                <a:latin typeface="Microsoft Sans Serif"/>
                <a:cs typeface="Microsoft Sans Serif"/>
              </a:rPr>
              <a:t>s</a:t>
            </a:r>
            <a:r>
              <a:rPr sz="1100" spc="190" dirty="0">
                <a:solidFill>
                  <a:srgbClr val="535353"/>
                </a:solidFill>
                <a:latin typeface="Microsoft Sans Serif"/>
                <a:cs typeface="Microsoft Sans Serif"/>
              </a:rPr>
              <a:t>/</a:t>
            </a:r>
            <a:r>
              <a:rPr sz="1100" spc="475" dirty="0">
                <a:solidFill>
                  <a:srgbClr val="535353"/>
                </a:solidFill>
                <a:latin typeface="Microsoft Sans Serif"/>
                <a:cs typeface="Microsoft Sans Serif"/>
              </a:rPr>
              <a:t>…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1362947" y="5830823"/>
            <a:ext cx="765810" cy="193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spc="25" dirty="0">
                <a:solidFill>
                  <a:srgbClr val="535353"/>
                </a:solidFill>
                <a:latin typeface="Microsoft Sans Serif"/>
                <a:cs typeface="Microsoft Sans Serif"/>
              </a:rPr>
              <a:t>Automotive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1134535" y="6129528"/>
            <a:ext cx="1143000" cy="193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spc="45" dirty="0">
                <a:solidFill>
                  <a:srgbClr val="535353"/>
                </a:solidFill>
                <a:latin typeface="Microsoft Sans Serif"/>
                <a:cs typeface="Microsoft Sans Serif"/>
              </a:rPr>
              <a:t>Transportation,…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2153220" y="1583944"/>
            <a:ext cx="250190" cy="2235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spc="80" dirty="0">
                <a:solidFill>
                  <a:srgbClr val="535353"/>
                </a:solidFill>
                <a:latin typeface="Trebuchet MS"/>
                <a:cs typeface="Trebuchet MS"/>
              </a:rPr>
              <a:t>UK</a:t>
            </a:r>
            <a:endParaRPr sz="1300">
              <a:latin typeface="Trebuchet MS"/>
              <a:cs typeface="Trebuchet MS"/>
            </a:endParaRPr>
          </a:p>
        </p:txBody>
      </p:sp>
      <p:grpSp>
        <p:nvGrpSpPr>
          <p:cNvPr id="24" name="object 24"/>
          <p:cNvGrpSpPr/>
          <p:nvPr/>
        </p:nvGrpSpPr>
        <p:grpSpPr>
          <a:xfrm>
            <a:off x="5696908" y="2032430"/>
            <a:ext cx="853440" cy="4397375"/>
            <a:chOff x="5696908" y="2032430"/>
            <a:chExt cx="853440" cy="4397375"/>
          </a:xfrm>
        </p:grpSpPr>
        <p:sp>
          <p:nvSpPr>
            <p:cNvPr id="25" name="object 25"/>
            <p:cNvSpPr/>
            <p:nvPr/>
          </p:nvSpPr>
          <p:spPr>
            <a:xfrm>
              <a:off x="5701665" y="2133599"/>
              <a:ext cx="848994" cy="4194175"/>
            </a:xfrm>
            <a:custGeom>
              <a:avLst/>
              <a:gdLst/>
              <a:ahLst/>
              <a:cxnLst/>
              <a:rect l="l" t="t" r="r" b="b"/>
              <a:pathLst>
                <a:path w="848995" h="4194175">
                  <a:moveTo>
                    <a:pt x="193167" y="4102608"/>
                  </a:moveTo>
                  <a:lnTo>
                    <a:pt x="0" y="4102608"/>
                  </a:lnTo>
                  <a:lnTo>
                    <a:pt x="0" y="4194048"/>
                  </a:lnTo>
                  <a:lnTo>
                    <a:pt x="193167" y="4194048"/>
                  </a:lnTo>
                  <a:lnTo>
                    <a:pt x="193167" y="4102608"/>
                  </a:lnTo>
                  <a:close/>
                </a:path>
                <a:path w="848995" h="4194175">
                  <a:moveTo>
                    <a:pt x="196215" y="3810000"/>
                  </a:moveTo>
                  <a:lnTo>
                    <a:pt x="0" y="3810000"/>
                  </a:lnTo>
                  <a:lnTo>
                    <a:pt x="0" y="3901440"/>
                  </a:lnTo>
                  <a:lnTo>
                    <a:pt x="196215" y="3901440"/>
                  </a:lnTo>
                  <a:lnTo>
                    <a:pt x="196215" y="3810000"/>
                  </a:lnTo>
                  <a:close/>
                </a:path>
                <a:path w="848995" h="4194175">
                  <a:moveTo>
                    <a:pt x="223647" y="3517392"/>
                  </a:moveTo>
                  <a:lnTo>
                    <a:pt x="0" y="3517392"/>
                  </a:lnTo>
                  <a:lnTo>
                    <a:pt x="0" y="3608832"/>
                  </a:lnTo>
                  <a:lnTo>
                    <a:pt x="223647" y="3608832"/>
                  </a:lnTo>
                  <a:lnTo>
                    <a:pt x="223647" y="3517392"/>
                  </a:lnTo>
                  <a:close/>
                </a:path>
                <a:path w="848995" h="4194175">
                  <a:moveTo>
                    <a:pt x="235839" y="3224784"/>
                  </a:moveTo>
                  <a:lnTo>
                    <a:pt x="0" y="3224784"/>
                  </a:lnTo>
                  <a:lnTo>
                    <a:pt x="0" y="3316224"/>
                  </a:lnTo>
                  <a:lnTo>
                    <a:pt x="235839" y="3316224"/>
                  </a:lnTo>
                  <a:lnTo>
                    <a:pt x="235839" y="3224784"/>
                  </a:lnTo>
                  <a:close/>
                </a:path>
                <a:path w="848995" h="4194175">
                  <a:moveTo>
                    <a:pt x="339471" y="2932176"/>
                  </a:moveTo>
                  <a:lnTo>
                    <a:pt x="0" y="2932176"/>
                  </a:lnTo>
                  <a:lnTo>
                    <a:pt x="0" y="3023616"/>
                  </a:lnTo>
                  <a:lnTo>
                    <a:pt x="339471" y="3023616"/>
                  </a:lnTo>
                  <a:lnTo>
                    <a:pt x="339471" y="2932176"/>
                  </a:lnTo>
                  <a:close/>
                </a:path>
                <a:path w="848995" h="4194175">
                  <a:moveTo>
                    <a:pt x="372999" y="2636520"/>
                  </a:moveTo>
                  <a:lnTo>
                    <a:pt x="0" y="2636520"/>
                  </a:lnTo>
                  <a:lnTo>
                    <a:pt x="0" y="2731008"/>
                  </a:lnTo>
                  <a:lnTo>
                    <a:pt x="372999" y="2731008"/>
                  </a:lnTo>
                  <a:lnTo>
                    <a:pt x="372999" y="2636520"/>
                  </a:lnTo>
                  <a:close/>
                </a:path>
                <a:path w="848995" h="4194175">
                  <a:moveTo>
                    <a:pt x="376047" y="2343912"/>
                  </a:moveTo>
                  <a:lnTo>
                    <a:pt x="0" y="2343912"/>
                  </a:lnTo>
                  <a:lnTo>
                    <a:pt x="0" y="2435352"/>
                  </a:lnTo>
                  <a:lnTo>
                    <a:pt x="376047" y="2435352"/>
                  </a:lnTo>
                  <a:lnTo>
                    <a:pt x="376047" y="2343912"/>
                  </a:lnTo>
                  <a:close/>
                </a:path>
                <a:path w="848995" h="4194175">
                  <a:moveTo>
                    <a:pt x="391287" y="2051304"/>
                  </a:moveTo>
                  <a:lnTo>
                    <a:pt x="0" y="2051304"/>
                  </a:lnTo>
                  <a:lnTo>
                    <a:pt x="0" y="2142744"/>
                  </a:lnTo>
                  <a:lnTo>
                    <a:pt x="391287" y="2142744"/>
                  </a:lnTo>
                  <a:lnTo>
                    <a:pt x="391287" y="2051304"/>
                  </a:lnTo>
                  <a:close/>
                </a:path>
                <a:path w="848995" h="4194175">
                  <a:moveTo>
                    <a:pt x="394335" y="1758696"/>
                  </a:moveTo>
                  <a:lnTo>
                    <a:pt x="0" y="1758696"/>
                  </a:lnTo>
                  <a:lnTo>
                    <a:pt x="0" y="1850136"/>
                  </a:lnTo>
                  <a:lnTo>
                    <a:pt x="394335" y="1850136"/>
                  </a:lnTo>
                  <a:lnTo>
                    <a:pt x="394335" y="1758696"/>
                  </a:lnTo>
                  <a:close/>
                </a:path>
                <a:path w="848995" h="4194175">
                  <a:moveTo>
                    <a:pt x="397383" y="1466088"/>
                  </a:moveTo>
                  <a:lnTo>
                    <a:pt x="0" y="1466088"/>
                  </a:lnTo>
                  <a:lnTo>
                    <a:pt x="0" y="1557528"/>
                  </a:lnTo>
                  <a:lnTo>
                    <a:pt x="397383" y="1557528"/>
                  </a:lnTo>
                  <a:lnTo>
                    <a:pt x="397383" y="1466088"/>
                  </a:lnTo>
                  <a:close/>
                </a:path>
                <a:path w="848995" h="4194175">
                  <a:moveTo>
                    <a:pt x="397383" y="1173480"/>
                  </a:moveTo>
                  <a:lnTo>
                    <a:pt x="0" y="1173480"/>
                  </a:lnTo>
                  <a:lnTo>
                    <a:pt x="0" y="1264920"/>
                  </a:lnTo>
                  <a:lnTo>
                    <a:pt x="397383" y="1264920"/>
                  </a:lnTo>
                  <a:lnTo>
                    <a:pt x="397383" y="1173480"/>
                  </a:lnTo>
                  <a:close/>
                </a:path>
                <a:path w="848995" h="4194175">
                  <a:moveTo>
                    <a:pt x="430911" y="877824"/>
                  </a:moveTo>
                  <a:lnTo>
                    <a:pt x="0" y="877824"/>
                  </a:lnTo>
                  <a:lnTo>
                    <a:pt x="0" y="972312"/>
                  </a:lnTo>
                  <a:lnTo>
                    <a:pt x="430911" y="972312"/>
                  </a:lnTo>
                  <a:lnTo>
                    <a:pt x="430911" y="877824"/>
                  </a:lnTo>
                  <a:close/>
                </a:path>
                <a:path w="848995" h="4194175">
                  <a:moveTo>
                    <a:pt x="470535" y="585216"/>
                  </a:moveTo>
                  <a:lnTo>
                    <a:pt x="0" y="585216"/>
                  </a:lnTo>
                  <a:lnTo>
                    <a:pt x="0" y="676656"/>
                  </a:lnTo>
                  <a:lnTo>
                    <a:pt x="470535" y="676656"/>
                  </a:lnTo>
                  <a:lnTo>
                    <a:pt x="470535" y="585216"/>
                  </a:lnTo>
                  <a:close/>
                </a:path>
                <a:path w="848995" h="4194175">
                  <a:moveTo>
                    <a:pt x="647319" y="292608"/>
                  </a:moveTo>
                  <a:lnTo>
                    <a:pt x="0" y="292608"/>
                  </a:lnTo>
                  <a:lnTo>
                    <a:pt x="0" y="384048"/>
                  </a:lnTo>
                  <a:lnTo>
                    <a:pt x="647319" y="384048"/>
                  </a:lnTo>
                  <a:lnTo>
                    <a:pt x="647319" y="292608"/>
                  </a:lnTo>
                  <a:close/>
                </a:path>
                <a:path w="848995" h="4194175">
                  <a:moveTo>
                    <a:pt x="848487" y="0"/>
                  </a:moveTo>
                  <a:lnTo>
                    <a:pt x="0" y="0"/>
                  </a:lnTo>
                  <a:lnTo>
                    <a:pt x="0" y="91440"/>
                  </a:lnTo>
                  <a:lnTo>
                    <a:pt x="848487" y="91440"/>
                  </a:lnTo>
                  <a:lnTo>
                    <a:pt x="848487" y="0"/>
                  </a:lnTo>
                  <a:close/>
                </a:path>
              </a:pathLst>
            </a:custGeom>
            <a:solidFill>
              <a:srgbClr val="445F4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" name="object 26"/>
            <p:cNvSpPr/>
            <p:nvPr/>
          </p:nvSpPr>
          <p:spPr>
            <a:xfrm>
              <a:off x="5701671" y="2032430"/>
              <a:ext cx="0" cy="4397375"/>
            </a:xfrm>
            <a:custGeom>
              <a:avLst/>
              <a:gdLst/>
              <a:ahLst/>
              <a:cxnLst/>
              <a:rect l="l" t="t" r="r" b="b"/>
              <a:pathLst>
                <a:path h="4397375">
                  <a:moveTo>
                    <a:pt x="0" y="0"/>
                  </a:moveTo>
                  <a:lnTo>
                    <a:pt x="1" y="4397246"/>
                  </a:lnTo>
                </a:path>
              </a:pathLst>
            </a:custGeom>
            <a:ln w="9525">
              <a:solidFill>
                <a:srgbClr val="E2E2E2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7" name="object 27"/>
          <p:cNvSpPr txBox="1"/>
          <p:nvPr/>
        </p:nvSpPr>
        <p:spPr>
          <a:xfrm>
            <a:off x="6647117" y="2069591"/>
            <a:ext cx="386080" cy="193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spc="15" dirty="0">
                <a:solidFill>
                  <a:srgbClr val="535353"/>
                </a:solidFill>
                <a:latin typeface="Microsoft Sans Serif"/>
                <a:cs typeface="Microsoft Sans Serif"/>
              </a:rPr>
              <a:t>2,122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6448334" y="2365247"/>
            <a:ext cx="386080" cy="193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spc="15" dirty="0">
                <a:solidFill>
                  <a:srgbClr val="535353"/>
                </a:solidFill>
                <a:latin typeface="Microsoft Sans Serif"/>
                <a:cs typeface="Microsoft Sans Serif"/>
              </a:rPr>
              <a:t>1,624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6172915" y="2657855"/>
            <a:ext cx="483870" cy="224472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10489">
              <a:lnSpc>
                <a:spcPct val="100000"/>
              </a:lnSpc>
              <a:spcBef>
                <a:spcPts val="100"/>
              </a:spcBef>
            </a:pPr>
            <a:r>
              <a:rPr sz="1100" spc="15" dirty="0">
                <a:solidFill>
                  <a:srgbClr val="535353"/>
                </a:solidFill>
                <a:latin typeface="Microsoft Sans Serif"/>
                <a:cs typeface="Microsoft Sans Serif"/>
              </a:rPr>
              <a:t>1,179</a:t>
            </a:r>
            <a:endParaRPr sz="1100">
              <a:latin typeface="Microsoft Sans Serif"/>
              <a:cs typeface="Microsoft Sans Serif"/>
            </a:endParaRPr>
          </a:p>
          <a:p>
            <a:pPr marL="70485">
              <a:lnSpc>
                <a:spcPct val="100000"/>
              </a:lnSpc>
              <a:spcBef>
                <a:spcPts val="985"/>
              </a:spcBef>
            </a:pPr>
            <a:r>
              <a:rPr sz="1100" spc="15" dirty="0">
                <a:solidFill>
                  <a:srgbClr val="535353"/>
                </a:solidFill>
                <a:latin typeface="Microsoft Sans Serif"/>
                <a:cs typeface="Microsoft Sans Serif"/>
              </a:rPr>
              <a:t>1,079</a:t>
            </a:r>
            <a:endParaRPr sz="1100">
              <a:latin typeface="Microsoft Sans Serif"/>
              <a:cs typeface="Microsoft Sans Serif"/>
            </a:endParaRPr>
          </a:p>
          <a:p>
            <a:pPr marL="36830">
              <a:lnSpc>
                <a:spcPct val="100000"/>
              </a:lnSpc>
              <a:spcBef>
                <a:spcPts val="980"/>
              </a:spcBef>
            </a:pPr>
            <a:r>
              <a:rPr sz="1100" spc="25" dirty="0">
                <a:solidFill>
                  <a:srgbClr val="535353"/>
                </a:solidFill>
                <a:latin typeface="Microsoft Sans Serif"/>
                <a:cs typeface="Microsoft Sans Serif"/>
              </a:rPr>
              <a:t>996</a:t>
            </a:r>
            <a:endParaRPr sz="1100">
              <a:latin typeface="Microsoft Sans Serif"/>
              <a:cs typeface="Microsoft Sans Serif"/>
            </a:endParaRPr>
          </a:p>
          <a:p>
            <a:pPr marL="35560">
              <a:lnSpc>
                <a:spcPct val="100000"/>
              </a:lnSpc>
              <a:spcBef>
                <a:spcPts val="985"/>
              </a:spcBef>
            </a:pPr>
            <a:r>
              <a:rPr sz="1100" spc="25" dirty="0">
                <a:solidFill>
                  <a:srgbClr val="535353"/>
                </a:solidFill>
                <a:latin typeface="Microsoft Sans Serif"/>
                <a:cs typeface="Microsoft Sans Serif"/>
              </a:rPr>
              <a:t>992</a:t>
            </a:r>
            <a:endParaRPr sz="1100">
              <a:latin typeface="Microsoft Sans Serif"/>
              <a:cs typeface="Microsoft Sans Serif"/>
            </a:endParaRPr>
          </a:p>
          <a:p>
            <a:pPr marL="34290">
              <a:lnSpc>
                <a:spcPct val="100000"/>
              </a:lnSpc>
              <a:spcBef>
                <a:spcPts val="985"/>
              </a:spcBef>
            </a:pPr>
            <a:r>
              <a:rPr sz="1100" spc="25" dirty="0">
                <a:solidFill>
                  <a:srgbClr val="535353"/>
                </a:solidFill>
                <a:latin typeface="Microsoft Sans Serif"/>
                <a:cs typeface="Microsoft Sans Serif"/>
              </a:rPr>
              <a:t>989</a:t>
            </a:r>
            <a:endParaRPr sz="1100">
              <a:latin typeface="Microsoft Sans Serif"/>
              <a:cs typeface="Microsoft Sans Serif"/>
            </a:endParaRPr>
          </a:p>
          <a:p>
            <a:pPr marL="30480">
              <a:lnSpc>
                <a:spcPct val="100000"/>
              </a:lnSpc>
              <a:spcBef>
                <a:spcPts val="1010"/>
              </a:spcBef>
            </a:pPr>
            <a:r>
              <a:rPr sz="1100" spc="25" dirty="0">
                <a:solidFill>
                  <a:srgbClr val="535353"/>
                </a:solidFill>
                <a:latin typeface="Microsoft Sans Serif"/>
                <a:cs typeface="Microsoft Sans Serif"/>
              </a:rPr>
              <a:t>979</a:t>
            </a:r>
            <a:endParaRPr sz="1100">
              <a:latin typeface="Microsoft Sans Serif"/>
              <a:cs typeface="Microsoft Sans Serif"/>
            </a:endParaRPr>
          </a:p>
          <a:p>
            <a:pPr marL="15875">
              <a:lnSpc>
                <a:spcPct val="100000"/>
              </a:lnSpc>
              <a:spcBef>
                <a:spcPts val="980"/>
              </a:spcBef>
            </a:pPr>
            <a:r>
              <a:rPr sz="1100" spc="25" dirty="0">
                <a:solidFill>
                  <a:srgbClr val="535353"/>
                </a:solidFill>
                <a:latin typeface="Microsoft Sans Serif"/>
                <a:cs typeface="Microsoft Sans Serif"/>
              </a:rPr>
              <a:t>943</a:t>
            </a:r>
            <a:endParaRPr sz="1100">
              <a:latin typeface="Microsoft Sans Serif"/>
              <a:cs typeface="Microsoft Sans Serif"/>
            </a:endParaRPr>
          </a:p>
          <a:p>
            <a:pPr marL="12700">
              <a:lnSpc>
                <a:spcPct val="100000"/>
              </a:lnSpc>
              <a:spcBef>
                <a:spcPts val="985"/>
              </a:spcBef>
            </a:pPr>
            <a:r>
              <a:rPr sz="1100" spc="25" dirty="0">
                <a:solidFill>
                  <a:srgbClr val="535353"/>
                </a:solidFill>
                <a:latin typeface="Microsoft Sans Serif"/>
                <a:cs typeface="Microsoft Sans Serif"/>
              </a:rPr>
              <a:t>934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6035602" y="5001767"/>
            <a:ext cx="374015" cy="4857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17475">
              <a:lnSpc>
                <a:spcPct val="100000"/>
              </a:lnSpc>
              <a:spcBef>
                <a:spcPts val="100"/>
              </a:spcBef>
            </a:pPr>
            <a:r>
              <a:rPr sz="1100" spc="25" dirty="0">
                <a:solidFill>
                  <a:srgbClr val="535353"/>
                </a:solidFill>
                <a:latin typeface="Microsoft Sans Serif"/>
                <a:cs typeface="Microsoft Sans Serif"/>
              </a:rPr>
              <a:t>853</a:t>
            </a:r>
            <a:endParaRPr sz="1100">
              <a:latin typeface="Microsoft Sans Serif"/>
              <a:cs typeface="Microsoft Sans Serif"/>
            </a:endParaRPr>
          </a:p>
          <a:p>
            <a:pPr marL="12700">
              <a:lnSpc>
                <a:spcPct val="100000"/>
              </a:lnSpc>
              <a:spcBef>
                <a:spcPts val="985"/>
              </a:spcBef>
            </a:pPr>
            <a:r>
              <a:rPr sz="1100" spc="25" dirty="0">
                <a:solidFill>
                  <a:srgbClr val="535353"/>
                </a:solidFill>
                <a:latin typeface="Microsoft Sans Serif"/>
                <a:cs typeface="Microsoft Sans Serif"/>
              </a:rPr>
              <a:t>590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5992093" y="5590032"/>
            <a:ext cx="300990" cy="77851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44450">
              <a:lnSpc>
                <a:spcPct val="100000"/>
              </a:lnSpc>
              <a:spcBef>
                <a:spcPts val="100"/>
              </a:spcBef>
            </a:pPr>
            <a:r>
              <a:rPr sz="1100" spc="25" dirty="0">
                <a:solidFill>
                  <a:srgbClr val="535353"/>
                </a:solidFill>
                <a:latin typeface="Microsoft Sans Serif"/>
                <a:cs typeface="Microsoft Sans Serif"/>
              </a:rPr>
              <a:t>562</a:t>
            </a:r>
            <a:endParaRPr sz="1100">
              <a:latin typeface="Microsoft Sans Serif"/>
              <a:cs typeface="Microsoft Sans Serif"/>
            </a:endParaRPr>
          </a:p>
          <a:p>
            <a:pPr marL="15875">
              <a:lnSpc>
                <a:spcPct val="100000"/>
              </a:lnSpc>
              <a:spcBef>
                <a:spcPts val="980"/>
              </a:spcBef>
            </a:pPr>
            <a:r>
              <a:rPr sz="1100" spc="25" dirty="0">
                <a:solidFill>
                  <a:srgbClr val="535353"/>
                </a:solidFill>
                <a:latin typeface="Microsoft Sans Serif"/>
                <a:cs typeface="Microsoft Sans Serif"/>
              </a:rPr>
              <a:t>490</a:t>
            </a:r>
            <a:endParaRPr sz="1100">
              <a:latin typeface="Microsoft Sans Serif"/>
              <a:cs typeface="Microsoft Sans Serif"/>
            </a:endParaRPr>
          </a:p>
          <a:p>
            <a:pPr marL="12700">
              <a:lnSpc>
                <a:spcPct val="100000"/>
              </a:lnSpc>
              <a:spcBef>
                <a:spcPts val="985"/>
              </a:spcBef>
            </a:pPr>
            <a:r>
              <a:rPr sz="1100" spc="25" dirty="0">
                <a:solidFill>
                  <a:srgbClr val="535353"/>
                </a:solidFill>
                <a:latin typeface="Microsoft Sans Serif"/>
                <a:cs typeface="Microsoft Sans Serif"/>
              </a:rPr>
              <a:t>481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4019754" y="2060447"/>
            <a:ext cx="1686560" cy="77851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848994">
              <a:lnSpc>
                <a:spcPct val="100000"/>
              </a:lnSpc>
              <a:spcBef>
                <a:spcPts val="100"/>
              </a:spcBef>
            </a:pPr>
            <a:r>
              <a:rPr sz="1100" spc="5" dirty="0">
                <a:solidFill>
                  <a:srgbClr val="535353"/>
                </a:solidFill>
                <a:latin typeface="Microsoft Sans Serif"/>
                <a:cs typeface="Microsoft Sans Serif"/>
              </a:rPr>
              <a:t>Healthcare</a:t>
            </a:r>
            <a:endParaRPr sz="1100">
              <a:latin typeface="Microsoft Sans Serif"/>
              <a:cs typeface="Microsoft Sans Serif"/>
            </a:endParaRPr>
          </a:p>
          <a:p>
            <a:pPr marL="12700" marR="5080" indent="251460">
              <a:lnSpc>
                <a:spcPct val="174500"/>
              </a:lnSpc>
            </a:pPr>
            <a:r>
              <a:rPr sz="1100" spc="45" dirty="0">
                <a:solidFill>
                  <a:srgbClr val="535353"/>
                </a:solidFill>
                <a:latin typeface="Microsoft Sans Serif"/>
                <a:cs typeface="Microsoft Sans Serif"/>
              </a:rPr>
              <a:t>E</a:t>
            </a:r>
            <a:r>
              <a:rPr sz="1100" spc="-5" dirty="0">
                <a:solidFill>
                  <a:srgbClr val="535353"/>
                </a:solidFill>
                <a:latin typeface="Microsoft Sans Serif"/>
                <a:cs typeface="Microsoft Sans Serif"/>
              </a:rPr>
              <a:t>d</a:t>
            </a:r>
            <a:r>
              <a:rPr sz="1100" spc="-15" dirty="0">
                <a:solidFill>
                  <a:srgbClr val="535353"/>
                </a:solidFill>
                <a:latin typeface="Microsoft Sans Serif"/>
                <a:cs typeface="Microsoft Sans Serif"/>
              </a:rPr>
              <a:t>u</a:t>
            </a:r>
            <a:r>
              <a:rPr sz="1100" spc="-55" dirty="0">
                <a:solidFill>
                  <a:srgbClr val="535353"/>
                </a:solidFill>
                <a:latin typeface="Microsoft Sans Serif"/>
                <a:cs typeface="Microsoft Sans Serif"/>
              </a:rPr>
              <a:t>c</a:t>
            </a:r>
            <a:r>
              <a:rPr sz="1100" spc="-15" dirty="0">
                <a:solidFill>
                  <a:srgbClr val="535353"/>
                </a:solidFill>
                <a:latin typeface="Microsoft Sans Serif"/>
                <a:cs typeface="Microsoft Sans Serif"/>
              </a:rPr>
              <a:t>a</a:t>
            </a:r>
            <a:r>
              <a:rPr sz="1100" spc="90" dirty="0">
                <a:solidFill>
                  <a:srgbClr val="535353"/>
                </a:solidFill>
                <a:latin typeface="Microsoft Sans Serif"/>
                <a:cs typeface="Microsoft Sans Serif"/>
              </a:rPr>
              <a:t>t</a:t>
            </a:r>
            <a:r>
              <a:rPr sz="1100" spc="40" dirty="0">
                <a:solidFill>
                  <a:srgbClr val="535353"/>
                </a:solidFill>
                <a:latin typeface="Microsoft Sans Serif"/>
                <a:cs typeface="Microsoft Sans Serif"/>
              </a:rPr>
              <a:t>i</a:t>
            </a:r>
            <a:r>
              <a:rPr sz="1100" spc="-15" dirty="0">
                <a:solidFill>
                  <a:srgbClr val="535353"/>
                </a:solidFill>
                <a:latin typeface="Microsoft Sans Serif"/>
                <a:cs typeface="Microsoft Sans Serif"/>
              </a:rPr>
              <a:t>o</a:t>
            </a:r>
            <a:r>
              <a:rPr sz="1100" spc="85" dirty="0">
                <a:solidFill>
                  <a:srgbClr val="535353"/>
                </a:solidFill>
                <a:latin typeface="Microsoft Sans Serif"/>
                <a:cs typeface="Microsoft Sans Serif"/>
              </a:rPr>
              <a:t>n</a:t>
            </a:r>
            <a:r>
              <a:rPr sz="1100" spc="-20" dirty="0">
                <a:solidFill>
                  <a:srgbClr val="535353"/>
                </a:solidFill>
                <a:latin typeface="Microsoft Sans Serif"/>
                <a:cs typeface="Microsoft Sans Serif"/>
              </a:rPr>
              <a:t>,</a:t>
            </a:r>
            <a:r>
              <a:rPr sz="1100" spc="-80" dirty="0">
                <a:solidFill>
                  <a:srgbClr val="535353"/>
                </a:solidFill>
                <a:latin typeface="Microsoft Sans Serif"/>
                <a:cs typeface="Microsoft Sans Serif"/>
              </a:rPr>
              <a:t> </a:t>
            </a:r>
            <a:r>
              <a:rPr sz="1100" spc="25" dirty="0">
                <a:solidFill>
                  <a:srgbClr val="535353"/>
                </a:solidFill>
                <a:latin typeface="Microsoft Sans Serif"/>
                <a:cs typeface="Microsoft Sans Serif"/>
              </a:rPr>
              <a:t>T</a:t>
            </a:r>
            <a:r>
              <a:rPr sz="1100" spc="-75" dirty="0">
                <a:solidFill>
                  <a:srgbClr val="535353"/>
                </a:solidFill>
                <a:latin typeface="Microsoft Sans Serif"/>
                <a:cs typeface="Microsoft Sans Serif"/>
              </a:rPr>
              <a:t>r</a:t>
            </a:r>
            <a:r>
              <a:rPr sz="1100" spc="-15" dirty="0">
                <a:solidFill>
                  <a:srgbClr val="535353"/>
                </a:solidFill>
                <a:latin typeface="Microsoft Sans Serif"/>
                <a:cs typeface="Microsoft Sans Serif"/>
              </a:rPr>
              <a:t>a</a:t>
            </a:r>
            <a:r>
              <a:rPr sz="1100" spc="40" dirty="0">
                <a:solidFill>
                  <a:srgbClr val="535353"/>
                </a:solidFill>
                <a:latin typeface="Microsoft Sans Serif"/>
                <a:cs typeface="Microsoft Sans Serif"/>
              </a:rPr>
              <a:t>i</a:t>
            </a:r>
            <a:r>
              <a:rPr sz="1100" spc="-15" dirty="0">
                <a:solidFill>
                  <a:srgbClr val="535353"/>
                </a:solidFill>
                <a:latin typeface="Microsoft Sans Serif"/>
                <a:cs typeface="Microsoft Sans Serif"/>
              </a:rPr>
              <a:t>n</a:t>
            </a:r>
            <a:r>
              <a:rPr sz="1100" spc="40" dirty="0">
                <a:solidFill>
                  <a:srgbClr val="535353"/>
                </a:solidFill>
                <a:latin typeface="Microsoft Sans Serif"/>
                <a:cs typeface="Microsoft Sans Serif"/>
              </a:rPr>
              <a:t>i</a:t>
            </a:r>
            <a:r>
              <a:rPr sz="1100" spc="85" dirty="0">
                <a:solidFill>
                  <a:srgbClr val="535353"/>
                </a:solidFill>
                <a:latin typeface="Microsoft Sans Serif"/>
                <a:cs typeface="Microsoft Sans Serif"/>
              </a:rPr>
              <a:t>n</a:t>
            </a:r>
            <a:r>
              <a:rPr sz="1100" spc="80" dirty="0">
                <a:solidFill>
                  <a:srgbClr val="535353"/>
                </a:solidFill>
                <a:latin typeface="Microsoft Sans Serif"/>
                <a:cs typeface="Microsoft Sans Serif"/>
              </a:rPr>
              <a:t>g</a:t>
            </a:r>
            <a:r>
              <a:rPr sz="1100" spc="-110" dirty="0">
                <a:solidFill>
                  <a:srgbClr val="535353"/>
                </a:solidFill>
                <a:latin typeface="Microsoft Sans Serif"/>
                <a:cs typeface="Microsoft Sans Serif"/>
              </a:rPr>
              <a:t>,</a:t>
            </a:r>
            <a:r>
              <a:rPr sz="1100" spc="305" dirty="0">
                <a:solidFill>
                  <a:srgbClr val="535353"/>
                </a:solidFill>
                <a:latin typeface="Microsoft Sans Serif"/>
                <a:cs typeface="Microsoft Sans Serif"/>
              </a:rPr>
              <a:t>…  </a:t>
            </a:r>
            <a:r>
              <a:rPr sz="1100" spc="25" dirty="0">
                <a:solidFill>
                  <a:srgbClr val="535353"/>
                </a:solidFill>
                <a:latin typeface="Microsoft Sans Serif"/>
                <a:cs typeface="Microsoft Sans Serif"/>
              </a:rPr>
              <a:t>Information</a:t>
            </a:r>
            <a:r>
              <a:rPr sz="1100" spc="-45" dirty="0">
                <a:solidFill>
                  <a:srgbClr val="535353"/>
                </a:solidFill>
                <a:latin typeface="Microsoft Sans Serif"/>
                <a:cs typeface="Microsoft Sans Serif"/>
              </a:rPr>
              <a:t> </a:t>
            </a:r>
            <a:r>
              <a:rPr sz="1100" spc="20" dirty="0">
                <a:solidFill>
                  <a:srgbClr val="535353"/>
                </a:solidFill>
                <a:latin typeface="Microsoft Sans Serif"/>
                <a:cs typeface="Microsoft Sans Serif"/>
              </a:rPr>
              <a:t>Technology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33" name="object 33"/>
          <p:cNvSpPr txBox="1"/>
          <p:nvPr/>
        </p:nvSpPr>
        <p:spPr>
          <a:xfrm>
            <a:off x="4332428" y="2941320"/>
            <a:ext cx="1384935" cy="193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spc="-20" dirty="0">
                <a:solidFill>
                  <a:srgbClr val="535353"/>
                </a:solidFill>
                <a:latin typeface="Microsoft Sans Serif"/>
                <a:cs typeface="Microsoft Sans Serif"/>
              </a:rPr>
              <a:t>F</a:t>
            </a:r>
            <a:r>
              <a:rPr sz="1100" spc="25" dirty="0">
                <a:solidFill>
                  <a:srgbClr val="535353"/>
                </a:solidFill>
                <a:latin typeface="Microsoft Sans Serif"/>
                <a:cs typeface="Microsoft Sans Serif"/>
              </a:rPr>
              <a:t>o</a:t>
            </a:r>
            <a:r>
              <a:rPr sz="1100" spc="85" dirty="0">
                <a:solidFill>
                  <a:srgbClr val="535353"/>
                </a:solidFill>
                <a:latin typeface="Microsoft Sans Serif"/>
                <a:cs typeface="Microsoft Sans Serif"/>
              </a:rPr>
              <a:t>o</a:t>
            </a:r>
            <a:r>
              <a:rPr sz="1100" spc="80" dirty="0">
                <a:solidFill>
                  <a:srgbClr val="535353"/>
                </a:solidFill>
                <a:latin typeface="Microsoft Sans Serif"/>
                <a:cs typeface="Microsoft Sans Serif"/>
              </a:rPr>
              <a:t>d</a:t>
            </a:r>
            <a:r>
              <a:rPr sz="1100" spc="-20" dirty="0">
                <a:solidFill>
                  <a:srgbClr val="535353"/>
                </a:solidFill>
                <a:latin typeface="Microsoft Sans Serif"/>
                <a:cs typeface="Microsoft Sans Serif"/>
              </a:rPr>
              <a:t>,</a:t>
            </a:r>
            <a:r>
              <a:rPr sz="1100" spc="-80" dirty="0">
                <a:solidFill>
                  <a:srgbClr val="535353"/>
                </a:solidFill>
                <a:latin typeface="Microsoft Sans Serif"/>
                <a:cs typeface="Microsoft Sans Serif"/>
              </a:rPr>
              <a:t> </a:t>
            </a:r>
            <a:r>
              <a:rPr sz="1100" spc="-35" dirty="0">
                <a:solidFill>
                  <a:srgbClr val="535353"/>
                </a:solidFill>
                <a:latin typeface="Microsoft Sans Serif"/>
                <a:cs typeface="Microsoft Sans Serif"/>
              </a:rPr>
              <a:t>B</a:t>
            </a:r>
            <a:r>
              <a:rPr sz="1100" spc="85" dirty="0">
                <a:solidFill>
                  <a:srgbClr val="535353"/>
                </a:solidFill>
                <a:latin typeface="Microsoft Sans Serif"/>
                <a:cs typeface="Microsoft Sans Serif"/>
              </a:rPr>
              <a:t>e</a:t>
            </a:r>
            <a:r>
              <a:rPr sz="1100" spc="-55" dirty="0">
                <a:solidFill>
                  <a:srgbClr val="535353"/>
                </a:solidFill>
                <a:latin typeface="Microsoft Sans Serif"/>
                <a:cs typeface="Microsoft Sans Serif"/>
              </a:rPr>
              <a:t>v</a:t>
            </a:r>
            <a:r>
              <a:rPr sz="1100" spc="-15" dirty="0">
                <a:solidFill>
                  <a:srgbClr val="535353"/>
                </a:solidFill>
                <a:latin typeface="Microsoft Sans Serif"/>
                <a:cs typeface="Microsoft Sans Serif"/>
              </a:rPr>
              <a:t>e</a:t>
            </a:r>
            <a:r>
              <a:rPr sz="1100" spc="25" dirty="0">
                <a:solidFill>
                  <a:srgbClr val="535353"/>
                </a:solidFill>
                <a:latin typeface="Microsoft Sans Serif"/>
                <a:cs typeface="Microsoft Sans Serif"/>
              </a:rPr>
              <a:t>r</a:t>
            </a:r>
            <a:r>
              <a:rPr sz="1100" spc="-15" dirty="0">
                <a:solidFill>
                  <a:srgbClr val="535353"/>
                </a:solidFill>
                <a:latin typeface="Microsoft Sans Serif"/>
                <a:cs typeface="Microsoft Sans Serif"/>
              </a:rPr>
              <a:t>a</a:t>
            </a:r>
            <a:r>
              <a:rPr sz="1100" spc="80" dirty="0">
                <a:solidFill>
                  <a:srgbClr val="535353"/>
                </a:solidFill>
                <a:latin typeface="Microsoft Sans Serif"/>
                <a:cs typeface="Microsoft Sans Serif"/>
              </a:rPr>
              <a:t>g</a:t>
            </a:r>
            <a:r>
              <a:rPr sz="1100" spc="-15" dirty="0">
                <a:solidFill>
                  <a:srgbClr val="535353"/>
                </a:solidFill>
                <a:latin typeface="Microsoft Sans Serif"/>
                <a:cs typeface="Microsoft Sans Serif"/>
              </a:rPr>
              <a:t>e</a:t>
            </a:r>
            <a:r>
              <a:rPr sz="1100" spc="-65" dirty="0">
                <a:solidFill>
                  <a:srgbClr val="535353"/>
                </a:solidFill>
                <a:latin typeface="Microsoft Sans Serif"/>
                <a:cs typeface="Microsoft Sans Serif"/>
              </a:rPr>
              <a:t>s</a:t>
            </a:r>
            <a:r>
              <a:rPr sz="1100" spc="15" dirty="0">
                <a:solidFill>
                  <a:srgbClr val="535353"/>
                </a:solidFill>
                <a:latin typeface="Microsoft Sans Serif"/>
                <a:cs typeface="Microsoft Sans Serif"/>
              </a:rPr>
              <a:t> </a:t>
            </a:r>
            <a:r>
              <a:rPr sz="1100" spc="65" dirty="0">
                <a:solidFill>
                  <a:srgbClr val="535353"/>
                </a:solidFill>
                <a:latin typeface="Microsoft Sans Serif"/>
                <a:cs typeface="Microsoft Sans Serif"/>
              </a:rPr>
              <a:t>&amp;</a:t>
            </a:r>
            <a:r>
              <a:rPr sz="1100" spc="475" dirty="0">
                <a:solidFill>
                  <a:srgbClr val="535353"/>
                </a:solidFill>
                <a:latin typeface="Microsoft Sans Serif"/>
                <a:cs typeface="Microsoft Sans Serif"/>
              </a:rPr>
              <a:t>…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34" name="object 34"/>
          <p:cNvSpPr txBox="1"/>
          <p:nvPr/>
        </p:nvSpPr>
        <p:spPr>
          <a:xfrm>
            <a:off x="4568902" y="3233928"/>
            <a:ext cx="1143000" cy="193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spc="55" dirty="0">
                <a:solidFill>
                  <a:srgbClr val="535353"/>
                </a:solidFill>
                <a:latin typeface="Microsoft Sans Serif"/>
                <a:cs typeface="Microsoft Sans Serif"/>
              </a:rPr>
              <a:t>Manufacturing/…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35" name="object 35"/>
          <p:cNvSpPr txBox="1"/>
          <p:nvPr/>
        </p:nvSpPr>
        <p:spPr>
          <a:xfrm>
            <a:off x="4375292" y="3526535"/>
            <a:ext cx="1333500" cy="193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spc="25" dirty="0">
                <a:solidFill>
                  <a:srgbClr val="535353"/>
                </a:solidFill>
                <a:latin typeface="Microsoft Sans Serif"/>
                <a:cs typeface="Microsoft Sans Serif"/>
              </a:rPr>
              <a:t>Banking/</a:t>
            </a:r>
            <a:r>
              <a:rPr sz="1100" spc="-50" dirty="0">
                <a:solidFill>
                  <a:srgbClr val="535353"/>
                </a:solidFill>
                <a:latin typeface="Microsoft Sans Serif"/>
                <a:cs typeface="Microsoft Sans Serif"/>
              </a:rPr>
              <a:t> </a:t>
            </a:r>
            <a:r>
              <a:rPr sz="1100" spc="40" dirty="0">
                <a:solidFill>
                  <a:srgbClr val="535353"/>
                </a:solidFill>
                <a:latin typeface="Microsoft Sans Serif"/>
                <a:cs typeface="Microsoft Sans Serif"/>
              </a:rPr>
              <a:t>Financial…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36" name="object 36"/>
          <p:cNvSpPr txBox="1"/>
          <p:nvPr/>
        </p:nvSpPr>
        <p:spPr>
          <a:xfrm>
            <a:off x="4177426" y="3819144"/>
            <a:ext cx="1536065" cy="193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spc="50" dirty="0">
                <a:solidFill>
                  <a:srgbClr val="535353"/>
                </a:solidFill>
                <a:latin typeface="Microsoft Sans Serif"/>
                <a:cs typeface="Microsoft Sans Serif"/>
              </a:rPr>
              <a:t>A</a:t>
            </a:r>
            <a:r>
              <a:rPr sz="1100" spc="-40" dirty="0">
                <a:solidFill>
                  <a:srgbClr val="535353"/>
                </a:solidFill>
                <a:latin typeface="Microsoft Sans Serif"/>
                <a:cs typeface="Microsoft Sans Serif"/>
              </a:rPr>
              <a:t>c</a:t>
            </a:r>
            <a:r>
              <a:rPr sz="1100" spc="45" dirty="0">
                <a:solidFill>
                  <a:srgbClr val="535353"/>
                </a:solidFill>
                <a:latin typeface="Microsoft Sans Serif"/>
                <a:cs typeface="Microsoft Sans Serif"/>
              </a:rPr>
              <a:t>c</a:t>
            </a:r>
            <a:r>
              <a:rPr sz="1100" spc="-15" dirty="0">
                <a:solidFill>
                  <a:srgbClr val="535353"/>
                </a:solidFill>
                <a:latin typeface="Microsoft Sans Serif"/>
                <a:cs typeface="Microsoft Sans Serif"/>
              </a:rPr>
              <a:t>o</a:t>
            </a:r>
            <a:r>
              <a:rPr sz="1100" spc="85" dirty="0">
                <a:solidFill>
                  <a:srgbClr val="535353"/>
                </a:solidFill>
                <a:latin typeface="Microsoft Sans Serif"/>
                <a:cs typeface="Microsoft Sans Serif"/>
              </a:rPr>
              <a:t>u</a:t>
            </a:r>
            <a:r>
              <a:rPr sz="1100" spc="-15" dirty="0">
                <a:solidFill>
                  <a:srgbClr val="535353"/>
                </a:solidFill>
                <a:latin typeface="Microsoft Sans Serif"/>
                <a:cs typeface="Microsoft Sans Serif"/>
              </a:rPr>
              <a:t>n</a:t>
            </a:r>
            <a:r>
              <a:rPr sz="1100" spc="90" dirty="0">
                <a:solidFill>
                  <a:srgbClr val="535353"/>
                </a:solidFill>
                <a:latin typeface="Microsoft Sans Serif"/>
                <a:cs typeface="Microsoft Sans Serif"/>
              </a:rPr>
              <a:t>t</a:t>
            </a:r>
            <a:r>
              <a:rPr sz="1100" spc="-60" dirty="0">
                <a:solidFill>
                  <a:srgbClr val="535353"/>
                </a:solidFill>
                <a:latin typeface="Microsoft Sans Serif"/>
                <a:cs typeface="Microsoft Sans Serif"/>
              </a:rPr>
              <a:t>i</a:t>
            </a:r>
            <a:r>
              <a:rPr sz="1100" spc="85" dirty="0">
                <a:solidFill>
                  <a:srgbClr val="535353"/>
                </a:solidFill>
                <a:latin typeface="Microsoft Sans Serif"/>
                <a:cs typeface="Microsoft Sans Serif"/>
              </a:rPr>
              <a:t>n</a:t>
            </a:r>
            <a:r>
              <a:rPr sz="1100" spc="80" dirty="0">
                <a:solidFill>
                  <a:srgbClr val="535353"/>
                </a:solidFill>
                <a:latin typeface="Microsoft Sans Serif"/>
                <a:cs typeface="Microsoft Sans Serif"/>
              </a:rPr>
              <a:t>g</a:t>
            </a:r>
            <a:r>
              <a:rPr sz="1100" spc="-20" dirty="0">
                <a:solidFill>
                  <a:srgbClr val="535353"/>
                </a:solidFill>
                <a:latin typeface="Microsoft Sans Serif"/>
                <a:cs typeface="Microsoft Sans Serif"/>
              </a:rPr>
              <a:t>,</a:t>
            </a:r>
            <a:r>
              <a:rPr sz="1100" spc="-80" dirty="0">
                <a:solidFill>
                  <a:srgbClr val="535353"/>
                </a:solidFill>
                <a:latin typeface="Microsoft Sans Serif"/>
                <a:cs typeface="Microsoft Sans Serif"/>
              </a:rPr>
              <a:t> </a:t>
            </a:r>
            <a:r>
              <a:rPr sz="1100" spc="-15" dirty="0">
                <a:solidFill>
                  <a:srgbClr val="535353"/>
                </a:solidFill>
                <a:latin typeface="Microsoft Sans Serif"/>
                <a:cs typeface="Microsoft Sans Serif"/>
              </a:rPr>
              <a:t>a</a:t>
            </a:r>
            <a:r>
              <a:rPr sz="1100" spc="85" dirty="0">
                <a:solidFill>
                  <a:srgbClr val="535353"/>
                </a:solidFill>
                <a:latin typeface="Microsoft Sans Serif"/>
                <a:cs typeface="Microsoft Sans Serif"/>
              </a:rPr>
              <a:t>u</a:t>
            </a:r>
            <a:r>
              <a:rPr sz="1100" spc="80" dirty="0">
                <a:solidFill>
                  <a:srgbClr val="535353"/>
                </a:solidFill>
                <a:latin typeface="Microsoft Sans Serif"/>
                <a:cs typeface="Microsoft Sans Serif"/>
              </a:rPr>
              <a:t>d</a:t>
            </a:r>
            <a:r>
              <a:rPr sz="1100" spc="-60" dirty="0">
                <a:solidFill>
                  <a:srgbClr val="535353"/>
                </a:solidFill>
                <a:latin typeface="Microsoft Sans Serif"/>
                <a:cs typeface="Microsoft Sans Serif"/>
              </a:rPr>
              <a:t>i</a:t>
            </a:r>
            <a:r>
              <a:rPr sz="1100" spc="90" dirty="0">
                <a:solidFill>
                  <a:srgbClr val="535353"/>
                </a:solidFill>
                <a:latin typeface="Microsoft Sans Serif"/>
                <a:cs typeface="Microsoft Sans Serif"/>
              </a:rPr>
              <a:t>t</a:t>
            </a:r>
            <a:r>
              <a:rPr sz="1100" spc="40" dirty="0">
                <a:solidFill>
                  <a:srgbClr val="535353"/>
                </a:solidFill>
                <a:latin typeface="Microsoft Sans Serif"/>
                <a:cs typeface="Microsoft Sans Serif"/>
              </a:rPr>
              <a:t>i</a:t>
            </a:r>
            <a:r>
              <a:rPr sz="1100" spc="-15" dirty="0">
                <a:solidFill>
                  <a:srgbClr val="535353"/>
                </a:solidFill>
                <a:latin typeface="Microsoft Sans Serif"/>
                <a:cs typeface="Microsoft Sans Serif"/>
              </a:rPr>
              <a:t>n</a:t>
            </a:r>
            <a:r>
              <a:rPr sz="1100" spc="80" dirty="0">
                <a:solidFill>
                  <a:srgbClr val="535353"/>
                </a:solidFill>
                <a:latin typeface="Microsoft Sans Serif"/>
                <a:cs typeface="Microsoft Sans Serif"/>
              </a:rPr>
              <a:t>g</a:t>
            </a:r>
            <a:r>
              <a:rPr sz="1100" spc="-10" dirty="0">
                <a:solidFill>
                  <a:srgbClr val="535353"/>
                </a:solidFill>
                <a:latin typeface="Microsoft Sans Serif"/>
                <a:cs typeface="Microsoft Sans Serif"/>
              </a:rPr>
              <a:t>,</a:t>
            </a:r>
            <a:r>
              <a:rPr sz="1100" spc="475" dirty="0">
                <a:solidFill>
                  <a:srgbClr val="535353"/>
                </a:solidFill>
                <a:latin typeface="Microsoft Sans Serif"/>
                <a:cs typeface="Microsoft Sans Serif"/>
              </a:rPr>
              <a:t>…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37" name="object 37"/>
          <p:cNvSpPr txBox="1"/>
          <p:nvPr/>
        </p:nvSpPr>
        <p:spPr>
          <a:xfrm>
            <a:off x="3986225" y="4111752"/>
            <a:ext cx="1586230" cy="78168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R="9525" algn="r">
              <a:lnSpc>
                <a:spcPct val="100000"/>
              </a:lnSpc>
              <a:spcBef>
                <a:spcPts val="100"/>
              </a:spcBef>
            </a:pPr>
            <a:r>
              <a:rPr sz="1100" spc="25" dirty="0">
                <a:solidFill>
                  <a:srgbClr val="535353"/>
                </a:solidFill>
                <a:latin typeface="Microsoft Sans Serif"/>
                <a:cs typeface="Microsoft Sans Serif"/>
              </a:rPr>
              <a:t>Automotive</a:t>
            </a:r>
            <a:endParaRPr sz="1100">
              <a:latin typeface="Microsoft Sans Serif"/>
              <a:cs typeface="Microsoft Sans Serif"/>
            </a:endParaRPr>
          </a:p>
          <a:p>
            <a:pPr marR="5080" algn="r">
              <a:lnSpc>
                <a:spcPct val="100000"/>
              </a:lnSpc>
              <a:spcBef>
                <a:spcPts val="1005"/>
              </a:spcBef>
            </a:pPr>
            <a:r>
              <a:rPr sz="1100" spc="-40" dirty="0">
                <a:solidFill>
                  <a:srgbClr val="535353"/>
                </a:solidFill>
                <a:latin typeface="Microsoft Sans Serif"/>
                <a:cs typeface="Microsoft Sans Serif"/>
              </a:rPr>
              <a:t>T</a:t>
            </a:r>
            <a:r>
              <a:rPr sz="1100" spc="-10" dirty="0">
                <a:solidFill>
                  <a:srgbClr val="535353"/>
                </a:solidFill>
                <a:latin typeface="Microsoft Sans Serif"/>
                <a:cs typeface="Microsoft Sans Serif"/>
              </a:rPr>
              <a:t>r</a:t>
            </a:r>
            <a:r>
              <a:rPr sz="1100" spc="-15" dirty="0">
                <a:solidFill>
                  <a:srgbClr val="535353"/>
                </a:solidFill>
                <a:latin typeface="Microsoft Sans Serif"/>
                <a:cs typeface="Microsoft Sans Serif"/>
              </a:rPr>
              <a:t>an</a:t>
            </a:r>
            <a:r>
              <a:rPr sz="1100" spc="-55" dirty="0">
                <a:solidFill>
                  <a:srgbClr val="535353"/>
                </a:solidFill>
                <a:latin typeface="Microsoft Sans Serif"/>
                <a:cs typeface="Microsoft Sans Serif"/>
              </a:rPr>
              <a:t>s</a:t>
            </a:r>
            <a:r>
              <a:rPr sz="1100" spc="85" dirty="0">
                <a:solidFill>
                  <a:srgbClr val="535353"/>
                </a:solidFill>
                <a:latin typeface="Microsoft Sans Serif"/>
                <a:cs typeface="Microsoft Sans Serif"/>
              </a:rPr>
              <a:t>po</a:t>
            </a:r>
            <a:r>
              <a:rPr sz="1100" spc="25" dirty="0">
                <a:solidFill>
                  <a:srgbClr val="535353"/>
                </a:solidFill>
                <a:latin typeface="Microsoft Sans Serif"/>
                <a:cs typeface="Microsoft Sans Serif"/>
              </a:rPr>
              <a:t>r</a:t>
            </a:r>
            <a:r>
              <a:rPr sz="1100" spc="90" dirty="0">
                <a:solidFill>
                  <a:srgbClr val="535353"/>
                </a:solidFill>
                <a:latin typeface="Microsoft Sans Serif"/>
                <a:cs typeface="Microsoft Sans Serif"/>
              </a:rPr>
              <a:t>t</a:t>
            </a:r>
            <a:r>
              <a:rPr sz="1100" spc="-114" dirty="0">
                <a:solidFill>
                  <a:srgbClr val="535353"/>
                </a:solidFill>
                <a:latin typeface="Microsoft Sans Serif"/>
                <a:cs typeface="Microsoft Sans Serif"/>
              </a:rPr>
              <a:t>a</a:t>
            </a:r>
            <a:r>
              <a:rPr sz="1100" spc="90" dirty="0">
                <a:solidFill>
                  <a:srgbClr val="535353"/>
                </a:solidFill>
                <a:latin typeface="Microsoft Sans Serif"/>
                <a:cs typeface="Microsoft Sans Serif"/>
              </a:rPr>
              <a:t>t</a:t>
            </a:r>
            <a:r>
              <a:rPr sz="1100" spc="40" dirty="0">
                <a:solidFill>
                  <a:srgbClr val="535353"/>
                </a:solidFill>
                <a:latin typeface="Microsoft Sans Serif"/>
                <a:cs typeface="Microsoft Sans Serif"/>
              </a:rPr>
              <a:t>i</a:t>
            </a:r>
            <a:r>
              <a:rPr sz="1100" spc="-15" dirty="0">
                <a:solidFill>
                  <a:srgbClr val="535353"/>
                </a:solidFill>
                <a:latin typeface="Microsoft Sans Serif"/>
                <a:cs typeface="Microsoft Sans Serif"/>
              </a:rPr>
              <a:t>o</a:t>
            </a:r>
            <a:r>
              <a:rPr sz="1100" spc="85" dirty="0">
                <a:solidFill>
                  <a:srgbClr val="535353"/>
                </a:solidFill>
                <a:latin typeface="Microsoft Sans Serif"/>
                <a:cs typeface="Microsoft Sans Serif"/>
              </a:rPr>
              <a:t>n</a:t>
            </a:r>
            <a:r>
              <a:rPr sz="1100" spc="-20" dirty="0">
                <a:solidFill>
                  <a:srgbClr val="535353"/>
                </a:solidFill>
                <a:latin typeface="Microsoft Sans Serif"/>
                <a:cs typeface="Microsoft Sans Serif"/>
              </a:rPr>
              <a:t>,</a:t>
            </a:r>
            <a:r>
              <a:rPr sz="1100" spc="-80" dirty="0">
                <a:solidFill>
                  <a:srgbClr val="535353"/>
                </a:solidFill>
                <a:latin typeface="Microsoft Sans Serif"/>
                <a:cs typeface="Microsoft Sans Serif"/>
              </a:rPr>
              <a:t> </a:t>
            </a:r>
            <a:r>
              <a:rPr sz="1100" spc="-20" dirty="0">
                <a:solidFill>
                  <a:srgbClr val="535353"/>
                </a:solidFill>
                <a:latin typeface="Microsoft Sans Serif"/>
                <a:cs typeface="Microsoft Sans Serif"/>
              </a:rPr>
              <a:t>L</a:t>
            </a:r>
            <a:r>
              <a:rPr sz="1100" spc="85" dirty="0">
                <a:solidFill>
                  <a:srgbClr val="535353"/>
                </a:solidFill>
                <a:latin typeface="Microsoft Sans Serif"/>
                <a:cs typeface="Microsoft Sans Serif"/>
              </a:rPr>
              <a:t>o</a:t>
            </a:r>
            <a:r>
              <a:rPr sz="1100" spc="80" dirty="0">
                <a:solidFill>
                  <a:srgbClr val="535353"/>
                </a:solidFill>
                <a:latin typeface="Microsoft Sans Serif"/>
                <a:cs typeface="Microsoft Sans Serif"/>
              </a:rPr>
              <a:t>g</a:t>
            </a:r>
            <a:r>
              <a:rPr sz="1100" spc="-60" dirty="0">
                <a:solidFill>
                  <a:srgbClr val="535353"/>
                </a:solidFill>
                <a:latin typeface="Microsoft Sans Serif"/>
                <a:cs typeface="Microsoft Sans Serif"/>
              </a:rPr>
              <a:t>i</a:t>
            </a:r>
            <a:r>
              <a:rPr sz="1100" spc="-55" dirty="0">
                <a:solidFill>
                  <a:srgbClr val="535353"/>
                </a:solidFill>
                <a:latin typeface="Microsoft Sans Serif"/>
                <a:cs typeface="Microsoft Sans Serif"/>
              </a:rPr>
              <a:t>s</a:t>
            </a:r>
            <a:r>
              <a:rPr sz="1100" spc="90" dirty="0">
                <a:solidFill>
                  <a:srgbClr val="535353"/>
                </a:solidFill>
                <a:latin typeface="Microsoft Sans Serif"/>
                <a:cs typeface="Microsoft Sans Serif"/>
              </a:rPr>
              <a:t>t</a:t>
            </a:r>
            <a:r>
              <a:rPr sz="1100" spc="40" dirty="0">
                <a:solidFill>
                  <a:srgbClr val="535353"/>
                </a:solidFill>
                <a:latin typeface="Microsoft Sans Serif"/>
                <a:cs typeface="Microsoft Sans Serif"/>
              </a:rPr>
              <a:t>i</a:t>
            </a:r>
            <a:r>
              <a:rPr sz="1100" spc="-55" dirty="0">
                <a:solidFill>
                  <a:srgbClr val="535353"/>
                </a:solidFill>
                <a:latin typeface="Microsoft Sans Serif"/>
                <a:cs typeface="Microsoft Sans Serif"/>
              </a:rPr>
              <a:t>c</a:t>
            </a:r>
            <a:r>
              <a:rPr sz="1100" spc="-65" dirty="0">
                <a:solidFill>
                  <a:srgbClr val="535353"/>
                </a:solidFill>
                <a:latin typeface="Microsoft Sans Serif"/>
                <a:cs typeface="Microsoft Sans Serif"/>
              </a:rPr>
              <a:t>s</a:t>
            </a:r>
            <a:endParaRPr sz="1100">
              <a:latin typeface="Microsoft Sans Serif"/>
              <a:cs typeface="Microsoft Sans Serif"/>
            </a:endParaRPr>
          </a:p>
          <a:p>
            <a:pPr marR="5080" algn="r">
              <a:lnSpc>
                <a:spcPct val="100000"/>
              </a:lnSpc>
              <a:spcBef>
                <a:spcPts val="985"/>
              </a:spcBef>
            </a:pPr>
            <a:r>
              <a:rPr sz="1100" spc="-10" dirty="0">
                <a:solidFill>
                  <a:srgbClr val="535353"/>
                </a:solidFill>
                <a:latin typeface="Microsoft Sans Serif"/>
                <a:cs typeface="Microsoft Sans Serif"/>
              </a:rPr>
              <a:t>Retail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38" name="object 38"/>
          <p:cNvSpPr txBox="1"/>
          <p:nvPr/>
        </p:nvSpPr>
        <p:spPr>
          <a:xfrm>
            <a:off x="4328872" y="4992623"/>
            <a:ext cx="1383665" cy="193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spc="20" dirty="0">
                <a:solidFill>
                  <a:srgbClr val="535353"/>
                </a:solidFill>
                <a:latin typeface="Microsoft Sans Serif"/>
                <a:cs typeface="Microsoft Sans Serif"/>
              </a:rPr>
              <a:t>Hospitality/</a:t>
            </a:r>
            <a:r>
              <a:rPr sz="1100" spc="-20" dirty="0">
                <a:solidFill>
                  <a:srgbClr val="535353"/>
                </a:solidFill>
                <a:latin typeface="Microsoft Sans Serif"/>
                <a:cs typeface="Microsoft Sans Serif"/>
              </a:rPr>
              <a:t> </a:t>
            </a:r>
            <a:r>
              <a:rPr sz="1100" spc="75" dirty="0">
                <a:solidFill>
                  <a:srgbClr val="535353"/>
                </a:solidFill>
                <a:latin typeface="Microsoft Sans Serif"/>
                <a:cs typeface="Microsoft Sans Serif"/>
              </a:rPr>
              <a:t>Hotels/…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39" name="object 39"/>
          <p:cNvSpPr txBox="1"/>
          <p:nvPr/>
        </p:nvSpPr>
        <p:spPr>
          <a:xfrm>
            <a:off x="4119703" y="5285232"/>
            <a:ext cx="1587500" cy="4857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spc="10" dirty="0">
                <a:solidFill>
                  <a:srgbClr val="535353"/>
                </a:solidFill>
                <a:latin typeface="Microsoft Sans Serif"/>
                <a:cs typeface="Microsoft Sans Serif"/>
              </a:rPr>
              <a:t>Entertainment,</a:t>
            </a:r>
            <a:r>
              <a:rPr sz="1100" dirty="0">
                <a:solidFill>
                  <a:srgbClr val="535353"/>
                </a:solidFill>
                <a:latin typeface="Microsoft Sans Serif"/>
                <a:cs typeface="Microsoft Sans Serif"/>
              </a:rPr>
              <a:t> </a:t>
            </a:r>
            <a:r>
              <a:rPr sz="1100" spc="65" dirty="0">
                <a:solidFill>
                  <a:srgbClr val="535353"/>
                </a:solidFill>
                <a:latin typeface="Microsoft Sans Serif"/>
                <a:cs typeface="Microsoft Sans Serif"/>
              </a:rPr>
              <a:t>Movies…</a:t>
            </a:r>
            <a:endParaRPr sz="1100">
              <a:latin typeface="Microsoft Sans Serif"/>
              <a:cs typeface="Microsoft Sans Serif"/>
            </a:endParaRPr>
          </a:p>
          <a:p>
            <a:pPr marL="657225">
              <a:lnSpc>
                <a:spcPct val="100000"/>
              </a:lnSpc>
              <a:spcBef>
                <a:spcPts val="980"/>
              </a:spcBef>
            </a:pPr>
            <a:r>
              <a:rPr sz="1100" spc="25" dirty="0">
                <a:solidFill>
                  <a:srgbClr val="535353"/>
                </a:solidFill>
                <a:latin typeface="Microsoft Sans Serif"/>
                <a:cs typeface="Microsoft Sans Serif"/>
              </a:rPr>
              <a:t>Engineering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40" name="object 40"/>
          <p:cNvSpPr txBox="1"/>
          <p:nvPr/>
        </p:nvSpPr>
        <p:spPr>
          <a:xfrm>
            <a:off x="4176854" y="5870447"/>
            <a:ext cx="1536065" cy="193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spc="30" dirty="0">
                <a:solidFill>
                  <a:srgbClr val="535353"/>
                </a:solidFill>
                <a:latin typeface="Microsoft Sans Serif"/>
                <a:cs typeface="Microsoft Sans Serif"/>
              </a:rPr>
              <a:t>Agriculture/</a:t>
            </a:r>
            <a:r>
              <a:rPr sz="1100" spc="-30" dirty="0">
                <a:solidFill>
                  <a:srgbClr val="535353"/>
                </a:solidFill>
                <a:latin typeface="Microsoft Sans Serif"/>
                <a:cs typeface="Microsoft Sans Serif"/>
              </a:rPr>
              <a:t> </a:t>
            </a:r>
            <a:r>
              <a:rPr sz="1100" spc="60" dirty="0">
                <a:solidFill>
                  <a:srgbClr val="535353"/>
                </a:solidFill>
                <a:latin typeface="Microsoft Sans Serif"/>
                <a:cs typeface="Microsoft Sans Serif"/>
              </a:rPr>
              <a:t>Forestry/…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41" name="object 41"/>
          <p:cNvSpPr txBox="1"/>
          <p:nvPr/>
        </p:nvSpPr>
        <p:spPr>
          <a:xfrm>
            <a:off x="4726637" y="6166103"/>
            <a:ext cx="843280" cy="193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spc="15" dirty="0">
                <a:solidFill>
                  <a:srgbClr val="535353"/>
                </a:solidFill>
                <a:latin typeface="Microsoft Sans Serif"/>
                <a:cs typeface="Microsoft Sans Serif"/>
              </a:rPr>
              <a:t>Construction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42" name="object 42"/>
          <p:cNvSpPr txBox="1"/>
          <p:nvPr/>
        </p:nvSpPr>
        <p:spPr>
          <a:xfrm>
            <a:off x="5599429" y="1684528"/>
            <a:ext cx="220345" cy="2235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spc="45" dirty="0">
                <a:solidFill>
                  <a:srgbClr val="535353"/>
                </a:solidFill>
                <a:latin typeface="Trebuchet MS"/>
                <a:cs typeface="Trebuchet MS"/>
              </a:rPr>
              <a:t>FR</a:t>
            </a:r>
            <a:endParaRPr sz="1300">
              <a:latin typeface="Trebuchet MS"/>
              <a:cs typeface="Trebuchet MS"/>
            </a:endParaRPr>
          </a:p>
        </p:txBody>
      </p:sp>
      <p:grpSp>
        <p:nvGrpSpPr>
          <p:cNvPr id="43" name="object 43"/>
          <p:cNvGrpSpPr/>
          <p:nvPr/>
        </p:nvGrpSpPr>
        <p:grpSpPr>
          <a:xfrm>
            <a:off x="9072044" y="2062107"/>
            <a:ext cx="968375" cy="4355465"/>
            <a:chOff x="9072044" y="2062107"/>
            <a:chExt cx="968375" cy="4355465"/>
          </a:xfrm>
        </p:grpSpPr>
        <p:sp>
          <p:nvSpPr>
            <p:cNvPr id="44" name="object 44"/>
            <p:cNvSpPr/>
            <p:nvPr/>
          </p:nvSpPr>
          <p:spPr>
            <a:xfrm>
              <a:off x="9076805" y="2161031"/>
              <a:ext cx="963930" cy="4157979"/>
            </a:xfrm>
            <a:custGeom>
              <a:avLst/>
              <a:gdLst/>
              <a:ahLst/>
              <a:cxnLst/>
              <a:rect l="l" t="t" r="r" b="b"/>
              <a:pathLst>
                <a:path w="963929" h="4157979">
                  <a:moveTo>
                    <a:pt x="283603" y="4066032"/>
                  </a:moveTo>
                  <a:lnTo>
                    <a:pt x="0" y="4066032"/>
                  </a:lnTo>
                  <a:lnTo>
                    <a:pt x="0" y="4157472"/>
                  </a:lnTo>
                  <a:lnTo>
                    <a:pt x="283603" y="4157472"/>
                  </a:lnTo>
                  <a:lnTo>
                    <a:pt x="283603" y="4066032"/>
                  </a:lnTo>
                  <a:close/>
                </a:path>
                <a:path w="963929" h="4157979">
                  <a:moveTo>
                    <a:pt x="286651" y="3776472"/>
                  </a:moveTo>
                  <a:lnTo>
                    <a:pt x="0" y="3776472"/>
                  </a:lnTo>
                  <a:lnTo>
                    <a:pt x="0" y="3864864"/>
                  </a:lnTo>
                  <a:lnTo>
                    <a:pt x="286651" y="3864864"/>
                  </a:lnTo>
                  <a:lnTo>
                    <a:pt x="286651" y="3776472"/>
                  </a:lnTo>
                  <a:close/>
                </a:path>
                <a:path w="963929" h="4157979">
                  <a:moveTo>
                    <a:pt x="332371" y="3483864"/>
                  </a:moveTo>
                  <a:lnTo>
                    <a:pt x="0" y="3483864"/>
                  </a:lnTo>
                  <a:lnTo>
                    <a:pt x="0" y="3575304"/>
                  </a:lnTo>
                  <a:lnTo>
                    <a:pt x="332371" y="3575304"/>
                  </a:lnTo>
                  <a:lnTo>
                    <a:pt x="332371" y="3483864"/>
                  </a:lnTo>
                  <a:close/>
                </a:path>
                <a:path w="963929" h="4157979">
                  <a:moveTo>
                    <a:pt x="338467" y="3194304"/>
                  </a:moveTo>
                  <a:lnTo>
                    <a:pt x="0" y="3194304"/>
                  </a:lnTo>
                  <a:lnTo>
                    <a:pt x="0" y="3285744"/>
                  </a:lnTo>
                  <a:lnTo>
                    <a:pt x="338467" y="3285744"/>
                  </a:lnTo>
                  <a:lnTo>
                    <a:pt x="338467" y="3194304"/>
                  </a:lnTo>
                  <a:close/>
                </a:path>
                <a:path w="963929" h="4157979">
                  <a:moveTo>
                    <a:pt x="362851" y="2904744"/>
                  </a:moveTo>
                  <a:lnTo>
                    <a:pt x="0" y="2904744"/>
                  </a:lnTo>
                  <a:lnTo>
                    <a:pt x="0" y="2996184"/>
                  </a:lnTo>
                  <a:lnTo>
                    <a:pt x="362851" y="2996184"/>
                  </a:lnTo>
                  <a:lnTo>
                    <a:pt x="362851" y="2904744"/>
                  </a:lnTo>
                  <a:close/>
                </a:path>
                <a:path w="963929" h="4157979">
                  <a:moveTo>
                    <a:pt x="378091" y="2612136"/>
                  </a:moveTo>
                  <a:lnTo>
                    <a:pt x="0" y="2612136"/>
                  </a:lnTo>
                  <a:lnTo>
                    <a:pt x="0" y="2703576"/>
                  </a:lnTo>
                  <a:lnTo>
                    <a:pt x="378091" y="2703576"/>
                  </a:lnTo>
                  <a:lnTo>
                    <a:pt x="378091" y="2612136"/>
                  </a:lnTo>
                  <a:close/>
                </a:path>
                <a:path w="963929" h="4157979">
                  <a:moveTo>
                    <a:pt x="396379" y="2322576"/>
                  </a:moveTo>
                  <a:lnTo>
                    <a:pt x="0" y="2322576"/>
                  </a:lnTo>
                  <a:lnTo>
                    <a:pt x="0" y="2414016"/>
                  </a:lnTo>
                  <a:lnTo>
                    <a:pt x="396379" y="2414016"/>
                  </a:lnTo>
                  <a:lnTo>
                    <a:pt x="396379" y="2322576"/>
                  </a:lnTo>
                  <a:close/>
                </a:path>
                <a:path w="963929" h="4157979">
                  <a:moveTo>
                    <a:pt x="457339" y="2033016"/>
                  </a:moveTo>
                  <a:lnTo>
                    <a:pt x="0" y="2033016"/>
                  </a:lnTo>
                  <a:lnTo>
                    <a:pt x="0" y="2124456"/>
                  </a:lnTo>
                  <a:lnTo>
                    <a:pt x="457339" y="2124456"/>
                  </a:lnTo>
                  <a:lnTo>
                    <a:pt x="457339" y="2033016"/>
                  </a:lnTo>
                  <a:close/>
                </a:path>
                <a:path w="963929" h="4157979">
                  <a:moveTo>
                    <a:pt x="490867" y="1743456"/>
                  </a:moveTo>
                  <a:lnTo>
                    <a:pt x="0" y="1743456"/>
                  </a:lnTo>
                  <a:lnTo>
                    <a:pt x="0" y="1834896"/>
                  </a:lnTo>
                  <a:lnTo>
                    <a:pt x="490867" y="1834896"/>
                  </a:lnTo>
                  <a:lnTo>
                    <a:pt x="490867" y="1743456"/>
                  </a:lnTo>
                  <a:close/>
                </a:path>
                <a:path w="963929" h="4157979">
                  <a:moveTo>
                    <a:pt x="506107" y="1450848"/>
                  </a:moveTo>
                  <a:lnTo>
                    <a:pt x="0" y="1450848"/>
                  </a:lnTo>
                  <a:lnTo>
                    <a:pt x="0" y="1542288"/>
                  </a:lnTo>
                  <a:lnTo>
                    <a:pt x="506107" y="1542288"/>
                  </a:lnTo>
                  <a:lnTo>
                    <a:pt x="506107" y="1450848"/>
                  </a:lnTo>
                  <a:close/>
                </a:path>
                <a:path w="963929" h="4157979">
                  <a:moveTo>
                    <a:pt x="506107" y="1161288"/>
                  </a:moveTo>
                  <a:lnTo>
                    <a:pt x="0" y="1161288"/>
                  </a:lnTo>
                  <a:lnTo>
                    <a:pt x="0" y="1252728"/>
                  </a:lnTo>
                  <a:lnTo>
                    <a:pt x="506107" y="1252728"/>
                  </a:lnTo>
                  <a:lnTo>
                    <a:pt x="506107" y="1161288"/>
                  </a:lnTo>
                  <a:close/>
                </a:path>
                <a:path w="963929" h="4157979">
                  <a:moveTo>
                    <a:pt x="521347" y="871728"/>
                  </a:moveTo>
                  <a:lnTo>
                    <a:pt x="0" y="871728"/>
                  </a:lnTo>
                  <a:lnTo>
                    <a:pt x="0" y="963168"/>
                  </a:lnTo>
                  <a:lnTo>
                    <a:pt x="521347" y="963168"/>
                  </a:lnTo>
                  <a:lnTo>
                    <a:pt x="521347" y="871728"/>
                  </a:lnTo>
                  <a:close/>
                </a:path>
                <a:path w="963929" h="4157979">
                  <a:moveTo>
                    <a:pt x="570115" y="582168"/>
                  </a:moveTo>
                  <a:lnTo>
                    <a:pt x="0" y="582168"/>
                  </a:lnTo>
                  <a:lnTo>
                    <a:pt x="0" y="673608"/>
                  </a:lnTo>
                  <a:lnTo>
                    <a:pt x="570115" y="673608"/>
                  </a:lnTo>
                  <a:lnTo>
                    <a:pt x="570115" y="582168"/>
                  </a:lnTo>
                  <a:close/>
                </a:path>
                <a:path w="963929" h="4157979">
                  <a:moveTo>
                    <a:pt x="679843" y="289560"/>
                  </a:moveTo>
                  <a:lnTo>
                    <a:pt x="0" y="289560"/>
                  </a:lnTo>
                  <a:lnTo>
                    <a:pt x="0" y="381000"/>
                  </a:lnTo>
                  <a:lnTo>
                    <a:pt x="679843" y="381000"/>
                  </a:lnTo>
                  <a:lnTo>
                    <a:pt x="679843" y="289560"/>
                  </a:lnTo>
                  <a:close/>
                </a:path>
                <a:path w="963929" h="4157979">
                  <a:moveTo>
                    <a:pt x="963307" y="0"/>
                  </a:moveTo>
                  <a:lnTo>
                    <a:pt x="0" y="0"/>
                  </a:lnTo>
                  <a:lnTo>
                    <a:pt x="0" y="91440"/>
                  </a:lnTo>
                  <a:lnTo>
                    <a:pt x="963307" y="91440"/>
                  </a:lnTo>
                  <a:lnTo>
                    <a:pt x="963307" y="0"/>
                  </a:lnTo>
                  <a:close/>
                </a:path>
              </a:pathLst>
            </a:custGeom>
            <a:solidFill>
              <a:srgbClr val="A35C2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5" name="object 45"/>
            <p:cNvSpPr/>
            <p:nvPr/>
          </p:nvSpPr>
          <p:spPr>
            <a:xfrm>
              <a:off x="9076807" y="2062107"/>
              <a:ext cx="0" cy="4355465"/>
            </a:xfrm>
            <a:custGeom>
              <a:avLst/>
              <a:gdLst/>
              <a:ahLst/>
              <a:cxnLst/>
              <a:rect l="l" t="t" r="r" b="b"/>
              <a:pathLst>
                <a:path h="4355465">
                  <a:moveTo>
                    <a:pt x="0" y="0"/>
                  </a:moveTo>
                  <a:lnTo>
                    <a:pt x="1" y="4354869"/>
                  </a:lnTo>
                </a:path>
              </a:pathLst>
            </a:custGeom>
            <a:ln w="9525">
              <a:solidFill>
                <a:srgbClr val="E2E2E2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46" name="object 46"/>
          <p:cNvSpPr txBox="1"/>
          <p:nvPr/>
        </p:nvSpPr>
        <p:spPr>
          <a:xfrm>
            <a:off x="10139762" y="2100071"/>
            <a:ext cx="386080" cy="193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spc="15" dirty="0">
                <a:solidFill>
                  <a:srgbClr val="535353"/>
                </a:solidFill>
                <a:latin typeface="Microsoft Sans Serif"/>
                <a:cs typeface="Microsoft Sans Serif"/>
              </a:rPr>
              <a:t>1,787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47" name="object 47"/>
          <p:cNvSpPr txBox="1"/>
          <p:nvPr/>
        </p:nvSpPr>
        <p:spPr>
          <a:xfrm>
            <a:off x="9744666" y="2389632"/>
            <a:ext cx="496570" cy="4826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3189">
              <a:lnSpc>
                <a:spcPct val="100000"/>
              </a:lnSpc>
              <a:spcBef>
                <a:spcPts val="100"/>
              </a:spcBef>
            </a:pPr>
            <a:r>
              <a:rPr sz="1100" spc="15" dirty="0">
                <a:solidFill>
                  <a:srgbClr val="535353"/>
                </a:solidFill>
                <a:latin typeface="Microsoft Sans Serif"/>
                <a:cs typeface="Microsoft Sans Serif"/>
              </a:rPr>
              <a:t>1,260</a:t>
            </a:r>
            <a:endParaRPr sz="1100">
              <a:latin typeface="Microsoft Sans Serif"/>
              <a:cs typeface="Microsoft Sans Serif"/>
            </a:endParaRPr>
          </a:p>
          <a:p>
            <a:pPr marL="12700">
              <a:lnSpc>
                <a:spcPct val="100000"/>
              </a:lnSpc>
              <a:spcBef>
                <a:spcPts val="960"/>
              </a:spcBef>
            </a:pPr>
            <a:r>
              <a:rPr sz="1100" spc="15" dirty="0">
                <a:solidFill>
                  <a:srgbClr val="535353"/>
                </a:solidFill>
                <a:latin typeface="Microsoft Sans Serif"/>
                <a:cs typeface="Microsoft Sans Serif"/>
              </a:rPr>
              <a:t>1,055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48" name="object 48"/>
          <p:cNvSpPr txBox="1"/>
          <p:nvPr/>
        </p:nvSpPr>
        <p:spPr>
          <a:xfrm>
            <a:off x="9665323" y="2968752"/>
            <a:ext cx="300355" cy="10648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44450">
              <a:lnSpc>
                <a:spcPct val="100000"/>
              </a:lnSpc>
              <a:spcBef>
                <a:spcPts val="100"/>
              </a:spcBef>
            </a:pPr>
            <a:r>
              <a:rPr sz="1100" spc="25" dirty="0">
                <a:solidFill>
                  <a:srgbClr val="535353"/>
                </a:solidFill>
                <a:latin typeface="Microsoft Sans Serif"/>
                <a:cs typeface="Microsoft Sans Serif"/>
              </a:rPr>
              <a:t>967</a:t>
            </a:r>
            <a:endParaRPr sz="1100">
              <a:latin typeface="Microsoft Sans Serif"/>
              <a:cs typeface="Microsoft Sans Serif"/>
            </a:endParaRPr>
          </a:p>
          <a:p>
            <a:pPr marL="29209">
              <a:lnSpc>
                <a:spcPct val="100000"/>
              </a:lnSpc>
              <a:spcBef>
                <a:spcPts val="980"/>
              </a:spcBef>
            </a:pPr>
            <a:r>
              <a:rPr sz="1100" spc="25" dirty="0">
                <a:solidFill>
                  <a:srgbClr val="535353"/>
                </a:solidFill>
                <a:latin typeface="Microsoft Sans Serif"/>
                <a:cs typeface="Microsoft Sans Serif"/>
              </a:rPr>
              <a:t>939</a:t>
            </a:r>
            <a:endParaRPr sz="1100">
              <a:latin typeface="Microsoft Sans Serif"/>
              <a:cs typeface="Microsoft Sans Serif"/>
            </a:endParaRPr>
          </a:p>
          <a:p>
            <a:pPr marL="27940">
              <a:lnSpc>
                <a:spcPct val="100000"/>
              </a:lnSpc>
              <a:spcBef>
                <a:spcPts val="960"/>
              </a:spcBef>
            </a:pPr>
            <a:r>
              <a:rPr sz="1100" spc="25" dirty="0">
                <a:solidFill>
                  <a:srgbClr val="535353"/>
                </a:solidFill>
                <a:latin typeface="Microsoft Sans Serif"/>
                <a:cs typeface="Microsoft Sans Serif"/>
              </a:rPr>
              <a:t>937</a:t>
            </a:r>
            <a:endParaRPr sz="1100">
              <a:latin typeface="Microsoft Sans Serif"/>
              <a:cs typeface="Microsoft Sans Serif"/>
            </a:endParaRPr>
          </a:p>
          <a:p>
            <a:pPr marL="12700">
              <a:lnSpc>
                <a:spcPct val="100000"/>
              </a:lnSpc>
              <a:spcBef>
                <a:spcPts val="960"/>
              </a:spcBef>
            </a:pPr>
            <a:r>
              <a:rPr sz="1100" spc="25" dirty="0">
                <a:solidFill>
                  <a:srgbClr val="535353"/>
                </a:solidFill>
                <a:latin typeface="Microsoft Sans Serif"/>
                <a:cs typeface="Microsoft Sans Serif"/>
              </a:rPr>
              <a:t>908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49" name="object 49"/>
          <p:cNvSpPr txBox="1"/>
          <p:nvPr/>
        </p:nvSpPr>
        <p:spPr>
          <a:xfrm>
            <a:off x="9539022" y="4130040"/>
            <a:ext cx="363220" cy="10648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06680">
              <a:lnSpc>
                <a:spcPct val="100000"/>
              </a:lnSpc>
              <a:spcBef>
                <a:spcPts val="100"/>
              </a:spcBef>
            </a:pPr>
            <a:r>
              <a:rPr sz="1100" spc="25" dirty="0">
                <a:solidFill>
                  <a:srgbClr val="535353"/>
                </a:solidFill>
                <a:latin typeface="Microsoft Sans Serif"/>
                <a:cs typeface="Microsoft Sans Serif"/>
              </a:rPr>
              <a:t>849</a:t>
            </a:r>
            <a:endParaRPr sz="1100">
              <a:latin typeface="Microsoft Sans Serif"/>
              <a:cs typeface="Microsoft Sans Serif"/>
            </a:endParaRPr>
          </a:p>
          <a:p>
            <a:pPr marL="43815">
              <a:lnSpc>
                <a:spcPct val="100000"/>
              </a:lnSpc>
              <a:spcBef>
                <a:spcPts val="985"/>
              </a:spcBef>
            </a:pPr>
            <a:r>
              <a:rPr sz="1100" spc="25" dirty="0">
                <a:solidFill>
                  <a:srgbClr val="535353"/>
                </a:solidFill>
                <a:latin typeface="Microsoft Sans Serif"/>
                <a:cs typeface="Microsoft Sans Serif"/>
              </a:rPr>
              <a:t>732</a:t>
            </a:r>
            <a:endParaRPr sz="1100">
              <a:latin typeface="Microsoft Sans Serif"/>
              <a:cs typeface="Microsoft Sans Serif"/>
            </a:endParaRPr>
          </a:p>
          <a:p>
            <a:pPr marL="27940">
              <a:lnSpc>
                <a:spcPct val="100000"/>
              </a:lnSpc>
              <a:spcBef>
                <a:spcPts val="955"/>
              </a:spcBef>
            </a:pPr>
            <a:r>
              <a:rPr sz="1100" spc="25" dirty="0">
                <a:solidFill>
                  <a:srgbClr val="535353"/>
                </a:solidFill>
                <a:latin typeface="Microsoft Sans Serif"/>
                <a:cs typeface="Microsoft Sans Serif"/>
              </a:rPr>
              <a:t>703</a:t>
            </a:r>
            <a:endParaRPr sz="1100">
              <a:latin typeface="Microsoft Sans Serif"/>
              <a:cs typeface="Microsoft Sans Serif"/>
            </a:endParaRPr>
          </a:p>
          <a:p>
            <a:pPr marL="12700">
              <a:lnSpc>
                <a:spcPct val="100000"/>
              </a:lnSpc>
              <a:spcBef>
                <a:spcPts val="960"/>
              </a:spcBef>
            </a:pPr>
            <a:r>
              <a:rPr sz="1100" spc="25" dirty="0">
                <a:solidFill>
                  <a:srgbClr val="535353"/>
                </a:solidFill>
                <a:latin typeface="Microsoft Sans Serif"/>
                <a:cs typeface="Microsoft Sans Serif"/>
              </a:rPr>
              <a:t>674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50" name="object 50"/>
          <p:cNvSpPr txBox="1"/>
          <p:nvPr/>
        </p:nvSpPr>
        <p:spPr>
          <a:xfrm>
            <a:off x="9459679" y="5291328"/>
            <a:ext cx="321945" cy="10648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65405">
              <a:lnSpc>
                <a:spcPct val="100000"/>
              </a:lnSpc>
              <a:spcBef>
                <a:spcPts val="100"/>
              </a:spcBef>
            </a:pPr>
            <a:r>
              <a:rPr sz="1100" spc="25" dirty="0">
                <a:solidFill>
                  <a:srgbClr val="535353"/>
                </a:solidFill>
                <a:latin typeface="Microsoft Sans Serif"/>
                <a:cs typeface="Microsoft Sans Serif"/>
              </a:rPr>
              <a:t>625</a:t>
            </a:r>
            <a:endParaRPr sz="1100">
              <a:latin typeface="Microsoft Sans Serif"/>
              <a:cs typeface="Microsoft Sans Serif"/>
            </a:endParaRPr>
          </a:p>
          <a:p>
            <a:pPr marL="59690">
              <a:lnSpc>
                <a:spcPct val="100000"/>
              </a:lnSpc>
              <a:spcBef>
                <a:spcPts val="985"/>
              </a:spcBef>
            </a:pPr>
            <a:r>
              <a:rPr sz="1100" spc="25" dirty="0">
                <a:solidFill>
                  <a:srgbClr val="535353"/>
                </a:solidFill>
                <a:latin typeface="Microsoft Sans Serif"/>
                <a:cs typeface="Microsoft Sans Serif"/>
              </a:rPr>
              <a:t>615</a:t>
            </a:r>
            <a:endParaRPr sz="1100">
              <a:latin typeface="Microsoft Sans Serif"/>
              <a:cs typeface="Microsoft Sans Serif"/>
            </a:endParaRPr>
          </a:p>
          <a:p>
            <a:pPr marL="13335">
              <a:lnSpc>
                <a:spcPct val="100000"/>
              </a:lnSpc>
              <a:spcBef>
                <a:spcPts val="960"/>
              </a:spcBef>
            </a:pPr>
            <a:r>
              <a:rPr sz="1100" spc="25" dirty="0">
                <a:solidFill>
                  <a:srgbClr val="535353"/>
                </a:solidFill>
                <a:latin typeface="Microsoft Sans Serif"/>
                <a:cs typeface="Microsoft Sans Serif"/>
              </a:rPr>
              <a:t>529</a:t>
            </a:r>
            <a:endParaRPr sz="1100">
              <a:latin typeface="Microsoft Sans Serif"/>
              <a:cs typeface="Microsoft Sans Serif"/>
            </a:endParaRPr>
          </a:p>
          <a:p>
            <a:pPr marL="12700">
              <a:lnSpc>
                <a:spcPct val="100000"/>
              </a:lnSpc>
              <a:spcBef>
                <a:spcPts val="955"/>
              </a:spcBef>
            </a:pPr>
            <a:r>
              <a:rPr sz="1100" spc="25" dirty="0">
                <a:solidFill>
                  <a:srgbClr val="535353"/>
                </a:solidFill>
                <a:latin typeface="Microsoft Sans Serif"/>
                <a:cs typeface="Microsoft Sans Serif"/>
              </a:rPr>
              <a:t>527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51" name="object 51"/>
          <p:cNvSpPr txBox="1"/>
          <p:nvPr/>
        </p:nvSpPr>
        <p:spPr>
          <a:xfrm>
            <a:off x="8184133" y="2087879"/>
            <a:ext cx="902335" cy="193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spc="60" dirty="0">
                <a:solidFill>
                  <a:srgbClr val="535353"/>
                </a:solidFill>
                <a:latin typeface="Microsoft Sans Serif"/>
                <a:cs typeface="Microsoft Sans Serif"/>
              </a:rPr>
              <a:t>Information…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52" name="object 52"/>
          <p:cNvSpPr txBox="1"/>
          <p:nvPr/>
        </p:nvSpPr>
        <p:spPr>
          <a:xfrm>
            <a:off x="8231758" y="2380488"/>
            <a:ext cx="715010" cy="193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spc="5" dirty="0">
                <a:solidFill>
                  <a:srgbClr val="535353"/>
                </a:solidFill>
                <a:latin typeface="Microsoft Sans Serif"/>
                <a:cs typeface="Microsoft Sans Serif"/>
              </a:rPr>
              <a:t>Healthcare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53" name="object 53"/>
          <p:cNvSpPr txBox="1"/>
          <p:nvPr/>
        </p:nvSpPr>
        <p:spPr>
          <a:xfrm>
            <a:off x="7949181" y="2670047"/>
            <a:ext cx="1143000" cy="193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spc="45" dirty="0">
                <a:solidFill>
                  <a:srgbClr val="535353"/>
                </a:solidFill>
                <a:latin typeface="Microsoft Sans Serif"/>
                <a:cs typeface="Microsoft Sans Serif"/>
              </a:rPr>
              <a:t>Transportation,…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54" name="object 54"/>
          <p:cNvSpPr txBox="1"/>
          <p:nvPr/>
        </p:nvSpPr>
        <p:spPr>
          <a:xfrm>
            <a:off x="7944039" y="2959608"/>
            <a:ext cx="1143000" cy="193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spc="55" dirty="0">
                <a:solidFill>
                  <a:srgbClr val="535353"/>
                </a:solidFill>
                <a:latin typeface="Microsoft Sans Serif"/>
                <a:cs typeface="Microsoft Sans Serif"/>
              </a:rPr>
              <a:t>Manufacturing/…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55" name="object 55"/>
          <p:cNvSpPr txBox="1"/>
          <p:nvPr/>
        </p:nvSpPr>
        <p:spPr>
          <a:xfrm>
            <a:off x="8177592" y="3249167"/>
            <a:ext cx="765810" cy="193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spc="25" dirty="0">
                <a:solidFill>
                  <a:srgbClr val="535353"/>
                </a:solidFill>
                <a:latin typeface="Microsoft Sans Serif"/>
                <a:cs typeface="Microsoft Sans Serif"/>
              </a:rPr>
              <a:t>Automotive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56" name="object 56"/>
          <p:cNvSpPr txBox="1"/>
          <p:nvPr/>
        </p:nvSpPr>
        <p:spPr>
          <a:xfrm>
            <a:off x="8152066" y="3541776"/>
            <a:ext cx="939800" cy="193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spc="50" dirty="0">
                <a:solidFill>
                  <a:srgbClr val="535353"/>
                </a:solidFill>
                <a:latin typeface="Microsoft Sans Serif"/>
                <a:cs typeface="Microsoft Sans Serif"/>
              </a:rPr>
              <a:t>A</a:t>
            </a:r>
            <a:r>
              <a:rPr sz="1100" spc="-40" dirty="0">
                <a:solidFill>
                  <a:srgbClr val="535353"/>
                </a:solidFill>
                <a:latin typeface="Microsoft Sans Serif"/>
                <a:cs typeface="Microsoft Sans Serif"/>
              </a:rPr>
              <a:t>c</a:t>
            </a:r>
            <a:r>
              <a:rPr sz="1100" spc="45" dirty="0">
                <a:solidFill>
                  <a:srgbClr val="535353"/>
                </a:solidFill>
                <a:latin typeface="Microsoft Sans Serif"/>
                <a:cs typeface="Microsoft Sans Serif"/>
              </a:rPr>
              <a:t>c</a:t>
            </a:r>
            <a:r>
              <a:rPr sz="1100" spc="-15" dirty="0">
                <a:solidFill>
                  <a:srgbClr val="535353"/>
                </a:solidFill>
                <a:latin typeface="Microsoft Sans Serif"/>
                <a:cs typeface="Microsoft Sans Serif"/>
              </a:rPr>
              <a:t>o</a:t>
            </a:r>
            <a:r>
              <a:rPr sz="1100" spc="85" dirty="0">
                <a:solidFill>
                  <a:srgbClr val="535353"/>
                </a:solidFill>
                <a:latin typeface="Microsoft Sans Serif"/>
                <a:cs typeface="Microsoft Sans Serif"/>
              </a:rPr>
              <a:t>u</a:t>
            </a:r>
            <a:r>
              <a:rPr sz="1100" spc="-15" dirty="0">
                <a:solidFill>
                  <a:srgbClr val="535353"/>
                </a:solidFill>
                <a:latin typeface="Microsoft Sans Serif"/>
                <a:cs typeface="Microsoft Sans Serif"/>
              </a:rPr>
              <a:t>n</a:t>
            </a:r>
            <a:r>
              <a:rPr sz="1100" spc="90" dirty="0">
                <a:solidFill>
                  <a:srgbClr val="535353"/>
                </a:solidFill>
                <a:latin typeface="Microsoft Sans Serif"/>
                <a:cs typeface="Microsoft Sans Serif"/>
              </a:rPr>
              <a:t>t</a:t>
            </a:r>
            <a:r>
              <a:rPr sz="1100" spc="-60" dirty="0">
                <a:solidFill>
                  <a:srgbClr val="535353"/>
                </a:solidFill>
                <a:latin typeface="Microsoft Sans Serif"/>
                <a:cs typeface="Microsoft Sans Serif"/>
              </a:rPr>
              <a:t>i</a:t>
            </a:r>
            <a:r>
              <a:rPr sz="1100" spc="85" dirty="0">
                <a:solidFill>
                  <a:srgbClr val="535353"/>
                </a:solidFill>
                <a:latin typeface="Microsoft Sans Serif"/>
                <a:cs typeface="Microsoft Sans Serif"/>
              </a:rPr>
              <a:t>n</a:t>
            </a:r>
            <a:r>
              <a:rPr sz="1100" spc="80" dirty="0">
                <a:solidFill>
                  <a:srgbClr val="535353"/>
                </a:solidFill>
                <a:latin typeface="Microsoft Sans Serif"/>
                <a:cs typeface="Microsoft Sans Serif"/>
              </a:rPr>
              <a:t>g</a:t>
            </a:r>
            <a:r>
              <a:rPr sz="1100" spc="-10" dirty="0">
                <a:solidFill>
                  <a:srgbClr val="535353"/>
                </a:solidFill>
                <a:latin typeface="Microsoft Sans Serif"/>
                <a:cs typeface="Microsoft Sans Serif"/>
              </a:rPr>
              <a:t>,</a:t>
            </a:r>
            <a:r>
              <a:rPr sz="1100" spc="475" dirty="0">
                <a:solidFill>
                  <a:srgbClr val="535353"/>
                </a:solidFill>
                <a:latin typeface="Microsoft Sans Serif"/>
                <a:cs typeface="Microsoft Sans Serif"/>
              </a:rPr>
              <a:t>…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57" name="object 57"/>
          <p:cNvSpPr txBox="1"/>
          <p:nvPr/>
        </p:nvSpPr>
        <p:spPr>
          <a:xfrm>
            <a:off x="7750427" y="3831335"/>
            <a:ext cx="1333500" cy="772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spc="25" dirty="0">
                <a:solidFill>
                  <a:srgbClr val="535353"/>
                </a:solidFill>
                <a:latin typeface="Microsoft Sans Serif"/>
                <a:cs typeface="Microsoft Sans Serif"/>
              </a:rPr>
              <a:t>Banking/</a:t>
            </a:r>
            <a:r>
              <a:rPr sz="1100" spc="-50" dirty="0">
                <a:solidFill>
                  <a:srgbClr val="535353"/>
                </a:solidFill>
                <a:latin typeface="Microsoft Sans Serif"/>
                <a:cs typeface="Microsoft Sans Serif"/>
              </a:rPr>
              <a:t> </a:t>
            </a:r>
            <a:r>
              <a:rPr sz="1100" spc="40" dirty="0">
                <a:solidFill>
                  <a:srgbClr val="535353"/>
                </a:solidFill>
                <a:latin typeface="Microsoft Sans Serif"/>
                <a:cs typeface="Microsoft Sans Serif"/>
              </a:rPr>
              <a:t>Financial…</a:t>
            </a:r>
            <a:endParaRPr sz="1100">
              <a:latin typeface="Microsoft Sans Serif"/>
              <a:cs typeface="Microsoft Sans Serif"/>
            </a:endParaRPr>
          </a:p>
          <a:p>
            <a:pPr marL="363855" marR="140970" indent="467359">
              <a:lnSpc>
                <a:spcPct val="172700"/>
              </a:lnSpc>
            </a:pPr>
            <a:r>
              <a:rPr sz="1100" spc="-30" dirty="0">
                <a:solidFill>
                  <a:srgbClr val="535353"/>
                </a:solidFill>
                <a:latin typeface="Microsoft Sans Serif"/>
                <a:cs typeface="Microsoft Sans Serif"/>
              </a:rPr>
              <a:t>R</a:t>
            </a:r>
            <a:r>
              <a:rPr sz="1100" spc="-85" dirty="0">
                <a:solidFill>
                  <a:srgbClr val="535353"/>
                </a:solidFill>
                <a:latin typeface="Microsoft Sans Serif"/>
                <a:cs typeface="Microsoft Sans Serif"/>
              </a:rPr>
              <a:t>e</a:t>
            </a:r>
            <a:r>
              <a:rPr sz="1100" spc="-10" dirty="0">
                <a:solidFill>
                  <a:srgbClr val="535353"/>
                </a:solidFill>
                <a:latin typeface="Microsoft Sans Serif"/>
                <a:cs typeface="Microsoft Sans Serif"/>
              </a:rPr>
              <a:t>t</a:t>
            </a:r>
            <a:r>
              <a:rPr sz="1100" spc="-15" dirty="0">
                <a:solidFill>
                  <a:srgbClr val="535353"/>
                </a:solidFill>
                <a:latin typeface="Microsoft Sans Serif"/>
                <a:cs typeface="Microsoft Sans Serif"/>
              </a:rPr>
              <a:t>a</a:t>
            </a:r>
            <a:r>
              <a:rPr sz="1100" spc="40" dirty="0">
                <a:solidFill>
                  <a:srgbClr val="535353"/>
                </a:solidFill>
                <a:latin typeface="Microsoft Sans Serif"/>
                <a:cs typeface="Microsoft Sans Serif"/>
              </a:rPr>
              <a:t>i</a:t>
            </a:r>
            <a:r>
              <a:rPr sz="1100" spc="25" dirty="0">
                <a:solidFill>
                  <a:srgbClr val="535353"/>
                </a:solidFill>
                <a:latin typeface="Microsoft Sans Serif"/>
                <a:cs typeface="Microsoft Sans Serif"/>
              </a:rPr>
              <a:t>l  </a:t>
            </a:r>
            <a:r>
              <a:rPr sz="1100" spc="35" dirty="0">
                <a:solidFill>
                  <a:srgbClr val="535353"/>
                </a:solidFill>
                <a:latin typeface="Microsoft Sans Serif"/>
                <a:cs typeface="Microsoft Sans Serif"/>
              </a:rPr>
              <a:t>C</a:t>
            </a:r>
            <a:r>
              <a:rPr sz="1100" spc="50" dirty="0">
                <a:solidFill>
                  <a:srgbClr val="535353"/>
                </a:solidFill>
                <a:latin typeface="Microsoft Sans Serif"/>
                <a:cs typeface="Microsoft Sans Serif"/>
              </a:rPr>
              <a:t>o</a:t>
            </a:r>
            <a:r>
              <a:rPr sz="1100" spc="-15" dirty="0">
                <a:solidFill>
                  <a:srgbClr val="535353"/>
                </a:solidFill>
                <a:latin typeface="Microsoft Sans Serif"/>
                <a:cs typeface="Microsoft Sans Serif"/>
              </a:rPr>
              <a:t>n</a:t>
            </a:r>
            <a:r>
              <a:rPr sz="1100" spc="-55" dirty="0">
                <a:solidFill>
                  <a:srgbClr val="535353"/>
                </a:solidFill>
                <a:latin typeface="Microsoft Sans Serif"/>
                <a:cs typeface="Microsoft Sans Serif"/>
              </a:rPr>
              <a:t>s</a:t>
            </a:r>
            <a:r>
              <a:rPr sz="1100" spc="-10" dirty="0">
                <a:solidFill>
                  <a:srgbClr val="535353"/>
                </a:solidFill>
                <a:latin typeface="Microsoft Sans Serif"/>
                <a:cs typeface="Microsoft Sans Serif"/>
              </a:rPr>
              <a:t>t</a:t>
            </a:r>
            <a:r>
              <a:rPr sz="1100" spc="25" dirty="0">
                <a:solidFill>
                  <a:srgbClr val="535353"/>
                </a:solidFill>
                <a:latin typeface="Microsoft Sans Serif"/>
                <a:cs typeface="Microsoft Sans Serif"/>
              </a:rPr>
              <a:t>r</a:t>
            </a:r>
            <a:r>
              <a:rPr sz="1100" spc="85" dirty="0">
                <a:solidFill>
                  <a:srgbClr val="535353"/>
                </a:solidFill>
                <a:latin typeface="Microsoft Sans Serif"/>
                <a:cs typeface="Microsoft Sans Serif"/>
              </a:rPr>
              <a:t>u</a:t>
            </a:r>
            <a:r>
              <a:rPr sz="1100" spc="-55" dirty="0">
                <a:solidFill>
                  <a:srgbClr val="535353"/>
                </a:solidFill>
                <a:latin typeface="Microsoft Sans Serif"/>
                <a:cs typeface="Microsoft Sans Serif"/>
              </a:rPr>
              <a:t>c</a:t>
            </a:r>
            <a:r>
              <a:rPr sz="1100" spc="90" dirty="0">
                <a:solidFill>
                  <a:srgbClr val="535353"/>
                </a:solidFill>
                <a:latin typeface="Microsoft Sans Serif"/>
                <a:cs typeface="Microsoft Sans Serif"/>
              </a:rPr>
              <a:t>t</a:t>
            </a:r>
            <a:r>
              <a:rPr sz="1100" spc="-60" dirty="0">
                <a:solidFill>
                  <a:srgbClr val="535353"/>
                </a:solidFill>
                <a:latin typeface="Microsoft Sans Serif"/>
                <a:cs typeface="Microsoft Sans Serif"/>
              </a:rPr>
              <a:t>i</a:t>
            </a:r>
            <a:r>
              <a:rPr sz="1100" spc="85" dirty="0">
                <a:solidFill>
                  <a:srgbClr val="535353"/>
                </a:solidFill>
                <a:latin typeface="Microsoft Sans Serif"/>
                <a:cs typeface="Microsoft Sans Serif"/>
              </a:rPr>
              <a:t>o</a:t>
            </a:r>
            <a:r>
              <a:rPr sz="1100" spc="25" dirty="0">
                <a:solidFill>
                  <a:srgbClr val="535353"/>
                </a:solidFill>
                <a:latin typeface="Microsoft Sans Serif"/>
                <a:cs typeface="Microsoft Sans Serif"/>
              </a:rPr>
              <a:t>n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58" name="object 58"/>
          <p:cNvSpPr txBox="1"/>
          <p:nvPr/>
        </p:nvSpPr>
        <p:spPr>
          <a:xfrm>
            <a:off x="8197658" y="4703064"/>
            <a:ext cx="889000" cy="193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spc="55" dirty="0">
                <a:solidFill>
                  <a:srgbClr val="535353"/>
                </a:solidFill>
                <a:latin typeface="Microsoft Sans Serif"/>
                <a:cs typeface="Microsoft Sans Serif"/>
              </a:rPr>
              <a:t>Hospitality/…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59" name="object 59"/>
          <p:cNvSpPr txBox="1"/>
          <p:nvPr/>
        </p:nvSpPr>
        <p:spPr>
          <a:xfrm>
            <a:off x="8139556" y="4992623"/>
            <a:ext cx="812165" cy="193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spc="10" dirty="0">
                <a:solidFill>
                  <a:srgbClr val="535353"/>
                </a:solidFill>
                <a:latin typeface="Microsoft Sans Serif"/>
                <a:cs typeface="Microsoft Sans Serif"/>
              </a:rPr>
              <a:t>E</a:t>
            </a:r>
            <a:r>
              <a:rPr sz="1100" spc="-70" dirty="0">
                <a:solidFill>
                  <a:srgbClr val="535353"/>
                </a:solidFill>
                <a:latin typeface="Microsoft Sans Serif"/>
                <a:cs typeface="Microsoft Sans Serif"/>
              </a:rPr>
              <a:t>n</a:t>
            </a:r>
            <a:r>
              <a:rPr sz="1100" spc="80" dirty="0">
                <a:solidFill>
                  <a:srgbClr val="535353"/>
                </a:solidFill>
                <a:latin typeface="Microsoft Sans Serif"/>
                <a:cs typeface="Microsoft Sans Serif"/>
              </a:rPr>
              <a:t>g</a:t>
            </a:r>
            <a:r>
              <a:rPr sz="1100" spc="40" dirty="0">
                <a:solidFill>
                  <a:srgbClr val="535353"/>
                </a:solidFill>
                <a:latin typeface="Microsoft Sans Serif"/>
                <a:cs typeface="Microsoft Sans Serif"/>
              </a:rPr>
              <a:t>i</a:t>
            </a:r>
            <a:r>
              <a:rPr sz="1100" spc="-15" dirty="0">
                <a:solidFill>
                  <a:srgbClr val="535353"/>
                </a:solidFill>
                <a:latin typeface="Microsoft Sans Serif"/>
                <a:cs typeface="Microsoft Sans Serif"/>
              </a:rPr>
              <a:t>ne</a:t>
            </a:r>
            <a:r>
              <a:rPr sz="1100" spc="85" dirty="0">
                <a:solidFill>
                  <a:srgbClr val="535353"/>
                </a:solidFill>
                <a:latin typeface="Microsoft Sans Serif"/>
                <a:cs typeface="Microsoft Sans Serif"/>
              </a:rPr>
              <a:t>e</a:t>
            </a:r>
            <a:r>
              <a:rPr sz="1100" spc="25" dirty="0">
                <a:solidFill>
                  <a:srgbClr val="535353"/>
                </a:solidFill>
                <a:latin typeface="Microsoft Sans Serif"/>
                <a:cs typeface="Microsoft Sans Serif"/>
              </a:rPr>
              <a:t>r</a:t>
            </a:r>
            <a:r>
              <a:rPr sz="1100" spc="-60" dirty="0">
                <a:solidFill>
                  <a:srgbClr val="535353"/>
                </a:solidFill>
                <a:latin typeface="Microsoft Sans Serif"/>
                <a:cs typeface="Microsoft Sans Serif"/>
              </a:rPr>
              <a:t>i</a:t>
            </a:r>
            <a:r>
              <a:rPr sz="1100" spc="85" dirty="0">
                <a:solidFill>
                  <a:srgbClr val="535353"/>
                </a:solidFill>
                <a:latin typeface="Microsoft Sans Serif"/>
                <a:cs typeface="Microsoft Sans Serif"/>
              </a:rPr>
              <a:t>n</a:t>
            </a:r>
            <a:r>
              <a:rPr sz="1100" spc="80" dirty="0">
                <a:solidFill>
                  <a:srgbClr val="535353"/>
                </a:solidFill>
                <a:latin typeface="Microsoft Sans Serif"/>
                <a:cs typeface="Microsoft Sans Serif"/>
              </a:rPr>
              <a:t>g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60" name="object 60"/>
          <p:cNvSpPr txBox="1"/>
          <p:nvPr/>
        </p:nvSpPr>
        <p:spPr>
          <a:xfrm>
            <a:off x="7840851" y="5282184"/>
            <a:ext cx="1245235" cy="193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spc="-20" dirty="0">
                <a:solidFill>
                  <a:srgbClr val="535353"/>
                </a:solidFill>
                <a:latin typeface="Microsoft Sans Serif"/>
                <a:cs typeface="Microsoft Sans Serif"/>
              </a:rPr>
              <a:t>F</a:t>
            </a:r>
            <a:r>
              <a:rPr sz="1100" spc="25" dirty="0">
                <a:solidFill>
                  <a:srgbClr val="535353"/>
                </a:solidFill>
                <a:latin typeface="Microsoft Sans Serif"/>
                <a:cs typeface="Microsoft Sans Serif"/>
              </a:rPr>
              <a:t>o</a:t>
            </a:r>
            <a:r>
              <a:rPr sz="1100" spc="85" dirty="0">
                <a:solidFill>
                  <a:srgbClr val="535353"/>
                </a:solidFill>
                <a:latin typeface="Microsoft Sans Serif"/>
                <a:cs typeface="Microsoft Sans Serif"/>
              </a:rPr>
              <a:t>o</a:t>
            </a:r>
            <a:r>
              <a:rPr sz="1100" spc="80" dirty="0">
                <a:solidFill>
                  <a:srgbClr val="535353"/>
                </a:solidFill>
                <a:latin typeface="Microsoft Sans Serif"/>
                <a:cs typeface="Microsoft Sans Serif"/>
              </a:rPr>
              <a:t>d</a:t>
            </a:r>
            <a:r>
              <a:rPr sz="1100" spc="-20" dirty="0">
                <a:solidFill>
                  <a:srgbClr val="535353"/>
                </a:solidFill>
                <a:latin typeface="Microsoft Sans Serif"/>
                <a:cs typeface="Microsoft Sans Serif"/>
              </a:rPr>
              <a:t>,</a:t>
            </a:r>
            <a:r>
              <a:rPr sz="1100" spc="-80" dirty="0">
                <a:solidFill>
                  <a:srgbClr val="535353"/>
                </a:solidFill>
                <a:latin typeface="Microsoft Sans Serif"/>
                <a:cs typeface="Microsoft Sans Serif"/>
              </a:rPr>
              <a:t> </a:t>
            </a:r>
            <a:r>
              <a:rPr sz="1100" spc="-35" dirty="0">
                <a:solidFill>
                  <a:srgbClr val="535353"/>
                </a:solidFill>
                <a:latin typeface="Microsoft Sans Serif"/>
                <a:cs typeface="Microsoft Sans Serif"/>
              </a:rPr>
              <a:t>B</a:t>
            </a:r>
            <a:r>
              <a:rPr sz="1100" spc="85" dirty="0">
                <a:solidFill>
                  <a:srgbClr val="535353"/>
                </a:solidFill>
                <a:latin typeface="Microsoft Sans Serif"/>
                <a:cs typeface="Microsoft Sans Serif"/>
              </a:rPr>
              <a:t>e</a:t>
            </a:r>
            <a:r>
              <a:rPr sz="1100" spc="-55" dirty="0">
                <a:solidFill>
                  <a:srgbClr val="535353"/>
                </a:solidFill>
                <a:latin typeface="Microsoft Sans Serif"/>
                <a:cs typeface="Microsoft Sans Serif"/>
              </a:rPr>
              <a:t>v</a:t>
            </a:r>
            <a:r>
              <a:rPr sz="1100" spc="-15" dirty="0">
                <a:solidFill>
                  <a:srgbClr val="535353"/>
                </a:solidFill>
                <a:latin typeface="Microsoft Sans Serif"/>
                <a:cs typeface="Microsoft Sans Serif"/>
              </a:rPr>
              <a:t>e</a:t>
            </a:r>
            <a:r>
              <a:rPr sz="1100" spc="25" dirty="0">
                <a:solidFill>
                  <a:srgbClr val="535353"/>
                </a:solidFill>
                <a:latin typeface="Microsoft Sans Serif"/>
                <a:cs typeface="Microsoft Sans Serif"/>
              </a:rPr>
              <a:t>r</a:t>
            </a:r>
            <a:r>
              <a:rPr sz="1100" spc="-15" dirty="0">
                <a:solidFill>
                  <a:srgbClr val="535353"/>
                </a:solidFill>
                <a:latin typeface="Microsoft Sans Serif"/>
                <a:cs typeface="Microsoft Sans Serif"/>
              </a:rPr>
              <a:t>a</a:t>
            </a:r>
            <a:r>
              <a:rPr sz="1100" spc="80" dirty="0">
                <a:solidFill>
                  <a:srgbClr val="535353"/>
                </a:solidFill>
                <a:latin typeface="Microsoft Sans Serif"/>
                <a:cs typeface="Microsoft Sans Serif"/>
              </a:rPr>
              <a:t>g</a:t>
            </a:r>
            <a:r>
              <a:rPr sz="1100" spc="-15" dirty="0">
                <a:solidFill>
                  <a:srgbClr val="535353"/>
                </a:solidFill>
                <a:latin typeface="Microsoft Sans Serif"/>
                <a:cs typeface="Microsoft Sans Serif"/>
              </a:rPr>
              <a:t>e</a:t>
            </a:r>
            <a:r>
              <a:rPr sz="1100" spc="-55" dirty="0">
                <a:solidFill>
                  <a:srgbClr val="535353"/>
                </a:solidFill>
                <a:latin typeface="Microsoft Sans Serif"/>
                <a:cs typeface="Microsoft Sans Serif"/>
              </a:rPr>
              <a:t>s</a:t>
            </a:r>
            <a:r>
              <a:rPr sz="1100" spc="475" dirty="0">
                <a:solidFill>
                  <a:srgbClr val="535353"/>
                </a:solidFill>
                <a:latin typeface="Microsoft Sans Serif"/>
                <a:cs typeface="Microsoft Sans Serif"/>
              </a:rPr>
              <a:t>…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61" name="object 61"/>
          <p:cNvSpPr txBox="1"/>
          <p:nvPr/>
        </p:nvSpPr>
        <p:spPr>
          <a:xfrm>
            <a:off x="7792782" y="5571744"/>
            <a:ext cx="1288415" cy="7753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462280">
              <a:lnSpc>
                <a:spcPct val="100000"/>
              </a:lnSpc>
              <a:spcBef>
                <a:spcPts val="100"/>
              </a:spcBef>
            </a:pPr>
            <a:r>
              <a:rPr sz="1100" spc="45" dirty="0">
                <a:solidFill>
                  <a:srgbClr val="535353"/>
                </a:solidFill>
                <a:latin typeface="Microsoft Sans Serif"/>
                <a:cs typeface="Microsoft Sans Serif"/>
              </a:rPr>
              <a:t>Education,…</a:t>
            </a:r>
            <a:endParaRPr sz="1100">
              <a:latin typeface="Microsoft Sans Serif"/>
              <a:cs typeface="Microsoft Sans Serif"/>
            </a:endParaRPr>
          </a:p>
          <a:p>
            <a:pPr marR="133985" algn="r">
              <a:lnSpc>
                <a:spcPct val="100000"/>
              </a:lnSpc>
              <a:spcBef>
                <a:spcPts val="985"/>
              </a:spcBef>
            </a:pPr>
            <a:r>
              <a:rPr sz="1100" spc="20" dirty="0">
                <a:solidFill>
                  <a:srgbClr val="535353"/>
                </a:solidFill>
                <a:latin typeface="Microsoft Sans Serif"/>
                <a:cs typeface="Microsoft Sans Serif"/>
              </a:rPr>
              <a:t>Wholesale/</a:t>
            </a:r>
            <a:r>
              <a:rPr sz="1100" spc="-50" dirty="0">
                <a:solidFill>
                  <a:srgbClr val="535353"/>
                </a:solidFill>
                <a:latin typeface="Microsoft Sans Serif"/>
                <a:cs typeface="Microsoft Sans Serif"/>
              </a:rPr>
              <a:t> </a:t>
            </a:r>
            <a:r>
              <a:rPr sz="1100" spc="5" dirty="0">
                <a:solidFill>
                  <a:srgbClr val="535353"/>
                </a:solidFill>
                <a:latin typeface="Microsoft Sans Serif"/>
                <a:cs typeface="Microsoft Sans Serif"/>
              </a:rPr>
              <a:t>Trade</a:t>
            </a:r>
            <a:endParaRPr sz="1100">
              <a:latin typeface="Microsoft Sans Serif"/>
              <a:cs typeface="Microsoft Sans Serif"/>
            </a:endParaRPr>
          </a:p>
          <a:p>
            <a:pPr marR="136525" algn="r">
              <a:lnSpc>
                <a:spcPct val="100000"/>
              </a:lnSpc>
              <a:spcBef>
                <a:spcPts val="955"/>
              </a:spcBef>
            </a:pPr>
            <a:r>
              <a:rPr sz="1100" spc="5" dirty="0">
                <a:solidFill>
                  <a:srgbClr val="535353"/>
                </a:solidFill>
                <a:latin typeface="Microsoft Sans Serif"/>
                <a:cs typeface="Microsoft Sans Serif"/>
              </a:rPr>
              <a:t>Electronics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62" name="object 62"/>
          <p:cNvSpPr txBox="1"/>
          <p:nvPr/>
        </p:nvSpPr>
        <p:spPr>
          <a:xfrm>
            <a:off x="8976962" y="1684528"/>
            <a:ext cx="252095" cy="2235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spc="140" dirty="0">
                <a:solidFill>
                  <a:srgbClr val="535353"/>
                </a:solidFill>
                <a:latin typeface="Trebuchet MS"/>
                <a:cs typeface="Trebuchet MS"/>
              </a:rPr>
              <a:t>DE</a:t>
            </a:r>
            <a:endParaRPr sz="130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25118" y="582675"/>
            <a:ext cx="4508500" cy="6350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085215" algn="l"/>
              </a:tabLst>
            </a:pPr>
            <a:r>
              <a:rPr spc="-5" dirty="0"/>
              <a:t>TOP	</a:t>
            </a:r>
            <a:r>
              <a:rPr dirty="0"/>
              <a:t>15</a:t>
            </a:r>
            <a:r>
              <a:rPr spc="-70" dirty="0"/>
              <a:t> </a:t>
            </a:r>
            <a:r>
              <a:rPr spc="-5" dirty="0"/>
              <a:t>INDUSTRIES</a:t>
            </a:r>
          </a:p>
        </p:txBody>
      </p:sp>
      <p:grpSp>
        <p:nvGrpSpPr>
          <p:cNvPr id="3" name="object 3"/>
          <p:cNvGrpSpPr/>
          <p:nvPr/>
        </p:nvGrpSpPr>
        <p:grpSpPr>
          <a:xfrm>
            <a:off x="5392065" y="2080167"/>
            <a:ext cx="875030" cy="4319270"/>
            <a:chOff x="5392065" y="2080167"/>
            <a:chExt cx="875030" cy="4319270"/>
          </a:xfrm>
        </p:grpSpPr>
        <p:sp>
          <p:nvSpPr>
            <p:cNvPr id="4" name="object 4"/>
            <p:cNvSpPr/>
            <p:nvPr/>
          </p:nvSpPr>
          <p:spPr>
            <a:xfrm>
              <a:off x="5396827" y="2179319"/>
              <a:ext cx="869950" cy="4121150"/>
            </a:xfrm>
            <a:custGeom>
              <a:avLst/>
              <a:gdLst/>
              <a:ahLst/>
              <a:cxnLst/>
              <a:rect l="l" t="t" r="r" b="b"/>
              <a:pathLst>
                <a:path w="869950" h="4121150">
                  <a:moveTo>
                    <a:pt x="287693" y="4029456"/>
                  </a:moveTo>
                  <a:lnTo>
                    <a:pt x="0" y="4029456"/>
                  </a:lnTo>
                  <a:lnTo>
                    <a:pt x="0" y="4120896"/>
                  </a:lnTo>
                  <a:lnTo>
                    <a:pt x="287693" y="4120896"/>
                  </a:lnTo>
                  <a:lnTo>
                    <a:pt x="287693" y="4029456"/>
                  </a:lnTo>
                  <a:close/>
                </a:path>
                <a:path w="869950" h="4121150">
                  <a:moveTo>
                    <a:pt x="348653" y="3742944"/>
                  </a:moveTo>
                  <a:lnTo>
                    <a:pt x="0" y="3742944"/>
                  </a:lnTo>
                  <a:lnTo>
                    <a:pt x="0" y="3831336"/>
                  </a:lnTo>
                  <a:lnTo>
                    <a:pt x="348653" y="3831336"/>
                  </a:lnTo>
                  <a:lnTo>
                    <a:pt x="348653" y="3742944"/>
                  </a:lnTo>
                  <a:close/>
                </a:path>
                <a:path w="869950" h="4121150">
                  <a:moveTo>
                    <a:pt x="403517" y="3453384"/>
                  </a:moveTo>
                  <a:lnTo>
                    <a:pt x="0" y="3453384"/>
                  </a:lnTo>
                  <a:lnTo>
                    <a:pt x="0" y="3544824"/>
                  </a:lnTo>
                  <a:lnTo>
                    <a:pt x="403517" y="3544824"/>
                  </a:lnTo>
                  <a:lnTo>
                    <a:pt x="403517" y="3453384"/>
                  </a:lnTo>
                  <a:close/>
                </a:path>
                <a:path w="869950" h="4121150">
                  <a:moveTo>
                    <a:pt x="440093" y="3166872"/>
                  </a:moveTo>
                  <a:lnTo>
                    <a:pt x="0" y="3166872"/>
                  </a:lnTo>
                  <a:lnTo>
                    <a:pt x="0" y="3258312"/>
                  </a:lnTo>
                  <a:lnTo>
                    <a:pt x="440093" y="3258312"/>
                  </a:lnTo>
                  <a:lnTo>
                    <a:pt x="440093" y="3166872"/>
                  </a:lnTo>
                  <a:close/>
                </a:path>
                <a:path w="869950" h="4121150">
                  <a:moveTo>
                    <a:pt x="449237" y="2877312"/>
                  </a:moveTo>
                  <a:lnTo>
                    <a:pt x="0" y="2877312"/>
                  </a:lnTo>
                  <a:lnTo>
                    <a:pt x="0" y="2968752"/>
                  </a:lnTo>
                  <a:lnTo>
                    <a:pt x="449237" y="2968752"/>
                  </a:lnTo>
                  <a:lnTo>
                    <a:pt x="449237" y="2877312"/>
                  </a:lnTo>
                  <a:close/>
                </a:path>
                <a:path w="869950" h="4121150">
                  <a:moveTo>
                    <a:pt x="476669" y="2590800"/>
                  </a:moveTo>
                  <a:lnTo>
                    <a:pt x="0" y="2590800"/>
                  </a:lnTo>
                  <a:lnTo>
                    <a:pt x="0" y="2682240"/>
                  </a:lnTo>
                  <a:lnTo>
                    <a:pt x="476669" y="2682240"/>
                  </a:lnTo>
                  <a:lnTo>
                    <a:pt x="476669" y="2590800"/>
                  </a:lnTo>
                  <a:close/>
                </a:path>
                <a:path w="869950" h="4121150">
                  <a:moveTo>
                    <a:pt x="479717" y="2304288"/>
                  </a:moveTo>
                  <a:lnTo>
                    <a:pt x="0" y="2304288"/>
                  </a:lnTo>
                  <a:lnTo>
                    <a:pt x="0" y="2392680"/>
                  </a:lnTo>
                  <a:lnTo>
                    <a:pt x="479717" y="2392680"/>
                  </a:lnTo>
                  <a:lnTo>
                    <a:pt x="479717" y="2304288"/>
                  </a:lnTo>
                  <a:close/>
                </a:path>
                <a:path w="869950" h="4121150">
                  <a:moveTo>
                    <a:pt x="479717" y="2014728"/>
                  </a:moveTo>
                  <a:lnTo>
                    <a:pt x="0" y="2014728"/>
                  </a:lnTo>
                  <a:lnTo>
                    <a:pt x="0" y="2106168"/>
                  </a:lnTo>
                  <a:lnTo>
                    <a:pt x="479717" y="2106168"/>
                  </a:lnTo>
                  <a:lnTo>
                    <a:pt x="479717" y="2014728"/>
                  </a:lnTo>
                  <a:close/>
                </a:path>
                <a:path w="869950" h="4121150">
                  <a:moveTo>
                    <a:pt x="516293" y="1728216"/>
                  </a:moveTo>
                  <a:lnTo>
                    <a:pt x="0" y="1728216"/>
                  </a:lnTo>
                  <a:lnTo>
                    <a:pt x="0" y="1816608"/>
                  </a:lnTo>
                  <a:lnTo>
                    <a:pt x="516293" y="1816608"/>
                  </a:lnTo>
                  <a:lnTo>
                    <a:pt x="516293" y="1728216"/>
                  </a:lnTo>
                  <a:close/>
                </a:path>
                <a:path w="869950" h="4121150">
                  <a:moveTo>
                    <a:pt x="522389" y="1438656"/>
                  </a:moveTo>
                  <a:lnTo>
                    <a:pt x="0" y="1438656"/>
                  </a:lnTo>
                  <a:lnTo>
                    <a:pt x="0" y="1530096"/>
                  </a:lnTo>
                  <a:lnTo>
                    <a:pt x="522389" y="1530096"/>
                  </a:lnTo>
                  <a:lnTo>
                    <a:pt x="522389" y="1438656"/>
                  </a:lnTo>
                  <a:close/>
                </a:path>
                <a:path w="869950" h="4121150">
                  <a:moveTo>
                    <a:pt x="525437" y="1152144"/>
                  </a:moveTo>
                  <a:lnTo>
                    <a:pt x="0" y="1152144"/>
                  </a:lnTo>
                  <a:lnTo>
                    <a:pt x="0" y="1240536"/>
                  </a:lnTo>
                  <a:lnTo>
                    <a:pt x="525437" y="1240536"/>
                  </a:lnTo>
                  <a:lnTo>
                    <a:pt x="525437" y="1152144"/>
                  </a:lnTo>
                  <a:close/>
                </a:path>
                <a:path w="869950" h="4121150">
                  <a:moveTo>
                    <a:pt x="601637" y="862584"/>
                  </a:moveTo>
                  <a:lnTo>
                    <a:pt x="0" y="862584"/>
                  </a:lnTo>
                  <a:lnTo>
                    <a:pt x="0" y="954024"/>
                  </a:lnTo>
                  <a:lnTo>
                    <a:pt x="601637" y="954024"/>
                  </a:lnTo>
                  <a:lnTo>
                    <a:pt x="601637" y="862584"/>
                  </a:lnTo>
                  <a:close/>
                </a:path>
                <a:path w="869950" h="4121150">
                  <a:moveTo>
                    <a:pt x="677837" y="576072"/>
                  </a:moveTo>
                  <a:lnTo>
                    <a:pt x="0" y="576072"/>
                  </a:lnTo>
                  <a:lnTo>
                    <a:pt x="0" y="664464"/>
                  </a:lnTo>
                  <a:lnTo>
                    <a:pt x="677837" y="664464"/>
                  </a:lnTo>
                  <a:lnTo>
                    <a:pt x="677837" y="576072"/>
                  </a:lnTo>
                  <a:close/>
                </a:path>
                <a:path w="869950" h="4121150">
                  <a:moveTo>
                    <a:pt x="796709" y="286512"/>
                  </a:moveTo>
                  <a:lnTo>
                    <a:pt x="0" y="286512"/>
                  </a:lnTo>
                  <a:lnTo>
                    <a:pt x="0" y="377952"/>
                  </a:lnTo>
                  <a:lnTo>
                    <a:pt x="796709" y="377952"/>
                  </a:lnTo>
                  <a:lnTo>
                    <a:pt x="796709" y="286512"/>
                  </a:lnTo>
                  <a:close/>
                </a:path>
                <a:path w="869950" h="4121150">
                  <a:moveTo>
                    <a:pt x="869861" y="0"/>
                  </a:moveTo>
                  <a:lnTo>
                    <a:pt x="0" y="0"/>
                  </a:lnTo>
                  <a:lnTo>
                    <a:pt x="0" y="91440"/>
                  </a:lnTo>
                  <a:lnTo>
                    <a:pt x="869861" y="91440"/>
                  </a:lnTo>
                  <a:lnTo>
                    <a:pt x="869861" y="0"/>
                  </a:lnTo>
                  <a:close/>
                </a:path>
              </a:pathLst>
            </a:custGeom>
            <a:solidFill>
              <a:srgbClr val="F9D4E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5396828" y="2080167"/>
              <a:ext cx="0" cy="4319270"/>
            </a:xfrm>
            <a:custGeom>
              <a:avLst/>
              <a:gdLst/>
              <a:ahLst/>
              <a:cxnLst/>
              <a:rect l="l" t="t" r="r" b="b"/>
              <a:pathLst>
                <a:path h="4319270">
                  <a:moveTo>
                    <a:pt x="0" y="0"/>
                  </a:moveTo>
                  <a:lnTo>
                    <a:pt x="1" y="4318696"/>
                  </a:lnTo>
                </a:path>
              </a:pathLst>
            </a:custGeom>
            <a:ln w="9525">
              <a:solidFill>
                <a:srgbClr val="E2E2E2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 txBox="1"/>
          <p:nvPr/>
        </p:nvSpPr>
        <p:spPr>
          <a:xfrm>
            <a:off x="6292891" y="2115311"/>
            <a:ext cx="458470" cy="4826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84455">
              <a:lnSpc>
                <a:spcPct val="100000"/>
              </a:lnSpc>
              <a:spcBef>
                <a:spcPts val="100"/>
              </a:spcBef>
            </a:pPr>
            <a:r>
              <a:rPr sz="1100" spc="15" dirty="0">
                <a:solidFill>
                  <a:srgbClr val="535353"/>
                </a:solidFill>
                <a:latin typeface="Microsoft Sans Serif"/>
                <a:cs typeface="Microsoft Sans Serif"/>
              </a:rPr>
              <a:t>2,415</a:t>
            </a:r>
            <a:endParaRPr sz="1100">
              <a:latin typeface="Microsoft Sans Serif"/>
              <a:cs typeface="Microsoft Sans Serif"/>
            </a:endParaRPr>
          </a:p>
          <a:p>
            <a:pPr marL="12700">
              <a:lnSpc>
                <a:spcPct val="100000"/>
              </a:lnSpc>
              <a:spcBef>
                <a:spcPts val="960"/>
              </a:spcBef>
            </a:pPr>
            <a:r>
              <a:rPr sz="1100" spc="15" dirty="0">
                <a:solidFill>
                  <a:srgbClr val="535353"/>
                </a:solidFill>
                <a:latin typeface="Microsoft Sans Serif"/>
                <a:cs typeface="Microsoft Sans Serif"/>
              </a:rPr>
              <a:t>2,215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6096992" y="2691384"/>
            <a:ext cx="462915" cy="4826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88900">
              <a:lnSpc>
                <a:spcPct val="100000"/>
              </a:lnSpc>
              <a:spcBef>
                <a:spcPts val="100"/>
              </a:spcBef>
            </a:pPr>
            <a:r>
              <a:rPr sz="1100" spc="15" dirty="0">
                <a:solidFill>
                  <a:srgbClr val="535353"/>
                </a:solidFill>
                <a:latin typeface="Microsoft Sans Serif"/>
                <a:cs typeface="Microsoft Sans Serif"/>
              </a:rPr>
              <a:t>1,884</a:t>
            </a:r>
            <a:endParaRPr sz="1100">
              <a:latin typeface="Microsoft Sans Serif"/>
              <a:cs typeface="Microsoft Sans Serif"/>
            </a:endParaRPr>
          </a:p>
          <a:p>
            <a:pPr marL="12700">
              <a:lnSpc>
                <a:spcPct val="100000"/>
              </a:lnSpc>
              <a:spcBef>
                <a:spcPts val="960"/>
              </a:spcBef>
            </a:pPr>
            <a:r>
              <a:rPr sz="1100" spc="15" dirty="0">
                <a:solidFill>
                  <a:srgbClr val="535353"/>
                </a:solidFill>
                <a:latin typeface="Microsoft Sans Serif"/>
                <a:cs typeface="Microsoft Sans Serif"/>
              </a:rPr>
              <a:t>1,671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5935304" y="3267455"/>
            <a:ext cx="471170" cy="22078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97790">
              <a:lnSpc>
                <a:spcPct val="100000"/>
              </a:lnSpc>
              <a:spcBef>
                <a:spcPts val="100"/>
              </a:spcBef>
            </a:pPr>
            <a:r>
              <a:rPr sz="1100" spc="15" dirty="0">
                <a:solidFill>
                  <a:srgbClr val="535353"/>
                </a:solidFill>
                <a:latin typeface="Microsoft Sans Serif"/>
                <a:cs typeface="Microsoft Sans Serif"/>
              </a:rPr>
              <a:t>1,459</a:t>
            </a:r>
            <a:endParaRPr sz="1100">
              <a:latin typeface="Microsoft Sans Serif"/>
              <a:cs typeface="Microsoft Sans Serif"/>
            </a:endParaRPr>
          </a:p>
          <a:p>
            <a:pPr marL="93345">
              <a:lnSpc>
                <a:spcPct val="100000"/>
              </a:lnSpc>
              <a:spcBef>
                <a:spcPts val="960"/>
              </a:spcBef>
            </a:pPr>
            <a:r>
              <a:rPr sz="1100" spc="15" dirty="0">
                <a:solidFill>
                  <a:srgbClr val="535353"/>
                </a:solidFill>
                <a:latin typeface="Microsoft Sans Serif"/>
                <a:cs typeface="Microsoft Sans Serif"/>
              </a:rPr>
              <a:t>1,447</a:t>
            </a:r>
            <a:endParaRPr sz="1100">
              <a:latin typeface="Microsoft Sans Serif"/>
              <a:cs typeface="Microsoft Sans Serif"/>
            </a:endParaRPr>
          </a:p>
          <a:p>
            <a:pPr marL="86995">
              <a:lnSpc>
                <a:spcPct val="100000"/>
              </a:lnSpc>
              <a:spcBef>
                <a:spcPts val="935"/>
              </a:spcBef>
            </a:pPr>
            <a:r>
              <a:rPr sz="1100" spc="15" dirty="0">
                <a:solidFill>
                  <a:srgbClr val="535353"/>
                </a:solidFill>
                <a:latin typeface="Microsoft Sans Serif"/>
                <a:cs typeface="Microsoft Sans Serif"/>
              </a:rPr>
              <a:t>1,430</a:t>
            </a:r>
            <a:endParaRPr sz="1100">
              <a:latin typeface="Microsoft Sans Serif"/>
              <a:cs typeface="Microsoft Sans Serif"/>
            </a:endParaRPr>
          </a:p>
          <a:p>
            <a:pPr marL="53340">
              <a:lnSpc>
                <a:spcPct val="100000"/>
              </a:lnSpc>
              <a:spcBef>
                <a:spcPts val="935"/>
              </a:spcBef>
            </a:pPr>
            <a:r>
              <a:rPr sz="1100" spc="15" dirty="0">
                <a:solidFill>
                  <a:srgbClr val="535353"/>
                </a:solidFill>
                <a:latin typeface="Microsoft Sans Serif"/>
                <a:cs typeface="Microsoft Sans Serif"/>
              </a:rPr>
              <a:t>1,336</a:t>
            </a:r>
            <a:endParaRPr sz="1100">
              <a:latin typeface="Microsoft Sans Serif"/>
              <a:cs typeface="Microsoft Sans Serif"/>
            </a:endParaRPr>
          </a:p>
          <a:p>
            <a:pPr marL="52069">
              <a:lnSpc>
                <a:spcPct val="100000"/>
              </a:lnSpc>
              <a:spcBef>
                <a:spcPts val="960"/>
              </a:spcBef>
            </a:pPr>
            <a:r>
              <a:rPr sz="1100" spc="15" dirty="0">
                <a:solidFill>
                  <a:srgbClr val="535353"/>
                </a:solidFill>
                <a:latin typeface="Microsoft Sans Serif"/>
                <a:cs typeface="Microsoft Sans Serif"/>
              </a:rPr>
              <a:t>1,332</a:t>
            </a:r>
            <a:endParaRPr sz="1100">
              <a:latin typeface="Microsoft Sans Serif"/>
              <a:cs typeface="Microsoft Sans Serif"/>
            </a:endParaRPr>
          </a:p>
          <a:p>
            <a:pPr marL="47625">
              <a:lnSpc>
                <a:spcPct val="100000"/>
              </a:lnSpc>
              <a:spcBef>
                <a:spcPts val="935"/>
              </a:spcBef>
            </a:pPr>
            <a:r>
              <a:rPr sz="1100" spc="15" dirty="0">
                <a:solidFill>
                  <a:srgbClr val="535353"/>
                </a:solidFill>
                <a:latin typeface="Microsoft Sans Serif"/>
                <a:cs typeface="Microsoft Sans Serif"/>
              </a:rPr>
              <a:t>1,320</a:t>
            </a:r>
            <a:endParaRPr sz="1100">
              <a:latin typeface="Microsoft Sans Serif"/>
              <a:cs typeface="Microsoft Sans Serif"/>
            </a:endParaRPr>
          </a:p>
          <a:p>
            <a:pPr marL="20955">
              <a:lnSpc>
                <a:spcPct val="100000"/>
              </a:lnSpc>
              <a:spcBef>
                <a:spcPts val="960"/>
              </a:spcBef>
            </a:pPr>
            <a:r>
              <a:rPr sz="1100" spc="15" dirty="0">
                <a:solidFill>
                  <a:srgbClr val="535353"/>
                </a:solidFill>
                <a:latin typeface="Microsoft Sans Serif"/>
                <a:cs typeface="Microsoft Sans Serif"/>
              </a:rPr>
              <a:t>1,246</a:t>
            </a:r>
            <a:endParaRPr sz="1100">
              <a:latin typeface="Microsoft Sans Serif"/>
              <a:cs typeface="Microsoft Sans Serif"/>
            </a:endParaRPr>
          </a:p>
          <a:p>
            <a:pPr marL="12700">
              <a:lnSpc>
                <a:spcPct val="100000"/>
              </a:lnSpc>
              <a:spcBef>
                <a:spcPts val="935"/>
              </a:spcBef>
            </a:pPr>
            <a:r>
              <a:rPr sz="1100" spc="15" dirty="0">
                <a:solidFill>
                  <a:srgbClr val="535353"/>
                </a:solidFill>
                <a:latin typeface="Microsoft Sans Serif"/>
                <a:cs typeface="Microsoft Sans Serif"/>
              </a:rPr>
              <a:t>1,222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5842397" y="5571744"/>
            <a:ext cx="442595" cy="48005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68580">
              <a:lnSpc>
                <a:spcPct val="100000"/>
              </a:lnSpc>
              <a:spcBef>
                <a:spcPts val="100"/>
              </a:spcBef>
            </a:pPr>
            <a:r>
              <a:rPr sz="1100" spc="15" dirty="0">
                <a:solidFill>
                  <a:srgbClr val="535353"/>
                </a:solidFill>
                <a:latin typeface="Microsoft Sans Serif"/>
                <a:cs typeface="Microsoft Sans Serif"/>
              </a:rPr>
              <a:t>1,120</a:t>
            </a:r>
            <a:endParaRPr sz="1100">
              <a:latin typeface="Microsoft Sans Serif"/>
              <a:cs typeface="Microsoft Sans Serif"/>
            </a:endParaRPr>
          </a:p>
          <a:p>
            <a:pPr marL="12700">
              <a:lnSpc>
                <a:spcPct val="100000"/>
              </a:lnSpc>
              <a:spcBef>
                <a:spcPts val="935"/>
              </a:spcBef>
            </a:pPr>
            <a:r>
              <a:rPr sz="1100" spc="25" dirty="0">
                <a:solidFill>
                  <a:srgbClr val="535353"/>
                </a:solidFill>
                <a:latin typeface="Microsoft Sans Serif"/>
                <a:cs typeface="Microsoft Sans Serif"/>
              </a:rPr>
              <a:t>964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5783699" y="6147816"/>
            <a:ext cx="268605" cy="193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spc="25" dirty="0">
                <a:solidFill>
                  <a:srgbClr val="535353"/>
                </a:solidFill>
                <a:latin typeface="Microsoft Sans Serif"/>
                <a:cs typeface="Microsoft Sans Serif"/>
              </a:rPr>
              <a:t>801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4160874" y="2106167"/>
            <a:ext cx="1245235" cy="48005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R="5080" algn="r">
              <a:lnSpc>
                <a:spcPct val="100000"/>
              </a:lnSpc>
              <a:spcBef>
                <a:spcPts val="100"/>
              </a:spcBef>
            </a:pPr>
            <a:r>
              <a:rPr sz="1100" spc="60" dirty="0">
                <a:solidFill>
                  <a:srgbClr val="535353"/>
                </a:solidFill>
                <a:latin typeface="Microsoft Sans Serif"/>
                <a:cs typeface="Microsoft Sans Serif"/>
              </a:rPr>
              <a:t>Information…</a:t>
            </a:r>
            <a:endParaRPr sz="1100">
              <a:latin typeface="Microsoft Sans Serif"/>
              <a:cs typeface="Microsoft Sans Serif"/>
            </a:endParaRPr>
          </a:p>
          <a:p>
            <a:pPr marR="5080" algn="r">
              <a:lnSpc>
                <a:spcPct val="100000"/>
              </a:lnSpc>
              <a:spcBef>
                <a:spcPts val="935"/>
              </a:spcBef>
            </a:pPr>
            <a:r>
              <a:rPr sz="1100" spc="-20" dirty="0">
                <a:solidFill>
                  <a:srgbClr val="535353"/>
                </a:solidFill>
                <a:latin typeface="Microsoft Sans Serif"/>
                <a:cs typeface="Microsoft Sans Serif"/>
              </a:rPr>
              <a:t>F</a:t>
            </a:r>
            <a:r>
              <a:rPr sz="1100" spc="25" dirty="0">
                <a:solidFill>
                  <a:srgbClr val="535353"/>
                </a:solidFill>
                <a:latin typeface="Microsoft Sans Serif"/>
                <a:cs typeface="Microsoft Sans Serif"/>
              </a:rPr>
              <a:t>o</a:t>
            </a:r>
            <a:r>
              <a:rPr sz="1100" spc="85" dirty="0">
                <a:solidFill>
                  <a:srgbClr val="535353"/>
                </a:solidFill>
                <a:latin typeface="Microsoft Sans Serif"/>
                <a:cs typeface="Microsoft Sans Serif"/>
              </a:rPr>
              <a:t>o</a:t>
            </a:r>
            <a:r>
              <a:rPr sz="1100" spc="80" dirty="0">
                <a:solidFill>
                  <a:srgbClr val="535353"/>
                </a:solidFill>
                <a:latin typeface="Microsoft Sans Serif"/>
                <a:cs typeface="Microsoft Sans Serif"/>
              </a:rPr>
              <a:t>d</a:t>
            </a:r>
            <a:r>
              <a:rPr sz="1100" spc="-20" dirty="0">
                <a:solidFill>
                  <a:srgbClr val="535353"/>
                </a:solidFill>
                <a:latin typeface="Microsoft Sans Serif"/>
                <a:cs typeface="Microsoft Sans Serif"/>
              </a:rPr>
              <a:t>,</a:t>
            </a:r>
            <a:r>
              <a:rPr sz="1100" spc="-80" dirty="0">
                <a:solidFill>
                  <a:srgbClr val="535353"/>
                </a:solidFill>
                <a:latin typeface="Microsoft Sans Serif"/>
                <a:cs typeface="Microsoft Sans Serif"/>
              </a:rPr>
              <a:t> </a:t>
            </a:r>
            <a:r>
              <a:rPr sz="1100" spc="-35" dirty="0">
                <a:solidFill>
                  <a:srgbClr val="535353"/>
                </a:solidFill>
                <a:latin typeface="Microsoft Sans Serif"/>
                <a:cs typeface="Microsoft Sans Serif"/>
              </a:rPr>
              <a:t>B</a:t>
            </a:r>
            <a:r>
              <a:rPr sz="1100" spc="85" dirty="0">
                <a:solidFill>
                  <a:srgbClr val="535353"/>
                </a:solidFill>
                <a:latin typeface="Microsoft Sans Serif"/>
                <a:cs typeface="Microsoft Sans Serif"/>
              </a:rPr>
              <a:t>e</a:t>
            </a:r>
            <a:r>
              <a:rPr sz="1100" spc="-55" dirty="0">
                <a:solidFill>
                  <a:srgbClr val="535353"/>
                </a:solidFill>
                <a:latin typeface="Microsoft Sans Serif"/>
                <a:cs typeface="Microsoft Sans Serif"/>
              </a:rPr>
              <a:t>v</a:t>
            </a:r>
            <a:r>
              <a:rPr sz="1100" spc="-15" dirty="0">
                <a:solidFill>
                  <a:srgbClr val="535353"/>
                </a:solidFill>
                <a:latin typeface="Microsoft Sans Serif"/>
                <a:cs typeface="Microsoft Sans Serif"/>
              </a:rPr>
              <a:t>e</a:t>
            </a:r>
            <a:r>
              <a:rPr sz="1100" spc="25" dirty="0">
                <a:solidFill>
                  <a:srgbClr val="535353"/>
                </a:solidFill>
                <a:latin typeface="Microsoft Sans Serif"/>
                <a:cs typeface="Microsoft Sans Serif"/>
              </a:rPr>
              <a:t>r</a:t>
            </a:r>
            <a:r>
              <a:rPr sz="1100" spc="-15" dirty="0">
                <a:solidFill>
                  <a:srgbClr val="535353"/>
                </a:solidFill>
                <a:latin typeface="Microsoft Sans Serif"/>
                <a:cs typeface="Microsoft Sans Serif"/>
              </a:rPr>
              <a:t>a</a:t>
            </a:r>
            <a:r>
              <a:rPr sz="1100" spc="80" dirty="0">
                <a:solidFill>
                  <a:srgbClr val="535353"/>
                </a:solidFill>
                <a:latin typeface="Microsoft Sans Serif"/>
                <a:cs typeface="Microsoft Sans Serif"/>
              </a:rPr>
              <a:t>g</a:t>
            </a:r>
            <a:r>
              <a:rPr sz="1100" spc="-15" dirty="0">
                <a:solidFill>
                  <a:srgbClr val="535353"/>
                </a:solidFill>
                <a:latin typeface="Microsoft Sans Serif"/>
                <a:cs typeface="Microsoft Sans Serif"/>
              </a:rPr>
              <a:t>e</a:t>
            </a:r>
            <a:r>
              <a:rPr sz="1100" spc="-55" dirty="0">
                <a:solidFill>
                  <a:srgbClr val="535353"/>
                </a:solidFill>
                <a:latin typeface="Microsoft Sans Serif"/>
                <a:cs typeface="Microsoft Sans Serif"/>
              </a:rPr>
              <a:t>s</a:t>
            </a:r>
            <a:r>
              <a:rPr sz="1100" spc="475" dirty="0">
                <a:solidFill>
                  <a:srgbClr val="535353"/>
                </a:solidFill>
                <a:latin typeface="Microsoft Sans Serif"/>
                <a:cs typeface="Microsoft Sans Serif"/>
              </a:rPr>
              <a:t>…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4070450" y="2682240"/>
            <a:ext cx="1333500" cy="193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spc="25" dirty="0">
                <a:solidFill>
                  <a:srgbClr val="535353"/>
                </a:solidFill>
                <a:latin typeface="Microsoft Sans Serif"/>
                <a:cs typeface="Microsoft Sans Serif"/>
              </a:rPr>
              <a:t>Banking/</a:t>
            </a:r>
            <a:r>
              <a:rPr sz="1100" spc="-50" dirty="0">
                <a:solidFill>
                  <a:srgbClr val="535353"/>
                </a:solidFill>
                <a:latin typeface="Microsoft Sans Serif"/>
                <a:cs typeface="Microsoft Sans Serif"/>
              </a:rPr>
              <a:t> </a:t>
            </a:r>
            <a:r>
              <a:rPr sz="1100" spc="40" dirty="0">
                <a:solidFill>
                  <a:srgbClr val="535353"/>
                </a:solidFill>
                <a:latin typeface="Microsoft Sans Serif"/>
                <a:cs typeface="Microsoft Sans Serif"/>
              </a:rPr>
              <a:t>Financial…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4264060" y="2968752"/>
            <a:ext cx="1143000" cy="193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spc="55" dirty="0">
                <a:solidFill>
                  <a:srgbClr val="535353"/>
                </a:solidFill>
                <a:latin typeface="Microsoft Sans Serif"/>
                <a:cs typeface="Microsoft Sans Serif"/>
              </a:rPr>
              <a:t>Manufacturing/…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4472089" y="3258311"/>
            <a:ext cx="939800" cy="193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spc="50" dirty="0">
                <a:solidFill>
                  <a:srgbClr val="535353"/>
                </a:solidFill>
                <a:latin typeface="Microsoft Sans Serif"/>
                <a:cs typeface="Microsoft Sans Serif"/>
              </a:rPr>
              <a:t>A</a:t>
            </a:r>
            <a:r>
              <a:rPr sz="1100" spc="-40" dirty="0">
                <a:solidFill>
                  <a:srgbClr val="535353"/>
                </a:solidFill>
                <a:latin typeface="Microsoft Sans Serif"/>
                <a:cs typeface="Microsoft Sans Serif"/>
              </a:rPr>
              <a:t>c</a:t>
            </a:r>
            <a:r>
              <a:rPr sz="1100" spc="45" dirty="0">
                <a:solidFill>
                  <a:srgbClr val="535353"/>
                </a:solidFill>
                <a:latin typeface="Microsoft Sans Serif"/>
                <a:cs typeface="Microsoft Sans Serif"/>
              </a:rPr>
              <a:t>c</a:t>
            </a:r>
            <a:r>
              <a:rPr sz="1100" spc="-15" dirty="0">
                <a:solidFill>
                  <a:srgbClr val="535353"/>
                </a:solidFill>
                <a:latin typeface="Microsoft Sans Serif"/>
                <a:cs typeface="Microsoft Sans Serif"/>
              </a:rPr>
              <a:t>o</a:t>
            </a:r>
            <a:r>
              <a:rPr sz="1100" spc="85" dirty="0">
                <a:solidFill>
                  <a:srgbClr val="535353"/>
                </a:solidFill>
                <a:latin typeface="Microsoft Sans Serif"/>
                <a:cs typeface="Microsoft Sans Serif"/>
              </a:rPr>
              <a:t>u</a:t>
            </a:r>
            <a:r>
              <a:rPr sz="1100" spc="-15" dirty="0">
                <a:solidFill>
                  <a:srgbClr val="535353"/>
                </a:solidFill>
                <a:latin typeface="Microsoft Sans Serif"/>
                <a:cs typeface="Microsoft Sans Serif"/>
              </a:rPr>
              <a:t>n</a:t>
            </a:r>
            <a:r>
              <a:rPr sz="1100" spc="90" dirty="0">
                <a:solidFill>
                  <a:srgbClr val="535353"/>
                </a:solidFill>
                <a:latin typeface="Microsoft Sans Serif"/>
                <a:cs typeface="Microsoft Sans Serif"/>
              </a:rPr>
              <a:t>t</a:t>
            </a:r>
            <a:r>
              <a:rPr sz="1100" spc="-60" dirty="0">
                <a:solidFill>
                  <a:srgbClr val="535353"/>
                </a:solidFill>
                <a:latin typeface="Microsoft Sans Serif"/>
                <a:cs typeface="Microsoft Sans Serif"/>
              </a:rPr>
              <a:t>i</a:t>
            </a:r>
            <a:r>
              <a:rPr sz="1100" spc="85" dirty="0">
                <a:solidFill>
                  <a:srgbClr val="535353"/>
                </a:solidFill>
                <a:latin typeface="Microsoft Sans Serif"/>
                <a:cs typeface="Microsoft Sans Serif"/>
              </a:rPr>
              <a:t>n</a:t>
            </a:r>
            <a:r>
              <a:rPr sz="1100" spc="80" dirty="0">
                <a:solidFill>
                  <a:srgbClr val="535353"/>
                </a:solidFill>
                <a:latin typeface="Microsoft Sans Serif"/>
                <a:cs typeface="Microsoft Sans Serif"/>
              </a:rPr>
              <a:t>g</a:t>
            </a:r>
            <a:r>
              <a:rPr sz="1100" spc="-10" dirty="0">
                <a:solidFill>
                  <a:srgbClr val="535353"/>
                </a:solidFill>
                <a:latin typeface="Microsoft Sans Serif"/>
                <a:cs typeface="Microsoft Sans Serif"/>
              </a:rPr>
              <a:t>,</a:t>
            </a:r>
            <a:r>
              <a:rPr sz="1100" spc="475" dirty="0">
                <a:solidFill>
                  <a:srgbClr val="535353"/>
                </a:solidFill>
                <a:latin typeface="Microsoft Sans Serif"/>
                <a:cs typeface="Microsoft Sans Serif"/>
              </a:rPr>
              <a:t>…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4477423" y="3544823"/>
            <a:ext cx="927100" cy="4826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spc="65" dirty="0">
                <a:solidFill>
                  <a:srgbClr val="535353"/>
                </a:solidFill>
                <a:latin typeface="Microsoft Sans Serif"/>
                <a:cs typeface="Microsoft Sans Serif"/>
              </a:rPr>
              <a:t>Agriculture/…</a:t>
            </a:r>
            <a:endParaRPr sz="1100">
              <a:latin typeface="Microsoft Sans Serif"/>
              <a:cs typeface="Microsoft Sans Serif"/>
            </a:endParaRPr>
          </a:p>
          <a:p>
            <a:pPr marL="86995">
              <a:lnSpc>
                <a:spcPct val="100000"/>
              </a:lnSpc>
              <a:spcBef>
                <a:spcPts val="960"/>
              </a:spcBef>
            </a:pPr>
            <a:r>
              <a:rPr sz="1100" spc="5" dirty="0">
                <a:solidFill>
                  <a:srgbClr val="535353"/>
                </a:solidFill>
                <a:latin typeface="Microsoft Sans Serif"/>
                <a:cs typeface="Microsoft Sans Serif"/>
              </a:rPr>
              <a:t>Healthcare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4079593" y="4120896"/>
            <a:ext cx="1333500" cy="193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spc="-5" dirty="0">
                <a:solidFill>
                  <a:srgbClr val="535353"/>
                </a:solidFill>
                <a:latin typeface="Microsoft Sans Serif"/>
                <a:cs typeface="Microsoft Sans Serif"/>
              </a:rPr>
              <a:t>B</a:t>
            </a:r>
            <a:r>
              <a:rPr sz="1100" spc="-45" dirty="0">
                <a:solidFill>
                  <a:srgbClr val="535353"/>
                </a:solidFill>
                <a:latin typeface="Microsoft Sans Serif"/>
                <a:cs typeface="Microsoft Sans Serif"/>
              </a:rPr>
              <a:t>u</a:t>
            </a:r>
            <a:r>
              <a:rPr sz="1100" spc="-55" dirty="0">
                <a:solidFill>
                  <a:srgbClr val="535353"/>
                </a:solidFill>
                <a:latin typeface="Microsoft Sans Serif"/>
                <a:cs typeface="Microsoft Sans Serif"/>
              </a:rPr>
              <a:t>s</a:t>
            </a:r>
            <a:r>
              <a:rPr sz="1100" spc="40" dirty="0">
                <a:solidFill>
                  <a:srgbClr val="535353"/>
                </a:solidFill>
                <a:latin typeface="Microsoft Sans Serif"/>
                <a:cs typeface="Microsoft Sans Serif"/>
              </a:rPr>
              <a:t>i</a:t>
            </a:r>
            <a:r>
              <a:rPr sz="1100" spc="-15" dirty="0">
                <a:solidFill>
                  <a:srgbClr val="535353"/>
                </a:solidFill>
                <a:latin typeface="Microsoft Sans Serif"/>
                <a:cs typeface="Microsoft Sans Serif"/>
              </a:rPr>
              <a:t>n</a:t>
            </a:r>
            <a:r>
              <a:rPr sz="1100" spc="85" dirty="0">
                <a:solidFill>
                  <a:srgbClr val="535353"/>
                </a:solidFill>
                <a:latin typeface="Microsoft Sans Serif"/>
                <a:cs typeface="Microsoft Sans Serif"/>
              </a:rPr>
              <a:t>e</a:t>
            </a:r>
            <a:r>
              <a:rPr sz="1100" spc="-55" dirty="0">
                <a:solidFill>
                  <a:srgbClr val="535353"/>
                </a:solidFill>
                <a:latin typeface="Microsoft Sans Serif"/>
                <a:cs typeface="Microsoft Sans Serif"/>
              </a:rPr>
              <a:t>s</a:t>
            </a:r>
            <a:r>
              <a:rPr sz="1100" spc="-65" dirty="0">
                <a:solidFill>
                  <a:srgbClr val="535353"/>
                </a:solidFill>
                <a:latin typeface="Microsoft Sans Serif"/>
                <a:cs typeface="Microsoft Sans Serif"/>
              </a:rPr>
              <a:t>s</a:t>
            </a:r>
            <a:r>
              <a:rPr sz="1100" spc="-85" dirty="0">
                <a:solidFill>
                  <a:srgbClr val="535353"/>
                </a:solidFill>
                <a:latin typeface="Microsoft Sans Serif"/>
                <a:cs typeface="Microsoft Sans Serif"/>
              </a:rPr>
              <a:t> </a:t>
            </a:r>
            <a:r>
              <a:rPr sz="1100" spc="-140" dirty="0">
                <a:solidFill>
                  <a:srgbClr val="535353"/>
                </a:solidFill>
                <a:latin typeface="Microsoft Sans Serif"/>
                <a:cs typeface="Microsoft Sans Serif"/>
              </a:rPr>
              <a:t>S</a:t>
            </a:r>
            <a:r>
              <a:rPr sz="1100" spc="85" dirty="0">
                <a:solidFill>
                  <a:srgbClr val="535353"/>
                </a:solidFill>
                <a:latin typeface="Microsoft Sans Serif"/>
                <a:cs typeface="Microsoft Sans Serif"/>
              </a:rPr>
              <a:t>e</a:t>
            </a:r>
            <a:r>
              <a:rPr sz="1100" spc="25" dirty="0">
                <a:solidFill>
                  <a:srgbClr val="535353"/>
                </a:solidFill>
                <a:latin typeface="Microsoft Sans Serif"/>
                <a:cs typeface="Microsoft Sans Serif"/>
              </a:rPr>
              <a:t>r</a:t>
            </a:r>
            <a:r>
              <a:rPr sz="1100" spc="-55" dirty="0">
                <a:solidFill>
                  <a:srgbClr val="535353"/>
                </a:solidFill>
                <a:latin typeface="Microsoft Sans Serif"/>
                <a:cs typeface="Microsoft Sans Serif"/>
              </a:rPr>
              <a:t>v</a:t>
            </a:r>
            <a:r>
              <a:rPr sz="1100" spc="40" dirty="0">
                <a:solidFill>
                  <a:srgbClr val="535353"/>
                </a:solidFill>
                <a:latin typeface="Microsoft Sans Serif"/>
                <a:cs typeface="Microsoft Sans Serif"/>
              </a:rPr>
              <a:t>i</a:t>
            </a:r>
            <a:r>
              <a:rPr sz="1100" spc="-55" dirty="0">
                <a:solidFill>
                  <a:srgbClr val="535353"/>
                </a:solidFill>
                <a:latin typeface="Microsoft Sans Serif"/>
                <a:cs typeface="Microsoft Sans Serif"/>
              </a:rPr>
              <a:t>c</a:t>
            </a:r>
            <a:r>
              <a:rPr sz="1100" spc="85" dirty="0">
                <a:solidFill>
                  <a:srgbClr val="535353"/>
                </a:solidFill>
                <a:latin typeface="Microsoft Sans Serif"/>
                <a:cs typeface="Microsoft Sans Serif"/>
              </a:rPr>
              <a:t>e</a:t>
            </a:r>
            <a:r>
              <a:rPr sz="1100" spc="-155" dirty="0">
                <a:solidFill>
                  <a:srgbClr val="535353"/>
                </a:solidFill>
                <a:latin typeface="Microsoft Sans Serif"/>
                <a:cs typeface="Microsoft Sans Serif"/>
              </a:rPr>
              <a:t>s</a:t>
            </a:r>
            <a:r>
              <a:rPr sz="1100" spc="190" dirty="0">
                <a:solidFill>
                  <a:srgbClr val="535353"/>
                </a:solidFill>
                <a:latin typeface="Microsoft Sans Serif"/>
                <a:cs typeface="Microsoft Sans Serif"/>
              </a:rPr>
              <a:t>/</a:t>
            </a:r>
            <a:r>
              <a:rPr sz="1100" spc="475" dirty="0">
                <a:solidFill>
                  <a:srgbClr val="535353"/>
                </a:solidFill>
                <a:latin typeface="Microsoft Sans Serif"/>
                <a:cs typeface="Microsoft Sans Serif"/>
              </a:rPr>
              <a:t>…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4459579" y="4410455"/>
            <a:ext cx="941705" cy="105600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15570">
              <a:lnSpc>
                <a:spcPct val="100000"/>
              </a:lnSpc>
              <a:spcBef>
                <a:spcPts val="100"/>
              </a:spcBef>
            </a:pPr>
            <a:r>
              <a:rPr sz="1100" spc="45" dirty="0">
                <a:solidFill>
                  <a:srgbClr val="535353"/>
                </a:solidFill>
                <a:latin typeface="Microsoft Sans Serif"/>
                <a:cs typeface="Microsoft Sans Serif"/>
              </a:rPr>
              <a:t>Education,…</a:t>
            </a:r>
            <a:endParaRPr sz="1100">
              <a:latin typeface="Microsoft Sans Serif"/>
              <a:cs typeface="Microsoft Sans Serif"/>
            </a:endParaRPr>
          </a:p>
          <a:p>
            <a:pPr marL="99695" marR="136525" indent="-49530">
              <a:lnSpc>
                <a:spcPct val="170900"/>
              </a:lnSpc>
            </a:pPr>
            <a:r>
              <a:rPr sz="1100" spc="25" dirty="0">
                <a:solidFill>
                  <a:srgbClr val="535353"/>
                </a:solidFill>
                <a:latin typeface="Microsoft Sans Serif"/>
                <a:cs typeface="Microsoft Sans Serif"/>
              </a:rPr>
              <a:t>Automotive </a:t>
            </a:r>
            <a:r>
              <a:rPr sz="1100" spc="-280" dirty="0">
                <a:solidFill>
                  <a:srgbClr val="535353"/>
                </a:solidFill>
                <a:latin typeface="Microsoft Sans Serif"/>
                <a:cs typeface="Microsoft Sans Serif"/>
              </a:rPr>
              <a:t> </a:t>
            </a:r>
            <a:r>
              <a:rPr sz="1100" spc="-40" dirty="0">
                <a:solidFill>
                  <a:srgbClr val="535353"/>
                </a:solidFill>
                <a:latin typeface="Microsoft Sans Serif"/>
                <a:cs typeface="Microsoft Sans Serif"/>
              </a:rPr>
              <a:t>E</a:t>
            </a:r>
            <a:r>
              <a:rPr sz="1100" spc="-55" dirty="0">
                <a:solidFill>
                  <a:srgbClr val="535353"/>
                </a:solidFill>
                <a:latin typeface="Microsoft Sans Serif"/>
                <a:cs typeface="Microsoft Sans Serif"/>
              </a:rPr>
              <a:t>l</a:t>
            </a:r>
            <a:r>
              <a:rPr sz="1100" spc="85" dirty="0">
                <a:solidFill>
                  <a:srgbClr val="535353"/>
                </a:solidFill>
                <a:latin typeface="Microsoft Sans Serif"/>
                <a:cs typeface="Microsoft Sans Serif"/>
              </a:rPr>
              <a:t>e</a:t>
            </a:r>
            <a:r>
              <a:rPr sz="1100" spc="-55" dirty="0">
                <a:solidFill>
                  <a:srgbClr val="535353"/>
                </a:solidFill>
                <a:latin typeface="Microsoft Sans Serif"/>
                <a:cs typeface="Microsoft Sans Serif"/>
              </a:rPr>
              <a:t>c</a:t>
            </a:r>
            <a:r>
              <a:rPr sz="1100" spc="90" dirty="0">
                <a:solidFill>
                  <a:srgbClr val="535353"/>
                </a:solidFill>
                <a:latin typeface="Microsoft Sans Serif"/>
                <a:cs typeface="Microsoft Sans Serif"/>
              </a:rPr>
              <a:t>t</a:t>
            </a:r>
            <a:r>
              <a:rPr sz="1100" spc="25" dirty="0">
                <a:solidFill>
                  <a:srgbClr val="535353"/>
                </a:solidFill>
                <a:latin typeface="Microsoft Sans Serif"/>
                <a:cs typeface="Microsoft Sans Serif"/>
              </a:rPr>
              <a:t>r</a:t>
            </a:r>
            <a:r>
              <a:rPr sz="1100" spc="-15" dirty="0">
                <a:solidFill>
                  <a:srgbClr val="535353"/>
                </a:solidFill>
                <a:latin typeface="Microsoft Sans Serif"/>
                <a:cs typeface="Microsoft Sans Serif"/>
              </a:rPr>
              <a:t>o</a:t>
            </a:r>
            <a:r>
              <a:rPr sz="1100" spc="85" dirty="0">
                <a:solidFill>
                  <a:srgbClr val="535353"/>
                </a:solidFill>
                <a:latin typeface="Microsoft Sans Serif"/>
                <a:cs typeface="Microsoft Sans Serif"/>
              </a:rPr>
              <a:t>n</a:t>
            </a:r>
            <a:r>
              <a:rPr sz="1100" spc="-60" dirty="0">
                <a:solidFill>
                  <a:srgbClr val="535353"/>
                </a:solidFill>
                <a:latin typeface="Microsoft Sans Serif"/>
                <a:cs typeface="Microsoft Sans Serif"/>
              </a:rPr>
              <a:t>i</a:t>
            </a:r>
            <a:r>
              <a:rPr sz="1100" spc="45" dirty="0">
                <a:solidFill>
                  <a:srgbClr val="535353"/>
                </a:solidFill>
                <a:latin typeface="Microsoft Sans Serif"/>
                <a:cs typeface="Microsoft Sans Serif"/>
              </a:rPr>
              <a:t>c</a:t>
            </a:r>
            <a:r>
              <a:rPr sz="1100" spc="-65" dirty="0">
                <a:solidFill>
                  <a:srgbClr val="535353"/>
                </a:solidFill>
                <a:latin typeface="Microsoft Sans Serif"/>
                <a:cs typeface="Microsoft Sans Serif"/>
              </a:rPr>
              <a:t>s</a:t>
            </a:r>
            <a:endParaRPr sz="1100">
              <a:latin typeface="Microsoft Sans Serif"/>
              <a:cs typeface="Microsoft Sans Serif"/>
            </a:endParaRPr>
          </a:p>
          <a:p>
            <a:pPr marL="12700">
              <a:lnSpc>
                <a:spcPct val="100000"/>
              </a:lnSpc>
              <a:spcBef>
                <a:spcPts val="960"/>
              </a:spcBef>
            </a:pPr>
            <a:r>
              <a:rPr sz="1100" spc="25" dirty="0">
                <a:solidFill>
                  <a:srgbClr val="535353"/>
                </a:solidFill>
                <a:latin typeface="Microsoft Sans Serif"/>
                <a:cs typeface="Microsoft Sans Serif"/>
              </a:rPr>
              <a:t>Engineering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4303938" y="5559552"/>
            <a:ext cx="1104900" cy="4826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R="6985" algn="r">
              <a:lnSpc>
                <a:spcPct val="100000"/>
              </a:lnSpc>
              <a:spcBef>
                <a:spcPts val="100"/>
              </a:spcBef>
            </a:pPr>
            <a:r>
              <a:rPr sz="1100" spc="55" dirty="0">
                <a:solidFill>
                  <a:srgbClr val="535353"/>
                </a:solidFill>
                <a:latin typeface="Microsoft Sans Serif"/>
                <a:cs typeface="Microsoft Sans Serif"/>
              </a:rPr>
              <a:t>Hospitality/…</a:t>
            </a:r>
            <a:endParaRPr sz="1100">
              <a:latin typeface="Microsoft Sans Serif"/>
              <a:cs typeface="Microsoft Sans Serif"/>
            </a:endParaRPr>
          </a:p>
          <a:p>
            <a:pPr marR="5080" algn="r">
              <a:lnSpc>
                <a:spcPct val="100000"/>
              </a:lnSpc>
              <a:spcBef>
                <a:spcPts val="960"/>
              </a:spcBef>
            </a:pPr>
            <a:r>
              <a:rPr sz="1100" spc="45" dirty="0">
                <a:solidFill>
                  <a:srgbClr val="535353"/>
                </a:solidFill>
                <a:latin typeface="Microsoft Sans Serif"/>
                <a:cs typeface="Microsoft Sans Serif"/>
              </a:rPr>
              <a:t>Entertainment,…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4269204" y="6135623"/>
            <a:ext cx="1143000" cy="193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spc="45" dirty="0">
                <a:solidFill>
                  <a:srgbClr val="535353"/>
                </a:solidFill>
                <a:latin typeface="Microsoft Sans Serif"/>
                <a:cs typeface="Microsoft Sans Serif"/>
              </a:rPr>
              <a:t>Transportation,…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5421596" y="1666240"/>
            <a:ext cx="163830" cy="2235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spc="-20" dirty="0">
                <a:solidFill>
                  <a:srgbClr val="535353"/>
                </a:solidFill>
                <a:latin typeface="Trebuchet MS"/>
                <a:cs typeface="Trebuchet MS"/>
              </a:rPr>
              <a:t>IT</a:t>
            </a:r>
            <a:endParaRPr sz="1300">
              <a:latin typeface="Trebuchet MS"/>
              <a:cs typeface="Trebuchet MS"/>
            </a:endParaRPr>
          </a:p>
        </p:txBody>
      </p:sp>
      <p:grpSp>
        <p:nvGrpSpPr>
          <p:cNvPr id="21" name="object 21"/>
          <p:cNvGrpSpPr/>
          <p:nvPr/>
        </p:nvGrpSpPr>
        <p:grpSpPr>
          <a:xfrm>
            <a:off x="9105258" y="2083674"/>
            <a:ext cx="1273810" cy="4346575"/>
            <a:chOff x="9105258" y="2083674"/>
            <a:chExt cx="1273810" cy="4346575"/>
          </a:xfrm>
        </p:grpSpPr>
        <p:sp>
          <p:nvSpPr>
            <p:cNvPr id="22" name="object 22"/>
            <p:cNvSpPr/>
            <p:nvPr/>
          </p:nvSpPr>
          <p:spPr>
            <a:xfrm>
              <a:off x="9110015" y="2182367"/>
              <a:ext cx="1268730" cy="4148454"/>
            </a:xfrm>
            <a:custGeom>
              <a:avLst/>
              <a:gdLst/>
              <a:ahLst/>
              <a:cxnLst/>
              <a:rect l="l" t="t" r="r" b="b"/>
              <a:pathLst>
                <a:path w="1268729" h="4148454">
                  <a:moveTo>
                    <a:pt x="347929" y="4056888"/>
                  </a:moveTo>
                  <a:lnTo>
                    <a:pt x="0" y="4056888"/>
                  </a:lnTo>
                  <a:lnTo>
                    <a:pt x="0" y="4148328"/>
                  </a:lnTo>
                  <a:lnTo>
                    <a:pt x="347929" y="4148328"/>
                  </a:lnTo>
                  <a:lnTo>
                    <a:pt x="347929" y="4056888"/>
                  </a:lnTo>
                  <a:close/>
                </a:path>
                <a:path w="1268729" h="4148454">
                  <a:moveTo>
                    <a:pt x="347929" y="3767328"/>
                  </a:moveTo>
                  <a:lnTo>
                    <a:pt x="0" y="3767328"/>
                  </a:lnTo>
                  <a:lnTo>
                    <a:pt x="0" y="3858768"/>
                  </a:lnTo>
                  <a:lnTo>
                    <a:pt x="347929" y="3858768"/>
                  </a:lnTo>
                  <a:lnTo>
                    <a:pt x="347929" y="3767328"/>
                  </a:lnTo>
                  <a:close/>
                </a:path>
                <a:path w="1268729" h="4148454">
                  <a:moveTo>
                    <a:pt x="424129" y="3477768"/>
                  </a:moveTo>
                  <a:lnTo>
                    <a:pt x="0" y="3477768"/>
                  </a:lnTo>
                  <a:lnTo>
                    <a:pt x="0" y="3569208"/>
                  </a:lnTo>
                  <a:lnTo>
                    <a:pt x="424129" y="3569208"/>
                  </a:lnTo>
                  <a:lnTo>
                    <a:pt x="424129" y="3477768"/>
                  </a:lnTo>
                  <a:close/>
                </a:path>
                <a:path w="1268729" h="4148454">
                  <a:moveTo>
                    <a:pt x="424129" y="3188208"/>
                  </a:moveTo>
                  <a:lnTo>
                    <a:pt x="0" y="3188208"/>
                  </a:lnTo>
                  <a:lnTo>
                    <a:pt x="0" y="3279648"/>
                  </a:lnTo>
                  <a:lnTo>
                    <a:pt x="424129" y="3279648"/>
                  </a:lnTo>
                  <a:lnTo>
                    <a:pt x="424129" y="3188208"/>
                  </a:lnTo>
                  <a:close/>
                </a:path>
                <a:path w="1268729" h="4148454">
                  <a:moveTo>
                    <a:pt x="424129" y="2898648"/>
                  </a:moveTo>
                  <a:lnTo>
                    <a:pt x="0" y="2898648"/>
                  </a:lnTo>
                  <a:lnTo>
                    <a:pt x="0" y="2990088"/>
                  </a:lnTo>
                  <a:lnTo>
                    <a:pt x="424129" y="2990088"/>
                  </a:lnTo>
                  <a:lnTo>
                    <a:pt x="424129" y="2898648"/>
                  </a:lnTo>
                  <a:close/>
                </a:path>
                <a:path w="1268729" h="4148454">
                  <a:moveTo>
                    <a:pt x="427177" y="2609088"/>
                  </a:moveTo>
                  <a:lnTo>
                    <a:pt x="0" y="2609088"/>
                  </a:lnTo>
                  <a:lnTo>
                    <a:pt x="0" y="2700528"/>
                  </a:lnTo>
                  <a:lnTo>
                    <a:pt x="427177" y="2700528"/>
                  </a:lnTo>
                  <a:lnTo>
                    <a:pt x="427177" y="2609088"/>
                  </a:lnTo>
                  <a:close/>
                </a:path>
                <a:path w="1268729" h="4148454">
                  <a:moveTo>
                    <a:pt x="427177" y="2319528"/>
                  </a:moveTo>
                  <a:lnTo>
                    <a:pt x="0" y="2319528"/>
                  </a:lnTo>
                  <a:lnTo>
                    <a:pt x="0" y="2410968"/>
                  </a:lnTo>
                  <a:lnTo>
                    <a:pt x="427177" y="2410968"/>
                  </a:lnTo>
                  <a:lnTo>
                    <a:pt x="427177" y="2319528"/>
                  </a:lnTo>
                  <a:close/>
                </a:path>
                <a:path w="1268729" h="4148454">
                  <a:moveTo>
                    <a:pt x="506425" y="2029968"/>
                  </a:moveTo>
                  <a:lnTo>
                    <a:pt x="0" y="2029968"/>
                  </a:lnTo>
                  <a:lnTo>
                    <a:pt x="0" y="2118360"/>
                  </a:lnTo>
                  <a:lnTo>
                    <a:pt x="506425" y="2118360"/>
                  </a:lnTo>
                  <a:lnTo>
                    <a:pt x="506425" y="2029968"/>
                  </a:lnTo>
                  <a:close/>
                </a:path>
                <a:path w="1268729" h="4148454">
                  <a:moveTo>
                    <a:pt x="509473" y="1740408"/>
                  </a:moveTo>
                  <a:lnTo>
                    <a:pt x="0" y="1740408"/>
                  </a:lnTo>
                  <a:lnTo>
                    <a:pt x="0" y="1828800"/>
                  </a:lnTo>
                  <a:lnTo>
                    <a:pt x="509473" y="1828800"/>
                  </a:lnTo>
                  <a:lnTo>
                    <a:pt x="509473" y="1740408"/>
                  </a:lnTo>
                  <a:close/>
                </a:path>
                <a:path w="1268729" h="4148454">
                  <a:moveTo>
                    <a:pt x="591769" y="1450848"/>
                  </a:moveTo>
                  <a:lnTo>
                    <a:pt x="0" y="1450848"/>
                  </a:lnTo>
                  <a:lnTo>
                    <a:pt x="0" y="1539240"/>
                  </a:lnTo>
                  <a:lnTo>
                    <a:pt x="591769" y="1539240"/>
                  </a:lnTo>
                  <a:lnTo>
                    <a:pt x="591769" y="1450848"/>
                  </a:lnTo>
                  <a:close/>
                </a:path>
                <a:path w="1268729" h="4148454">
                  <a:moveTo>
                    <a:pt x="677113" y="1158240"/>
                  </a:moveTo>
                  <a:lnTo>
                    <a:pt x="0" y="1158240"/>
                  </a:lnTo>
                  <a:lnTo>
                    <a:pt x="0" y="1249680"/>
                  </a:lnTo>
                  <a:lnTo>
                    <a:pt x="677113" y="1249680"/>
                  </a:lnTo>
                  <a:lnTo>
                    <a:pt x="677113" y="1158240"/>
                  </a:lnTo>
                  <a:close/>
                </a:path>
                <a:path w="1268729" h="4148454">
                  <a:moveTo>
                    <a:pt x="683209" y="868680"/>
                  </a:moveTo>
                  <a:lnTo>
                    <a:pt x="0" y="868680"/>
                  </a:lnTo>
                  <a:lnTo>
                    <a:pt x="0" y="960120"/>
                  </a:lnTo>
                  <a:lnTo>
                    <a:pt x="683209" y="960120"/>
                  </a:lnTo>
                  <a:lnTo>
                    <a:pt x="683209" y="868680"/>
                  </a:lnTo>
                  <a:close/>
                </a:path>
                <a:path w="1268729" h="4148454">
                  <a:moveTo>
                    <a:pt x="844753" y="579120"/>
                  </a:moveTo>
                  <a:lnTo>
                    <a:pt x="0" y="579120"/>
                  </a:lnTo>
                  <a:lnTo>
                    <a:pt x="0" y="670560"/>
                  </a:lnTo>
                  <a:lnTo>
                    <a:pt x="844753" y="670560"/>
                  </a:lnTo>
                  <a:lnTo>
                    <a:pt x="844753" y="579120"/>
                  </a:lnTo>
                  <a:close/>
                </a:path>
                <a:path w="1268729" h="4148454">
                  <a:moveTo>
                    <a:pt x="930097" y="289560"/>
                  </a:moveTo>
                  <a:lnTo>
                    <a:pt x="0" y="289560"/>
                  </a:lnTo>
                  <a:lnTo>
                    <a:pt x="0" y="381000"/>
                  </a:lnTo>
                  <a:lnTo>
                    <a:pt x="930097" y="381000"/>
                  </a:lnTo>
                  <a:lnTo>
                    <a:pt x="930097" y="289560"/>
                  </a:lnTo>
                  <a:close/>
                </a:path>
                <a:path w="1268729" h="4148454">
                  <a:moveTo>
                    <a:pt x="1268425" y="0"/>
                  </a:moveTo>
                  <a:lnTo>
                    <a:pt x="0" y="0"/>
                  </a:lnTo>
                  <a:lnTo>
                    <a:pt x="0" y="91440"/>
                  </a:lnTo>
                  <a:lnTo>
                    <a:pt x="1268425" y="91440"/>
                  </a:lnTo>
                  <a:lnTo>
                    <a:pt x="1268425" y="0"/>
                  </a:lnTo>
                  <a:close/>
                </a:path>
              </a:pathLst>
            </a:custGeom>
            <a:solidFill>
              <a:srgbClr val="2070C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23"/>
            <p:cNvSpPr/>
            <p:nvPr/>
          </p:nvSpPr>
          <p:spPr>
            <a:xfrm>
              <a:off x="9110021" y="2083674"/>
              <a:ext cx="0" cy="4346575"/>
            </a:xfrm>
            <a:custGeom>
              <a:avLst/>
              <a:gdLst/>
              <a:ahLst/>
              <a:cxnLst/>
              <a:rect l="l" t="t" r="r" b="b"/>
              <a:pathLst>
                <a:path h="4346575">
                  <a:moveTo>
                    <a:pt x="0" y="0"/>
                  </a:moveTo>
                  <a:lnTo>
                    <a:pt x="1" y="4346002"/>
                  </a:lnTo>
                </a:path>
              </a:pathLst>
            </a:custGeom>
            <a:ln w="9525">
              <a:solidFill>
                <a:srgbClr val="E2E2E2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4" name="object 24"/>
          <p:cNvSpPr txBox="1"/>
          <p:nvPr/>
        </p:nvSpPr>
        <p:spPr>
          <a:xfrm>
            <a:off x="10475888" y="2121408"/>
            <a:ext cx="268605" cy="193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spc="25" dirty="0">
                <a:solidFill>
                  <a:srgbClr val="535353"/>
                </a:solidFill>
                <a:latin typeface="Microsoft Sans Serif"/>
                <a:cs typeface="Microsoft Sans Serif"/>
              </a:rPr>
              <a:t>827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10054429" y="2410967"/>
            <a:ext cx="353060" cy="4826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96520">
              <a:lnSpc>
                <a:spcPct val="100000"/>
              </a:lnSpc>
              <a:spcBef>
                <a:spcPts val="100"/>
              </a:spcBef>
            </a:pPr>
            <a:r>
              <a:rPr sz="1100" spc="25" dirty="0">
                <a:solidFill>
                  <a:srgbClr val="535353"/>
                </a:solidFill>
                <a:latin typeface="Microsoft Sans Serif"/>
                <a:cs typeface="Microsoft Sans Serif"/>
              </a:rPr>
              <a:t>607</a:t>
            </a:r>
            <a:endParaRPr sz="1100">
              <a:latin typeface="Microsoft Sans Serif"/>
              <a:cs typeface="Microsoft Sans Serif"/>
            </a:endParaRPr>
          </a:p>
          <a:p>
            <a:pPr marL="12700">
              <a:lnSpc>
                <a:spcPct val="100000"/>
              </a:lnSpc>
              <a:spcBef>
                <a:spcPts val="960"/>
              </a:spcBef>
            </a:pPr>
            <a:r>
              <a:rPr sz="1100" spc="25" dirty="0">
                <a:solidFill>
                  <a:srgbClr val="535353"/>
                </a:solidFill>
                <a:latin typeface="Microsoft Sans Serif"/>
                <a:cs typeface="Microsoft Sans Serif"/>
              </a:rPr>
              <a:t>552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9800021" y="2990088"/>
            <a:ext cx="359410" cy="772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02870">
              <a:lnSpc>
                <a:spcPct val="100000"/>
              </a:lnSpc>
              <a:spcBef>
                <a:spcPts val="100"/>
              </a:spcBef>
            </a:pPr>
            <a:r>
              <a:rPr sz="1100" spc="25" dirty="0">
                <a:solidFill>
                  <a:srgbClr val="535353"/>
                </a:solidFill>
                <a:latin typeface="Microsoft Sans Serif"/>
                <a:cs typeface="Microsoft Sans Serif"/>
              </a:rPr>
              <a:t>445</a:t>
            </a:r>
            <a:endParaRPr sz="1100">
              <a:latin typeface="Microsoft Sans Serif"/>
              <a:cs typeface="Microsoft Sans Serif"/>
            </a:endParaRPr>
          </a:p>
          <a:p>
            <a:pPr marL="98425">
              <a:lnSpc>
                <a:spcPct val="100000"/>
              </a:lnSpc>
              <a:spcBef>
                <a:spcPts val="960"/>
              </a:spcBef>
            </a:pPr>
            <a:r>
              <a:rPr sz="1100" spc="25" dirty="0">
                <a:solidFill>
                  <a:srgbClr val="535353"/>
                </a:solidFill>
                <a:latin typeface="Microsoft Sans Serif"/>
                <a:cs typeface="Microsoft Sans Serif"/>
              </a:rPr>
              <a:t>442</a:t>
            </a:r>
            <a:endParaRPr sz="1100">
              <a:latin typeface="Microsoft Sans Serif"/>
              <a:cs typeface="Microsoft Sans Serif"/>
            </a:endParaRPr>
          </a:p>
          <a:p>
            <a:pPr marL="12700">
              <a:lnSpc>
                <a:spcPct val="100000"/>
              </a:lnSpc>
              <a:spcBef>
                <a:spcPts val="960"/>
              </a:spcBef>
            </a:pPr>
            <a:r>
              <a:rPr sz="1100" spc="25" dirty="0">
                <a:solidFill>
                  <a:srgbClr val="535353"/>
                </a:solidFill>
                <a:latin typeface="Microsoft Sans Serif"/>
                <a:cs typeface="Microsoft Sans Serif"/>
              </a:rPr>
              <a:t>386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9631438" y="3858767"/>
            <a:ext cx="354330" cy="19304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98425">
              <a:lnSpc>
                <a:spcPct val="100000"/>
              </a:lnSpc>
              <a:spcBef>
                <a:spcPts val="100"/>
              </a:spcBef>
            </a:pPr>
            <a:r>
              <a:rPr sz="1100" spc="25" dirty="0">
                <a:solidFill>
                  <a:srgbClr val="535353"/>
                </a:solidFill>
                <a:latin typeface="Microsoft Sans Serif"/>
                <a:cs typeface="Microsoft Sans Serif"/>
              </a:rPr>
              <a:t>332</a:t>
            </a:r>
            <a:endParaRPr sz="1100">
              <a:latin typeface="Microsoft Sans Serif"/>
              <a:cs typeface="Microsoft Sans Serif"/>
            </a:endParaRPr>
          </a:p>
          <a:p>
            <a:pPr marL="96520">
              <a:lnSpc>
                <a:spcPct val="100000"/>
              </a:lnSpc>
              <a:spcBef>
                <a:spcPts val="960"/>
              </a:spcBef>
            </a:pPr>
            <a:r>
              <a:rPr sz="1100" spc="25" dirty="0">
                <a:solidFill>
                  <a:srgbClr val="535353"/>
                </a:solidFill>
                <a:latin typeface="Microsoft Sans Serif"/>
                <a:cs typeface="Microsoft Sans Serif"/>
              </a:rPr>
              <a:t>331</a:t>
            </a:r>
            <a:endParaRPr sz="1100">
              <a:latin typeface="Microsoft Sans Serif"/>
              <a:cs typeface="Microsoft Sans Serif"/>
            </a:endParaRPr>
          </a:p>
          <a:p>
            <a:pPr marL="17145">
              <a:lnSpc>
                <a:spcPct val="100000"/>
              </a:lnSpc>
              <a:spcBef>
                <a:spcPts val="960"/>
              </a:spcBef>
            </a:pPr>
            <a:r>
              <a:rPr sz="1100" spc="25" dirty="0">
                <a:solidFill>
                  <a:srgbClr val="535353"/>
                </a:solidFill>
                <a:latin typeface="Microsoft Sans Serif"/>
                <a:cs typeface="Microsoft Sans Serif"/>
              </a:rPr>
              <a:t>279</a:t>
            </a:r>
            <a:endParaRPr sz="1100">
              <a:latin typeface="Microsoft Sans Serif"/>
              <a:cs typeface="Microsoft Sans Serif"/>
            </a:endParaRPr>
          </a:p>
          <a:p>
            <a:pPr marL="15240">
              <a:lnSpc>
                <a:spcPct val="100000"/>
              </a:lnSpc>
              <a:spcBef>
                <a:spcPts val="960"/>
              </a:spcBef>
            </a:pPr>
            <a:r>
              <a:rPr sz="1100" spc="25" dirty="0">
                <a:solidFill>
                  <a:srgbClr val="535353"/>
                </a:solidFill>
                <a:latin typeface="Microsoft Sans Serif"/>
                <a:cs typeface="Microsoft Sans Serif"/>
              </a:rPr>
              <a:t>278</a:t>
            </a:r>
            <a:endParaRPr sz="1100">
              <a:latin typeface="Microsoft Sans Serif"/>
              <a:cs typeface="Microsoft Sans Serif"/>
            </a:endParaRPr>
          </a:p>
          <a:p>
            <a:pPr marL="13970">
              <a:lnSpc>
                <a:spcPct val="100000"/>
              </a:lnSpc>
              <a:spcBef>
                <a:spcPts val="960"/>
              </a:spcBef>
            </a:pPr>
            <a:r>
              <a:rPr sz="1100" spc="25" dirty="0">
                <a:solidFill>
                  <a:srgbClr val="535353"/>
                </a:solidFill>
                <a:latin typeface="Microsoft Sans Serif"/>
                <a:cs typeface="Microsoft Sans Serif"/>
              </a:rPr>
              <a:t>277</a:t>
            </a:r>
            <a:endParaRPr sz="1100">
              <a:latin typeface="Microsoft Sans Serif"/>
              <a:cs typeface="Microsoft Sans Serif"/>
            </a:endParaRPr>
          </a:p>
          <a:p>
            <a:pPr marL="12700">
              <a:lnSpc>
                <a:spcPct val="100000"/>
              </a:lnSpc>
              <a:spcBef>
                <a:spcPts val="960"/>
              </a:spcBef>
            </a:pPr>
            <a:r>
              <a:rPr sz="1100" spc="25" dirty="0">
                <a:solidFill>
                  <a:srgbClr val="535353"/>
                </a:solidFill>
                <a:latin typeface="Microsoft Sans Serif"/>
                <a:cs typeface="Microsoft Sans Serif"/>
              </a:rPr>
              <a:t>276</a:t>
            </a:r>
            <a:endParaRPr sz="1100">
              <a:latin typeface="Microsoft Sans Serif"/>
              <a:cs typeface="Microsoft Sans Serif"/>
            </a:endParaRPr>
          </a:p>
          <a:p>
            <a:pPr marL="12700">
              <a:lnSpc>
                <a:spcPct val="100000"/>
              </a:lnSpc>
              <a:spcBef>
                <a:spcPts val="960"/>
              </a:spcBef>
            </a:pPr>
            <a:r>
              <a:rPr sz="1100" spc="25" dirty="0">
                <a:solidFill>
                  <a:srgbClr val="535353"/>
                </a:solidFill>
                <a:latin typeface="Microsoft Sans Serif"/>
                <a:cs typeface="Microsoft Sans Serif"/>
              </a:rPr>
              <a:t>276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9556342" y="5885688"/>
            <a:ext cx="270510" cy="4826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3970">
              <a:lnSpc>
                <a:spcPct val="100000"/>
              </a:lnSpc>
              <a:spcBef>
                <a:spcPts val="100"/>
              </a:spcBef>
            </a:pPr>
            <a:r>
              <a:rPr sz="1100" spc="25" dirty="0">
                <a:solidFill>
                  <a:srgbClr val="535353"/>
                </a:solidFill>
                <a:latin typeface="Microsoft Sans Serif"/>
                <a:cs typeface="Microsoft Sans Serif"/>
              </a:rPr>
              <a:t>228</a:t>
            </a:r>
            <a:endParaRPr sz="1100">
              <a:latin typeface="Microsoft Sans Serif"/>
              <a:cs typeface="Microsoft Sans Serif"/>
            </a:endParaRPr>
          </a:p>
          <a:p>
            <a:pPr marL="12700">
              <a:lnSpc>
                <a:spcPct val="100000"/>
              </a:lnSpc>
              <a:spcBef>
                <a:spcPts val="960"/>
              </a:spcBef>
            </a:pPr>
            <a:r>
              <a:rPr sz="1100" spc="25" dirty="0">
                <a:solidFill>
                  <a:srgbClr val="535353"/>
                </a:solidFill>
                <a:latin typeface="Microsoft Sans Serif"/>
                <a:cs typeface="Microsoft Sans Serif"/>
              </a:rPr>
              <a:t>227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7737223" y="2109215"/>
            <a:ext cx="1383665" cy="193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spc="20" dirty="0">
                <a:solidFill>
                  <a:srgbClr val="535353"/>
                </a:solidFill>
                <a:latin typeface="Microsoft Sans Serif"/>
                <a:cs typeface="Microsoft Sans Serif"/>
              </a:rPr>
              <a:t>Hospitality/</a:t>
            </a:r>
            <a:r>
              <a:rPr sz="1100" spc="-20" dirty="0">
                <a:solidFill>
                  <a:srgbClr val="535353"/>
                </a:solidFill>
                <a:latin typeface="Microsoft Sans Serif"/>
                <a:cs typeface="Microsoft Sans Serif"/>
              </a:rPr>
              <a:t> </a:t>
            </a:r>
            <a:r>
              <a:rPr sz="1100" spc="75" dirty="0">
                <a:solidFill>
                  <a:srgbClr val="535353"/>
                </a:solidFill>
                <a:latin typeface="Microsoft Sans Serif"/>
                <a:cs typeface="Microsoft Sans Serif"/>
              </a:rPr>
              <a:t>Hotels/…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7428105" y="2398776"/>
            <a:ext cx="1555115" cy="193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spc="25" dirty="0">
                <a:solidFill>
                  <a:srgbClr val="535353"/>
                </a:solidFill>
                <a:latin typeface="Microsoft Sans Serif"/>
                <a:cs typeface="Microsoft Sans Serif"/>
              </a:rPr>
              <a:t>Information</a:t>
            </a:r>
            <a:r>
              <a:rPr sz="1100" spc="-65" dirty="0">
                <a:solidFill>
                  <a:srgbClr val="535353"/>
                </a:solidFill>
                <a:latin typeface="Microsoft Sans Serif"/>
                <a:cs typeface="Microsoft Sans Serif"/>
              </a:rPr>
              <a:t> </a:t>
            </a:r>
            <a:r>
              <a:rPr sz="1100" spc="20" dirty="0">
                <a:solidFill>
                  <a:srgbClr val="535353"/>
                </a:solidFill>
                <a:latin typeface="Microsoft Sans Serif"/>
                <a:cs typeface="Microsoft Sans Serif"/>
              </a:rPr>
              <a:t>Technology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7740779" y="2688335"/>
            <a:ext cx="1384935" cy="193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spc="-20" dirty="0">
                <a:solidFill>
                  <a:srgbClr val="535353"/>
                </a:solidFill>
                <a:latin typeface="Microsoft Sans Serif"/>
                <a:cs typeface="Microsoft Sans Serif"/>
              </a:rPr>
              <a:t>F</a:t>
            </a:r>
            <a:r>
              <a:rPr sz="1100" spc="25" dirty="0">
                <a:solidFill>
                  <a:srgbClr val="535353"/>
                </a:solidFill>
                <a:latin typeface="Microsoft Sans Serif"/>
                <a:cs typeface="Microsoft Sans Serif"/>
              </a:rPr>
              <a:t>o</a:t>
            </a:r>
            <a:r>
              <a:rPr sz="1100" spc="85" dirty="0">
                <a:solidFill>
                  <a:srgbClr val="535353"/>
                </a:solidFill>
                <a:latin typeface="Microsoft Sans Serif"/>
                <a:cs typeface="Microsoft Sans Serif"/>
              </a:rPr>
              <a:t>o</a:t>
            </a:r>
            <a:r>
              <a:rPr sz="1100" spc="80" dirty="0">
                <a:solidFill>
                  <a:srgbClr val="535353"/>
                </a:solidFill>
                <a:latin typeface="Microsoft Sans Serif"/>
                <a:cs typeface="Microsoft Sans Serif"/>
              </a:rPr>
              <a:t>d</a:t>
            </a:r>
            <a:r>
              <a:rPr sz="1100" spc="-20" dirty="0">
                <a:solidFill>
                  <a:srgbClr val="535353"/>
                </a:solidFill>
                <a:latin typeface="Microsoft Sans Serif"/>
                <a:cs typeface="Microsoft Sans Serif"/>
              </a:rPr>
              <a:t>,</a:t>
            </a:r>
            <a:r>
              <a:rPr sz="1100" spc="-80" dirty="0">
                <a:solidFill>
                  <a:srgbClr val="535353"/>
                </a:solidFill>
                <a:latin typeface="Microsoft Sans Serif"/>
                <a:cs typeface="Microsoft Sans Serif"/>
              </a:rPr>
              <a:t> </a:t>
            </a:r>
            <a:r>
              <a:rPr sz="1100" spc="-35" dirty="0">
                <a:solidFill>
                  <a:srgbClr val="535353"/>
                </a:solidFill>
                <a:latin typeface="Microsoft Sans Serif"/>
                <a:cs typeface="Microsoft Sans Serif"/>
              </a:rPr>
              <a:t>B</a:t>
            </a:r>
            <a:r>
              <a:rPr sz="1100" spc="85" dirty="0">
                <a:solidFill>
                  <a:srgbClr val="535353"/>
                </a:solidFill>
                <a:latin typeface="Microsoft Sans Serif"/>
                <a:cs typeface="Microsoft Sans Serif"/>
              </a:rPr>
              <a:t>e</a:t>
            </a:r>
            <a:r>
              <a:rPr sz="1100" spc="-55" dirty="0">
                <a:solidFill>
                  <a:srgbClr val="535353"/>
                </a:solidFill>
                <a:latin typeface="Microsoft Sans Serif"/>
                <a:cs typeface="Microsoft Sans Serif"/>
              </a:rPr>
              <a:t>v</a:t>
            </a:r>
            <a:r>
              <a:rPr sz="1100" spc="-15" dirty="0">
                <a:solidFill>
                  <a:srgbClr val="535353"/>
                </a:solidFill>
                <a:latin typeface="Microsoft Sans Serif"/>
                <a:cs typeface="Microsoft Sans Serif"/>
              </a:rPr>
              <a:t>e</a:t>
            </a:r>
            <a:r>
              <a:rPr sz="1100" spc="25" dirty="0">
                <a:solidFill>
                  <a:srgbClr val="535353"/>
                </a:solidFill>
                <a:latin typeface="Microsoft Sans Serif"/>
                <a:cs typeface="Microsoft Sans Serif"/>
              </a:rPr>
              <a:t>r</a:t>
            </a:r>
            <a:r>
              <a:rPr sz="1100" spc="-15" dirty="0">
                <a:solidFill>
                  <a:srgbClr val="535353"/>
                </a:solidFill>
                <a:latin typeface="Microsoft Sans Serif"/>
                <a:cs typeface="Microsoft Sans Serif"/>
              </a:rPr>
              <a:t>a</a:t>
            </a:r>
            <a:r>
              <a:rPr sz="1100" spc="80" dirty="0">
                <a:solidFill>
                  <a:srgbClr val="535353"/>
                </a:solidFill>
                <a:latin typeface="Microsoft Sans Serif"/>
                <a:cs typeface="Microsoft Sans Serif"/>
              </a:rPr>
              <a:t>g</a:t>
            </a:r>
            <a:r>
              <a:rPr sz="1100" spc="-15" dirty="0">
                <a:solidFill>
                  <a:srgbClr val="535353"/>
                </a:solidFill>
                <a:latin typeface="Microsoft Sans Serif"/>
                <a:cs typeface="Microsoft Sans Serif"/>
              </a:rPr>
              <a:t>e</a:t>
            </a:r>
            <a:r>
              <a:rPr sz="1100" spc="-65" dirty="0">
                <a:solidFill>
                  <a:srgbClr val="535353"/>
                </a:solidFill>
                <a:latin typeface="Microsoft Sans Serif"/>
                <a:cs typeface="Microsoft Sans Serif"/>
              </a:rPr>
              <a:t>s</a:t>
            </a:r>
            <a:r>
              <a:rPr sz="1100" spc="15" dirty="0">
                <a:solidFill>
                  <a:srgbClr val="535353"/>
                </a:solidFill>
                <a:latin typeface="Microsoft Sans Serif"/>
                <a:cs typeface="Microsoft Sans Serif"/>
              </a:rPr>
              <a:t> </a:t>
            </a:r>
            <a:r>
              <a:rPr sz="1100" spc="65" dirty="0">
                <a:solidFill>
                  <a:srgbClr val="535353"/>
                </a:solidFill>
                <a:latin typeface="Microsoft Sans Serif"/>
                <a:cs typeface="Microsoft Sans Serif"/>
              </a:rPr>
              <a:t>&amp;</a:t>
            </a:r>
            <a:r>
              <a:rPr sz="1100" spc="475" dirty="0">
                <a:solidFill>
                  <a:srgbClr val="535353"/>
                </a:solidFill>
                <a:latin typeface="Microsoft Sans Serif"/>
                <a:cs typeface="Microsoft Sans Serif"/>
              </a:rPr>
              <a:t>…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7489637" y="2980944"/>
            <a:ext cx="1485265" cy="193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spc="30" dirty="0">
                <a:solidFill>
                  <a:srgbClr val="535353"/>
                </a:solidFill>
                <a:latin typeface="Microsoft Sans Serif"/>
                <a:cs typeface="Microsoft Sans Serif"/>
              </a:rPr>
              <a:t>Marketing/</a:t>
            </a:r>
            <a:r>
              <a:rPr sz="1100" spc="-40" dirty="0">
                <a:solidFill>
                  <a:srgbClr val="535353"/>
                </a:solidFill>
                <a:latin typeface="Microsoft Sans Serif"/>
                <a:cs typeface="Microsoft Sans Serif"/>
              </a:rPr>
              <a:t> </a:t>
            </a:r>
            <a:r>
              <a:rPr sz="1100" spc="20" dirty="0">
                <a:solidFill>
                  <a:srgbClr val="535353"/>
                </a:solidFill>
                <a:latin typeface="Microsoft Sans Serif"/>
                <a:cs typeface="Microsoft Sans Serif"/>
              </a:rPr>
              <a:t>Advertising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33" name="object 33"/>
          <p:cNvSpPr txBox="1"/>
          <p:nvPr/>
        </p:nvSpPr>
        <p:spPr>
          <a:xfrm>
            <a:off x="7977253" y="3270503"/>
            <a:ext cx="1143000" cy="193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spc="55" dirty="0">
                <a:solidFill>
                  <a:srgbClr val="535353"/>
                </a:solidFill>
                <a:latin typeface="Microsoft Sans Serif"/>
                <a:cs typeface="Microsoft Sans Serif"/>
              </a:rPr>
              <a:t>Manufacturing/…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34" name="object 34"/>
          <p:cNvSpPr txBox="1"/>
          <p:nvPr/>
        </p:nvSpPr>
        <p:spPr>
          <a:xfrm>
            <a:off x="7528054" y="3560064"/>
            <a:ext cx="1588770" cy="13512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R="6985" algn="r">
              <a:lnSpc>
                <a:spcPct val="100000"/>
              </a:lnSpc>
              <a:spcBef>
                <a:spcPts val="100"/>
              </a:spcBef>
            </a:pPr>
            <a:r>
              <a:rPr sz="1100" spc="45" dirty="0">
                <a:solidFill>
                  <a:srgbClr val="535353"/>
                </a:solidFill>
                <a:latin typeface="Microsoft Sans Serif"/>
                <a:cs typeface="Microsoft Sans Serif"/>
              </a:rPr>
              <a:t>E</a:t>
            </a:r>
            <a:r>
              <a:rPr sz="1100" spc="-5" dirty="0">
                <a:solidFill>
                  <a:srgbClr val="535353"/>
                </a:solidFill>
                <a:latin typeface="Microsoft Sans Serif"/>
                <a:cs typeface="Microsoft Sans Serif"/>
              </a:rPr>
              <a:t>d</a:t>
            </a:r>
            <a:r>
              <a:rPr sz="1100" spc="-15" dirty="0">
                <a:solidFill>
                  <a:srgbClr val="535353"/>
                </a:solidFill>
                <a:latin typeface="Microsoft Sans Serif"/>
                <a:cs typeface="Microsoft Sans Serif"/>
              </a:rPr>
              <a:t>u</a:t>
            </a:r>
            <a:r>
              <a:rPr sz="1100" spc="-55" dirty="0">
                <a:solidFill>
                  <a:srgbClr val="535353"/>
                </a:solidFill>
                <a:latin typeface="Microsoft Sans Serif"/>
                <a:cs typeface="Microsoft Sans Serif"/>
              </a:rPr>
              <a:t>c</a:t>
            </a:r>
            <a:r>
              <a:rPr sz="1100" spc="-15" dirty="0">
                <a:solidFill>
                  <a:srgbClr val="535353"/>
                </a:solidFill>
                <a:latin typeface="Microsoft Sans Serif"/>
                <a:cs typeface="Microsoft Sans Serif"/>
              </a:rPr>
              <a:t>a</a:t>
            </a:r>
            <a:r>
              <a:rPr sz="1100" spc="90" dirty="0">
                <a:solidFill>
                  <a:srgbClr val="535353"/>
                </a:solidFill>
                <a:latin typeface="Microsoft Sans Serif"/>
                <a:cs typeface="Microsoft Sans Serif"/>
              </a:rPr>
              <a:t>t</a:t>
            </a:r>
            <a:r>
              <a:rPr sz="1100" spc="40" dirty="0">
                <a:solidFill>
                  <a:srgbClr val="535353"/>
                </a:solidFill>
                <a:latin typeface="Microsoft Sans Serif"/>
                <a:cs typeface="Microsoft Sans Serif"/>
              </a:rPr>
              <a:t>i</a:t>
            </a:r>
            <a:r>
              <a:rPr sz="1100" spc="-15" dirty="0">
                <a:solidFill>
                  <a:srgbClr val="535353"/>
                </a:solidFill>
                <a:latin typeface="Microsoft Sans Serif"/>
                <a:cs typeface="Microsoft Sans Serif"/>
              </a:rPr>
              <a:t>o</a:t>
            </a:r>
            <a:r>
              <a:rPr sz="1100" spc="85" dirty="0">
                <a:solidFill>
                  <a:srgbClr val="535353"/>
                </a:solidFill>
                <a:latin typeface="Microsoft Sans Serif"/>
                <a:cs typeface="Microsoft Sans Serif"/>
              </a:rPr>
              <a:t>n</a:t>
            </a:r>
            <a:r>
              <a:rPr sz="1100" spc="-20" dirty="0">
                <a:solidFill>
                  <a:srgbClr val="535353"/>
                </a:solidFill>
                <a:latin typeface="Microsoft Sans Serif"/>
                <a:cs typeface="Microsoft Sans Serif"/>
              </a:rPr>
              <a:t>,</a:t>
            </a:r>
            <a:r>
              <a:rPr sz="1100" spc="-80" dirty="0">
                <a:solidFill>
                  <a:srgbClr val="535353"/>
                </a:solidFill>
                <a:latin typeface="Microsoft Sans Serif"/>
                <a:cs typeface="Microsoft Sans Serif"/>
              </a:rPr>
              <a:t> </a:t>
            </a:r>
            <a:r>
              <a:rPr sz="1100" spc="25" dirty="0">
                <a:solidFill>
                  <a:srgbClr val="535353"/>
                </a:solidFill>
                <a:latin typeface="Microsoft Sans Serif"/>
                <a:cs typeface="Microsoft Sans Serif"/>
              </a:rPr>
              <a:t>T</a:t>
            </a:r>
            <a:r>
              <a:rPr sz="1100" spc="-75" dirty="0">
                <a:solidFill>
                  <a:srgbClr val="535353"/>
                </a:solidFill>
                <a:latin typeface="Microsoft Sans Serif"/>
                <a:cs typeface="Microsoft Sans Serif"/>
              </a:rPr>
              <a:t>r</a:t>
            </a:r>
            <a:r>
              <a:rPr sz="1100" spc="-15" dirty="0">
                <a:solidFill>
                  <a:srgbClr val="535353"/>
                </a:solidFill>
                <a:latin typeface="Microsoft Sans Serif"/>
                <a:cs typeface="Microsoft Sans Serif"/>
              </a:rPr>
              <a:t>a</a:t>
            </a:r>
            <a:r>
              <a:rPr sz="1100" spc="40" dirty="0">
                <a:solidFill>
                  <a:srgbClr val="535353"/>
                </a:solidFill>
                <a:latin typeface="Microsoft Sans Serif"/>
                <a:cs typeface="Microsoft Sans Serif"/>
              </a:rPr>
              <a:t>i</a:t>
            </a:r>
            <a:r>
              <a:rPr sz="1100" spc="-15" dirty="0">
                <a:solidFill>
                  <a:srgbClr val="535353"/>
                </a:solidFill>
                <a:latin typeface="Microsoft Sans Serif"/>
                <a:cs typeface="Microsoft Sans Serif"/>
              </a:rPr>
              <a:t>n</a:t>
            </a:r>
            <a:r>
              <a:rPr sz="1100" spc="40" dirty="0">
                <a:solidFill>
                  <a:srgbClr val="535353"/>
                </a:solidFill>
                <a:latin typeface="Microsoft Sans Serif"/>
                <a:cs typeface="Microsoft Sans Serif"/>
              </a:rPr>
              <a:t>i</a:t>
            </a:r>
            <a:r>
              <a:rPr sz="1100" spc="85" dirty="0">
                <a:solidFill>
                  <a:srgbClr val="535353"/>
                </a:solidFill>
                <a:latin typeface="Microsoft Sans Serif"/>
                <a:cs typeface="Microsoft Sans Serif"/>
              </a:rPr>
              <a:t>n</a:t>
            </a:r>
            <a:r>
              <a:rPr sz="1100" spc="80" dirty="0">
                <a:solidFill>
                  <a:srgbClr val="535353"/>
                </a:solidFill>
                <a:latin typeface="Microsoft Sans Serif"/>
                <a:cs typeface="Microsoft Sans Serif"/>
              </a:rPr>
              <a:t>g</a:t>
            </a:r>
            <a:r>
              <a:rPr sz="1100" spc="-110" dirty="0">
                <a:solidFill>
                  <a:srgbClr val="535353"/>
                </a:solidFill>
                <a:latin typeface="Microsoft Sans Serif"/>
                <a:cs typeface="Microsoft Sans Serif"/>
              </a:rPr>
              <a:t>,</a:t>
            </a:r>
            <a:r>
              <a:rPr sz="1100" spc="475" dirty="0">
                <a:solidFill>
                  <a:srgbClr val="535353"/>
                </a:solidFill>
                <a:latin typeface="Microsoft Sans Serif"/>
                <a:cs typeface="Microsoft Sans Serif"/>
              </a:rPr>
              <a:t>…</a:t>
            </a:r>
            <a:endParaRPr sz="1100">
              <a:latin typeface="Microsoft Sans Serif"/>
              <a:cs typeface="Microsoft Sans Serif"/>
            </a:endParaRPr>
          </a:p>
          <a:p>
            <a:pPr marR="5080" algn="r">
              <a:lnSpc>
                <a:spcPct val="100000"/>
              </a:lnSpc>
              <a:spcBef>
                <a:spcPts val="960"/>
              </a:spcBef>
            </a:pPr>
            <a:r>
              <a:rPr sz="1100" spc="25" dirty="0">
                <a:solidFill>
                  <a:srgbClr val="535353"/>
                </a:solidFill>
                <a:latin typeface="Microsoft Sans Serif"/>
                <a:cs typeface="Microsoft Sans Serif"/>
              </a:rPr>
              <a:t>Banking/</a:t>
            </a:r>
            <a:r>
              <a:rPr sz="1100" spc="-70" dirty="0">
                <a:solidFill>
                  <a:srgbClr val="535353"/>
                </a:solidFill>
                <a:latin typeface="Microsoft Sans Serif"/>
                <a:cs typeface="Microsoft Sans Serif"/>
              </a:rPr>
              <a:t> </a:t>
            </a:r>
            <a:r>
              <a:rPr sz="1100" spc="40" dirty="0">
                <a:solidFill>
                  <a:srgbClr val="535353"/>
                </a:solidFill>
                <a:latin typeface="Microsoft Sans Serif"/>
                <a:cs typeface="Microsoft Sans Serif"/>
              </a:rPr>
              <a:t>Financial…</a:t>
            </a:r>
            <a:endParaRPr sz="1100">
              <a:latin typeface="Microsoft Sans Serif"/>
              <a:cs typeface="Microsoft Sans Serif"/>
            </a:endParaRPr>
          </a:p>
          <a:p>
            <a:pPr marL="749300">
              <a:lnSpc>
                <a:spcPct val="100000"/>
              </a:lnSpc>
              <a:spcBef>
                <a:spcPts val="960"/>
              </a:spcBef>
            </a:pPr>
            <a:r>
              <a:rPr sz="1100" spc="5" dirty="0">
                <a:solidFill>
                  <a:srgbClr val="535353"/>
                </a:solidFill>
                <a:latin typeface="Microsoft Sans Serif"/>
                <a:cs typeface="Microsoft Sans Serif"/>
              </a:rPr>
              <a:t>Healthcare</a:t>
            </a:r>
            <a:endParaRPr sz="1100">
              <a:latin typeface="Microsoft Sans Serif"/>
              <a:cs typeface="Microsoft Sans Serif"/>
            </a:endParaRPr>
          </a:p>
          <a:p>
            <a:pPr marL="145415" marR="6350" indent="-133350">
              <a:lnSpc>
                <a:spcPct val="172700"/>
              </a:lnSpc>
            </a:pPr>
            <a:r>
              <a:rPr sz="1100" spc="10" dirty="0">
                <a:solidFill>
                  <a:srgbClr val="535353"/>
                </a:solidFill>
                <a:latin typeface="Microsoft Sans Serif"/>
                <a:cs typeface="Microsoft Sans Serif"/>
              </a:rPr>
              <a:t>Entertainment, </a:t>
            </a:r>
            <a:r>
              <a:rPr sz="1100" spc="65" dirty="0">
                <a:solidFill>
                  <a:srgbClr val="535353"/>
                </a:solidFill>
                <a:latin typeface="Microsoft Sans Serif"/>
                <a:cs typeface="Microsoft Sans Serif"/>
              </a:rPr>
              <a:t>Movies… </a:t>
            </a:r>
            <a:r>
              <a:rPr sz="1100" spc="-280" dirty="0">
                <a:solidFill>
                  <a:srgbClr val="535353"/>
                </a:solidFill>
                <a:latin typeface="Microsoft Sans Serif"/>
                <a:cs typeface="Microsoft Sans Serif"/>
              </a:rPr>
              <a:t> </a:t>
            </a:r>
            <a:r>
              <a:rPr sz="1100" spc="20" dirty="0">
                <a:solidFill>
                  <a:srgbClr val="535353"/>
                </a:solidFill>
                <a:latin typeface="Microsoft Sans Serif"/>
                <a:cs typeface="Microsoft Sans Serif"/>
              </a:rPr>
              <a:t>C</a:t>
            </a:r>
            <a:r>
              <a:rPr sz="1100" spc="-35" dirty="0">
                <a:solidFill>
                  <a:srgbClr val="535353"/>
                </a:solidFill>
                <a:latin typeface="Microsoft Sans Serif"/>
                <a:cs typeface="Microsoft Sans Serif"/>
              </a:rPr>
              <a:t>h</a:t>
            </a:r>
            <a:r>
              <a:rPr sz="1100" spc="85" dirty="0">
                <a:solidFill>
                  <a:srgbClr val="535353"/>
                </a:solidFill>
                <a:latin typeface="Microsoft Sans Serif"/>
                <a:cs typeface="Microsoft Sans Serif"/>
              </a:rPr>
              <a:t>e</a:t>
            </a:r>
            <a:r>
              <a:rPr sz="1100" spc="-20" dirty="0">
                <a:solidFill>
                  <a:srgbClr val="535353"/>
                </a:solidFill>
                <a:latin typeface="Microsoft Sans Serif"/>
                <a:cs typeface="Microsoft Sans Serif"/>
              </a:rPr>
              <a:t>m</a:t>
            </a:r>
            <a:r>
              <a:rPr sz="1100" spc="40" dirty="0">
                <a:solidFill>
                  <a:srgbClr val="535353"/>
                </a:solidFill>
                <a:latin typeface="Microsoft Sans Serif"/>
                <a:cs typeface="Microsoft Sans Serif"/>
              </a:rPr>
              <a:t>i</a:t>
            </a:r>
            <a:r>
              <a:rPr sz="1100" spc="45" dirty="0">
                <a:solidFill>
                  <a:srgbClr val="535353"/>
                </a:solidFill>
                <a:latin typeface="Microsoft Sans Serif"/>
                <a:cs typeface="Microsoft Sans Serif"/>
              </a:rPr>
              <a:t>c</a:t>
            </a:r>
            <a:r>
              <a:rPr sz="1100" spc="-114" dirty="0">
                <a:solidFill>
                  <a:srgbClr val="535353"/>
                </a:solidFill>
                <a:latin typeface="Microsoft Sans Serif"/>
                <a:cs typeface="Microsoft Sans Serif"/>
              </a:rPr>
              <a:t>a</a:t>
            </a:r>
            <a:r>
              <a:rPr sz="1100" spc="45" dirty="0">
                <a:solidFill>
                  <a:srgbClr val="535353"/>
                </a:solidFill>
                <a:latin typeface="Microsoft Sans Serif"/>
                <a:cs typeface="Microsoft Sans Serif"/>
              </a:rPr>
              <a:t>l</a:t>
            </a:r>
            <a:r>
              <a:rPr sz="1100" spc="-65" dirty="0">
                <a:solidFill>
                  <a:srgbClr val="535353"/>
                </a:solidFill>
                <a:latin typeface="Microsoft Sans Serif"/>
                <a:cs typeface="Microsoft Sans Serif"/>
              </a:rPr>
              <a:t>s</a:t>
            </a:r>
            <a:r>
              <a:rPr sz="1100" spc="15" dirty="0">
                <a:solidFill>
                  <a:srgbClr val="535353"/>
                </a:solidFill>
                <a:latin typeface="Microsoft Sans Serif"/>
                <a:cs typeface="Microsoft Sans Serif"/>
              </a:rPr>
              <a:t> </a:t>
            </a:r>
            <a:r>
              <a:rPr sz="1100" spc="40" dirty="0">
                <a:solidFill>
                  <a:srgbClr val="535353"/>
                </a:solidFill>
                <a:latin typeface="Microsoft Sans Serif"/>
                <a:cs typeface="Microsoft Sans Serif"/>
              </a:rPr>
              <a:t>&amp;</a:t>
            </a:r>
            <a:r>
              <a:rPr sz="1100" spc="-70" dirty="0">
                <a:solidFill>
                  <a:srgbClr val="535353"/>
                </a:solidFill>
                <a:latin typeface="Microsoft Sans Serif"/>
                <a:cs typeface="Microsoft Sans Serif"/>
              </a:rPr>
              <a:t> </a:t>
            </a:r>
            <a:r>
              <a:rPr sz="1100" spc="-40" dirty="0">
                <a:solidFill>
                  <a:srgbClr val="535353"/>
                </a:solidFill>
                <a:latin typeface="Microsoft Sans Serif"/>
                <a:cs typeface="Microsoft Sans Serif"/>
              </a:rPr>
              <a:t>P</a:t>
            </a:r>
            <a:r>
              <a:rPr sz="1100" spc="45" dirty="0">
                <a:solidFill>
                  <a:srgbClr val="535353"/>
                </a:solidFill>
                <a:latin typeface="Microsoft Sans Serif"/>
                <a:cs typeface="Microsoft Sans Serif"/>
              </a:rPr>
              <a:t>l</a:t>
            </a:r>
            <a:r>
              <a:rPr sz="1100" spc="-114" dirty="0">
                <a:solidFill>
                  <a:srgbClr val="535353"/>
                </a:solidFill>
                <a:latin typeface="Microsoft Sans Serif"/>
                <a:cs typeface="Microsoft Sans Serif"/>
              </a:rPr>
              <a:t>a</a:t>
            </a:r>
            <a:r>
              <a:rPr sz="1100" spc="-55" dirty="0">
                <a:solidFill>
                  <a:srgbClr val="535353"/>
                </a:solidFill>
                <a:latin typeface="Microsoft Sans Serif"/>
                <a:cs typeface="Microsoft Sans Serif"/>
              </a:rPr>
              <a:t>s</a:t>
            </a:r>
            <a:r>
              <a:rPr sz="1100" spc="90" dirty="0">
                <a:solidFill>
                  <a:srgbClr val="535353"/>
                </a:solidFill>
                <a:latin typeface="Microsoft Sans Serif"/>
                <a:cs typeface="Microsoft Sans Serif"/>
              </a:rPr>
              <a:t>t</a:t>
            </a:r>
            <a:r>
              <a:rPr sz="1100" spc="40" dirty="0">
                <a:solidFill>
                  <a:srgbClr val="535353"/>
                </a:solidFill>
                <a:latin typeface="Microsoft Sans Serif"/>
                <a:cs typeface="Microsoft Sans Serif"/>
              </a:rPr>
              <a:t>i</a:t>
            </a:r>
            <a:r>
              <a:rPr sz="1100" spc="-55" dirty="0">
                <a:solidFill>
                  <a:srgbClr val="535353"/>
                </a:solidFill>
                <a:latin typeface="Microsoft Sans Serif"/>
                <a:cs typeface="Microsoft Sans Serif"/>
              </a:rPr>
              <a:t>c</a:t>
            </a:r>
            <a:r>
              <a:rPr sz="1100" spc="-65" dirty="0">
                <a:solidFill>
                  <a:srgbClr val="535353"/>
                </a:solidFill>
                <a:latin typeface="Microsoft Sans Serif"/>
                <a:cs typeface="Microsoft Sans Serif"/>
              </a:rPr>
              <a:t>s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35" name="object 35"/>
          <p:cNvSpPr txBox="1"/>
          <p:nvPr/>
        </p:nvSpPr>
        <p:spPr>
          <a:xfrm>
            <a:off x="7585777" y="5007864"/>
            <a:ext cx="1536065" cy="193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spc="50" dirty="0">
                <a:solidFill>
                  <a:srgbClr val="535353"/>
                </a:solidFill>
                <a:latin typeface="Microsoft Sans Serif"/>
                <a:cs typeface="Microsoft Sans Serif"/>
              </a:rPr>
              <a:t>A</a:t>
            </a:r>
            <a:r>
              <a:rPr sz="1100" spc="-40" dirty="0">
                <a:solidFill>
                  <a:srgbClr val="535353"/>
                </a:solidFill>
                <a:latin typeface="Microsoft Sans Serif"/>
                <a:cs typeface="Microsoft Sans Serif"/>
              </a:rPr>
              <a:t>c</a:t>
            </a:r>
            <a:r>
              <a:rPr sz="1100" spc="45" dirty="0">
                <a:solidFill>
                  <a:srgbClr val="535353"/>
                </a:solidFill>
                <a:latin typeface="Microsoft Sans Serif"/>
                <a:cs typeface="Microsoft Sans Serif"/>
              </a:rPr>
              <a:t>c</a:t>
            </a:r>
            <a:r>
              <a:rPr sz="1100" spc="-15" dirty="0">
                <a:solidFill>
                  <a:srgbClr val="535353"/>
                </a:solidFill>
                <a:latin typeface="Microsoft Sans Serif"/>
                <a:cs typeface="Microsoft Sans Serif"/>
              </a:rPr>
              <a:t>o</a:t>
            </a:r>
            <a:r>
              <a:rPr sz="1100" spc="85" dirty="0">
                <a:solidFill>
                  <a:srgbClr val="535353"/>
                </a:solidFill>
                <a:latin typeface="Microsoft Sans Serif"/>
                <a:cs typeface="Microsoft Sans Serif"/>
              </a:rPr>
              <a:t>u</a:t>
            </a:r>
            <a:r>
              <a:rPr sz="1100" spc="-15" dirty="0">
                <a:solidFill>
                  <a:srgbClr val="535353"/>
                </a:solidFill>
                <a:latin typeface="Microsoft Sans Serif"/>
                <a:cs typeface="Microsoft Sans Serif"/>
              </a:rPr>
              <a:t>n</a:t>
            </a:r>
            <a:r>
              <a:rPr sz="1100" spc="90" dirty="0">
                <a:solidFill>
                  <a:srgbClr val="535353"/>
                </a:solidFill>
                <a:latin typeface="Microsoft Sans Serif"/>
                <a:cs typeface="Microsoft Sans Serif"/>
              </a:rPr>
              <a:t>t</a:t>
            </a:r>
            <a:r>
              <a:rPr sz="1100" spc="-60" dirty="0">
                <a:solidFill>
                  <a:srgbClr val="535353"/>
                </a:solidFill>
                <a:latin typeface="Microsoft Sans Serif"/>
                <a:cs typeface="Microsoft Sans Serif"/>
              </a:rPr>
              <a:t>i</a:t>
            </a:r>
            <a:r>
              <a:rPr sz="1100" spc="85" dirty="0">
                <a:solidFill>
                  <a:srgbClr val="535353"/>
                </a:solidFill>
                <a:latin typeface="Microsoft Sans Serif"/>
                <a:cs typeface="Microsoft Sans Serif"/>
              </a:rPr>
              <a:t>n</a:t>
            </a:r>
            <a:r>
              <a:rPr sz="1100" spc="80" dirty="0">
                <a:solidFill>
                  <a:srgbClr val="535353"/>
                </a:solidFill>
                <a:latin typeface="Microsoft Sans Serif"/>
                <a:cs typeface="Microsoft Sans Serif"/>
              </a:rPr>
              <a:t>g</a:t>
            </a:r>
            <a:r>
              <a:rPr sz="1100" spc="-20" dirty="0">
                <a:solidFill>
                  <a:srgbClr val="535353"/>
                </a:solidFill>
                <a:latin typeface="Microsoft Sans Serif"/>
                <a:cs typeface="Microsoft Sans Serif"/>
              </a:rPr>
              <a:t>,</a:t>
            </a:r>
            <a:r>
              <a:rPr sz="1100" spc="-80" dirty="0">
                <a:solidFill>
                  <a:srgbClr val="535353"/>
                </a:solidFill>
                <a:latin typeface="Microsoft Sans Serif"/>
                <a:cs typeface="Microsoft Sans Serif"/>
              </a:rPr>
              <a:t> </a:t>
            </a:r>
            <a:r>
              <a:rPr sz="1100" spc="-15" dirty="0">
                <a:solidFill>
                  <a:srgbClr val="535353"/>
                </a:solidFill>
                <a:latin typeface="Microsoft Sans Serif"/>
                <a:cs typeface="Microsoft Sans Serif"/>
              </a:rPr>
              <a:t>a</a:t>
            </a:r>
            <a:r>
              <a:rPr sz="1100" spc="85" dirty="0">
                <a:solidFill>
                  <a:srgbClr val="535353"/>
                </a:solidFill>
                <a:latin typeface="Microsoft Sans Serif"/>
                <a:cs typeface="Microsoft Sans Serif"/>
              </a:rPr>
              <a:t>u</a:t>
            </a:r>
            <a:r>
              <a:rPr sz="1100" spc="80" dirty="0">
                <a:solidFill>
                  <a:srgbClr val="535353"/>
                </a:solidFill>
                <a:latin typeface="Microsoft Sans Serif"/>
                <a:cs typeface="Microsoft Sans Serif"/>
              </a:rPr>
              <a:t>d</a:t>
            </a:r>
            <a:r>
              <a:rPr sz="1100" spc="-60" dirty="0">
                <a:solidFill>
                  <a:srgbClr val="535353"/>
                </a:solidFill>
                <a:latin typeface="Microsoft Sans Serif"/>
                <a:cs typeface="Microsoft Sans Serif"/>
              </a:rPr>
              <a:t>i</a:t>
            </a:r>
            <a:r>
              <a:rPr sz="1100" spc="90" dirty="0">
                <a:solidFill>
                  <a:srgbClr val="535353"/>
                </a:solidFill>
                <a:latin typeface="Microsoft Sans Serif"/>
                <a:cs typeface="Microsoft Sans Serif"/>
              </a:rPr>
              <a:t>t</a:t>
            </a:r>
            <a:r>
              <a:rPr sz="1100" spc="40" dirty="0">
                <a:solidFill>
                  <a:srgbClr val="535353"/>
                </a:solidFill>
                <a:latin typeface="Microsoft Sans Serif"/>
                <a:cs typeface="Microsoft Sans Serif"/>
              </a:rPr>
              <a:t>i</a:t>
            </a:r>
            <a:r>
              <a:rPr sz="1100" spc="-15" dirty="0">
                <a:solidFill>
                  <a:srgbClr val="535353"/>
                </a:solidFill>
                <a:latin typeface="Microsoft Sans Serif"/>
                <a:cs typeface="Microsoft Sans Serif"/>
              </a:rPr>
              <a:t>n</a:t>
            </a:r>
            <a:r>
              <a:rPr sz="1100" spc="80" dirty="0">
                <a:solidFill>
                  <a:srgbClr val="535353"/>
                </a:solidFill>
                <a:latin typeface="Microsoft Sans Serif"/>
                <a:cs typeface="Microsoft Sans Serif"/>
              </a:rPr>
              <a:t>g</a:t>
            </a:r>
            <a:r>
              <a:rPr sz="1100" spc="-10" dirty="0">
                <a:solidFill>
                  <a:srgbClr val="535353"/>
                </a:solidFill>
                <a:latin typeface="Microsoft Sans Serif"/>
                <a:cs typeface="Microsoft Sans Serif"/>
              </a:rPr>
              <a:t>,</a:t>
            </a:r>
            <a:r>
              <a:rPr sz="1100" spc="475" dirty="0">
                <a:solidFill>
                  <a:srgbClr val="535353"/>
                </a:solidFill>
                <a:latin typeface="Microsoft Sans Serif"/>
                <a:cs typeface="Microsoft Sans Serif"/>
              </a:rPr>
              <a:t>…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36" name="object 36"/>
          <p:cNvSpPr txBox="1"/>
          <p:nvPr/>
        </p:nvSpPr>
        <p:spPr>
          <a:xfrm>
            <a:off x="7394576" y="5297423"/>
            <a:ext cx="1590675" cy="772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R="5080" algn="r">
              <a:lnSpc>
                <a:spcPct val="100000"/>
              </a:lnSpc>
              <a:spcBef>
                <a:spcPts val="100"/>
              </a:spcBef>
            </a:pPr>
            <a:r>
              <a:rPr sz="1100" spc="25" dirty="0">
                <a:solidFill>
                  <a:srgbClr val="535353"/>
                </a:solidFill>
                <a:latin typeface="Microsoft Sans Serif"/>
                <a:cs typeface="Microsoft Sans Serif"/>
              </a:rPr>
              <a:t>Engineering</a:t>
            </a:r>
            <a:endParaRPr sz="1100">
              <a:latin typeface="Microsoft Sans Serif"/>
              <a:cs typeface="Microsoft Sans Serif"/>
            </a:endParaRPr>
          </a:p>
          <a:p>
            <a:pPr marL="12700" marR="5080" indent="431165" algn="r">
              <a:lnSpc>
                <a:spcPct val="172700"/>
              </a:lnSpc>
            </a:pPr>
            <a:r>
              <a:rPr sz="1100" spc="20" dirty="0">
                <a:solidFill>
                  <a:srgbClr val="535353"/>
                </a:solidFill>
                <a:latin typeface="Microsoft Sans Serif"/>
                <a:cs typeface="Microsoft Sans Serif"/>
              </a:rPr>
              <a:t>Wholesale/</a:t>
            </a:r>
            <a:r>
              <a:rPr sz="1100" spc="-45" dirty="0">
                <a:solidFill>
                  <a:srgbClr val="535353"/>
                </a:solidFill>
                <a:latin typeface="Microsoft Sans Serif"/>
                <a:cs typeface="Microsoft Sans Serif"/>
              </a:rPr>
              <a:t> </a:t>
            </a:r>
            <a:r>
              <a:rPr sz="1100" spc="5" dirty="0">
                <a:solidFill>
                  <a:srgbClr val="535353"/>
                </a:solidFill>
                <a:latin typeface="Microsoft Sans Serif"/>
                <a:cs typeface="Microsoft Sans Serif"/>
              </a:rPr>
              <a:t>Trade </a:t>
            </a:r>
            <a:r>
              <a:rPr sz="1100" spc="-280" dirty="0">
                <a:solidFill>
                  <a:srgbClr val="535353"/>
                </a:solidFill>
                <a:latin typeface="Microsoft Sans Serif"/>
                <a:cs typeface="Microsoft Sans Serif"/>
              </a:rPr>
              <a:t> </a:t>
            </a:r>
            <a:r>
              <a:rPr sz="1100" spc="-40" dirty="0">
                <a:solidFill>
                  <a:srgbClr val="535353"/>
                </a:solidFill>
                <a:latin typeface="Microsoft Sans Serif"/>
                <a:cs typeface="Microsoft Sans Serif"/>
              </a:rPr>
              <a:t>T</a:t>
            </a:r>
            <a:r>
              <a:rPr sz="1100" spc="-10" dirty="0">
                <a:solidFill>
                  <a:srgbClr val="535353"/>
                </a:solidFill>
                <a:latin typeface="Microsoft Sans Serif"/>
                <a:cs typeface="Microsoft Sans Serif"/>
              </a:rPr>
              <a:t>r</a:t>
            </a:r>
            <a:r>
              <a:rPr sz="1100" spc="-15" dirty="0">
                <a:solidFill>
                  <a:srgbClr val="535353"/>
                </a:solidFill>
                <a:latin typeface="Microsoft Sans Serif"/>
                <a:cs typeface="Microsoft Sans Serif"/>
              </a:rPr>
              <a:t>an</a:t>
            </a:r>
            <a:r>
              <a:rPr sz="1100" spc="-55" dirty="0">
                <a:solidFill>
                  <a:srgbClr val="535353"/>
                </a:solidFill>
                <a:latin typeface="Microsoft Sans Serif"/>
                <a:cs typeface="Microsoft Sans Serif"/>
              </a:rPr>
              <a:t>s</a:t>
            </a:r>
            <a:r>
              <a:rPr sz="1100" spc="85" dirty="0">
                <a:solidFill>
                  <a:srgbClr val="535353"/>
                </a:solidFill>
                <a:latin typeface="Microsoft Sans Serif"/>
                <a:cs typeface="Microsoft Sans Serif"/>
              </a:rPr>
              <a:t>po</a:t>
            </a:r>
            <a:r>
              <a:rPr sz="1100" spc="25" dirty="0">
                <a:solidFill>
                  <a:srgbClr val="535353"/>
                </a:solidFill>
                <a:latin typeface="Microsoft Sans Serif"/>
                <a:cs typeface="Microsoft Sans Serif"/>
              </a:rPr>
              <a:t>r</a:t>
            </a:r>
            <a:r>
              <a:rPr sz="1100" spc="90" dirty="0">
                <a:solidFill>
                  <a:srgbClr val="535353"/>
                </a:solidFill>
                <a:latin typeface="Microsoft Sans Serif"/>
                <a:cs typeface="Microsoft Sans Serif"/>
              </a:rPr>
              <a:t>t</a:t>
            </a:r>
            <a:r>
              <a:rPr sz="1100" spc="-114" dirty="0">
                <a:solidFill>
                  <a:srgbClr val="535353"/>
                </a:solidFill>
                <a:latin typeface="Microsoft Sans Serif"/>
                <a:cs typeface="Microsoft Sans Serif"/>
              </a:rPr>
              <a:t>a</a:t>
            </a:r>
            <a:r>
              <a:rPr sz="1100" spc="90" dirty="0">
                <a:solidFill>
                  <a:srgbClr val="535353"/>
                </a:solidFill>
                <a:latin typeface="Microsoft Sans Serif"/>
                <a:cs typeface="Microsoft Sans Serif"/>
              </a:rPr>
              <a:t>t</a:t>
            </a:r>
            <a:r>
              <a:rPr sz="1100" spc="40" dirty="0">
                <a:solidFill>
                  <a:srgbClr val="535353"/>
                </a:solidFill>
                <a:latin typeface="Microsoft Sans Serif"/>
                <a:cs typeface="Microsoft Sans Serif"/>
              </a:rPr>
              <a:t>i</a:t>
            </a:r>
            <a:r>
              <a:rPr sz="1100" spc="-15" dirty="0">
                <a:solidFill>
                  <a:srgbClr val="535353"/>
                </a:solidFill>
                <a:latin typeface="Microsoft Sans Serif"/>
                <a:cs typeface="Microsoft Sans Serif"/>
              </a:rPr>
              <a:t>o</a:t>
            </a:r>
            <a:r>
              <a:rPr sz="1100" spc="85" dirty="0">
                <a:solidFill>
                  <a:srgbClr val="535353"/>
                </a:solidFill>
                <a:latin typeface="Microsoft Sans Serif"/>
                <a:cs typeface="Microsoft Sans Serif"/>
              </a:rPr>
              <a:t>n</a:t>
            </a:r>
            <a:r>
              <a:rPr sz="1100" spc="-20" dirty="0">
                <a:solidFill>
                  <a:srgbClr val="535353"/>
                </a:solidFill>
                <a:latin typeface="Microsoft Sans Serif"/>
                <a:cs typeface="Microsoft Sans Serif"/>
              </a:rPr>
              <a:t>,</a:t>
            </a:r>
            <a:r>
              <a:rPr sz="1100" spc="-80" dirty="0">
                <a:solidFill>
                  <a:srgbClr val="535353"/>
                </a:solidFill>
                <a:latin typeface="Microsoft Sans Serif"/>
                <a:cs typeface="Microsoft Sans Serif"/>
              </a:rPr>
              <a:t> </a:t>
            </a:r>
            <a:r>
              <a:rPr sz="1100" spc="-20" dirty="0">
                <a:solidFill>
                  <a:srgbClr val="535353"/>
                </a:solidFill>
                <a:latin typeface="Microsoft Sans Serif"/>
                <a:cs typeface="Microsoft Sans Serif"/>
              </a:rPr>
              <a:t>L</a:t>
            </a:r>
            <a:r>
              <a:rPr sz="1100" spc="85" dirty="0">
                <a:solidFill>
                  <a:srgbClr val="535353"/>
                </a:solidFill>
                <a:latin typeface="Microsoft Sans Serif"/>
                <a:cs typeface="Microsoft Sans Serif"/>
              </a:rPr>
              <a:t>o</a:t>
            </a:r>
            <a:r>
              <a:rPr sz="1100" spc="80" dirty="0">
                <a:solidFill>
                  <a:srgbClr val="535353"/>
                </a:solidFill>
                <a:latin typeface="Microsoft Sans Serif"/>
                <a:cs typeface="Microsoft Sans Serif"/>
              </a:rPr>
              <a:t>g</a:t>
            </a:r>
            <a:r>
              <a:rPr sz="1100" spc="-60" dirty="0">
                <a:solidFill>
                  <a:srgbClr val="535353"/>
                </a:solidFill>
                <a:latin typeface="Microsoft Sans Serif"/>
                <a:cs typeface="Microsoft Sans Serif"/>
              </a:rPr>
              <a:t>i</a:t>
            </a:r>
            <a:r>
              <a:rPr sz="1100" spc="-55" dirty="0">
                <a:solidFill>
                  <a:srgbClr val="535353"/>
                </a:solidFill>
                <a:latin typeface="Microsoft Sans Serif"/>
                <a:cs typeface="Microsoft Sans Serif"/>
              </a:rPr>
              <a:t>s</a:t>
            </a:r>
            <a:r>
              <a:rPr sz="1100" spc="90" dirty="0">
                <a:solidFill>
                  <a:srgbClr val="535353"/>
                </a:solidFill>
                <a:latin typeface="Microsoft Sans Serif"/>
                <a:cs typeface="Microsoft Sans Serif"/>
              </a:rPr>
              <a:t>t</a:t>
            </a:r>
            <a:r>
              <a:rPr sz="1100" spc="40" dirty="0">
                <a:solidFill>
                  <a:srgbClr val="535353"/>
                </a:solidFill>
                <a:latin typeface="Microsoft Sans Serif"/>
                <a:cs typeface="Microsoft Sans Serif"/>
              </a:rPr>
              <a:t>i</a:t>
            </a:r>
            <a:r>
              <a:rPr sz="1100" spc="-55" dirty="0">
                <a:solidFill>
                  <a:srgbClr val="535353"/>
                </a:solidFill>
                <a:latin typeface="Microsoft Sans Serif"/>
                <a:cs typeface="Microsoft Sans Serif"/>
              </a:rPr>
              <a:t>c</a:t>
            </a:r>
            <a:r>
              <a:rPr sz="1100" spc="-65" dirty="0">
                <a:solidFill>
                  <a:srgbClr val="535353"/>
                </a:solidFill>
                <a:latin typeface="Microsoft Sans Serif"/>
                <a:cs typeface="Microsoft Sans Serif"/>
              </a:rPr>
              <a:t>s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37" name="object 37"/>
          <p:cNvSpPr txBox="1"/>
          <p:nvPr/>
        </p:nvSpPr>
        <p:spPr>
          <a:xfrm>
            <a:off x="8233158" y="6166103"/>
            <a:ext cx="889635" cy="193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spc="10" dirty="0">
                <a:solidFill>
                  <a:srgbClr val="535353"/>
                </a:solidFill>
                <a:latin typeface="Microsoft Sans Serif"/>
                <a:cs typeface="Microsoft Sans Serif"/>
              </a:rPr>
              <a:t>I</a:t>
            </a:r>
            <a:r>
              <a:rPr sz="1100" spc="-35" dirty="0">
                <a:solidFill>
                  <a:srgbClr val="535353"/>
                </a:solidFill>
                <a:latin typeface="Microsoft Sans Serif"/>
                <a:cs typeface="Microsoft Sans Serif"/>
              </a:rPr>
              <a:t>n</a:t>
            </a:r>
            <a:r>
              <a:rPr sz="1100" spc="80" dirty="0">
                <a:solidFill>
                  <a:srgbClr val="535353"/>
                </a:solidFill>
                <a:latin typeface="Microsoft Sans Serif"/>
                <a:cs typeface="Microsoft Sans Serif"/>
              </a:rPr>
              <a:t>d</a:t>
            </a:r>
            <a:r>
              <a:rPr sz="1100" spc="85" dirty="0">
                <a:solidFill>
                  <a:srgbClr val="535353"/>
                </a:solidFill>
                <a:latin typeface="Microsoft Sans Serif"/>
                <a:cs typeface="Microsoft Sans Serif"/>
              </a:rPr>
              <a:t>u</a:t>
            </a:r>
            <a:r>
              <a:rPr sz="1100" spc="-55" dirty="0">
                <a:solidFill>
                  <a:srgbClr val="535353"/>
                </a:solidFill>
                <a:latin typeface="Microsoft Sans Serif"/>
                <a:cs typeface="Microsoft Sans Serif"/>
              </a:rPr>
              <a:t>s</a:t>
            </a:r>
            <a:r>
              <a:rPr sz="1100" spc="-10" dirty="0">
                <a:solidFill>
                  <a:srgbClr val="535353"/>
                </a:solidFill>
                <a:latin typeface="Microsoft Sans Serif"/>
                <a:cs typeface="Microsoft Sans Serif"/>
              </a:rPr>
              <a:t>t</a:t>
            </a:r>
            <a:r>
              <a:rPr sz="1100" spc="25" dirty="0">
                <a:solidFill>
                  <a:srgbClr val="535353"/>
                </a:solidFill>
                <a:latin typeface="Microsoft Sans Serif"/>
                <a:cs typeface="Microsoft Sans Serif"/>
              </a:rPr>
              <a:t>r</a:t>
            </a:r>
            <a:r>
              <a:rPr sz="1100" spc="45" dirty="0">
                <a:solidFill>
                  <a:srgbClr val="535353"/>
                </a:solidFill>
                <a:latin typeface="Microsoft Sans Serif"/>
                <a:cs typeface="Microsoft Sans Serif"/>
              </a:rPr>
              <a:t>i</a:t>
            </a:r>
            <a:r>
              <a:rPr sz="1100" spc="-15" dirty="0">
                <a:solidFill>
                  <a:srgbClr val="535353"/>
                </a:solidFill>
                <a:latin typeface="Microsoft Sans Serif"/>
                <a:cs typeface="Microsoft Sans Serif"/>
              </a:rPr>
              <a:t>a</a:t>
            </a:r>
            <a:r>
              <a:rPr sz="1100" spc="25" dirty="0">
                <a:solidFill>
                  <a:srgbClr val="535353"/>
                </a:solidFill>
                <a:latin typeface="Microsoft Sans Serif"/>
                <a:cs typeface="Microsoft Sans Serif"/>
              </a:rPr>
              <a:t>l</a:t>
            </a:r>
            <a:r>
              <a:rPr sz="1100" spc="-70" dirty="0">
                <a:solidFill>
                  <a:srgbClr val="535353"/>
                </a:solidFill>
                <a:latin typeface="Microsoft Sans Serif"/>
                <a:cs typeface="Microsoft Sans Serif"/>
              </a:rPr>
              <a:t> </a:t>
            </a:r>
            <a:r>
              <a:rPr sz="1100" spc="65" dirty="0">
                <a:solidFill>
                  <a:srgbClr val="535353"/>
                </a:solidFill>
                <a:latin typeface="Microsoft Sans Serif"/>
                <a:cs typeface="Microsoft Sans Serif"/>
              </a:rPr>
              <a:t>&amp;</a:t>
            </a:r>
            <a:r>
              <a:rPr sz="1100" spc="475" dirty="0">
                <a:solidFill>
                  <a:srgbClr val="535353"/>
                </a:solidFill>
                <a:latin typeface="Microsoft Sans Serif"/>
                <a:cs typeface="Microsoft Sans Serif"/>
              </a:rPr>
              <a:t>…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38" name="object 38"/>
          <p:cNvSpPr txBox="1"/>
          <p:nvPr/>
        </p:nvSpPr>
        <p:spPr>
          <a:xfrm>
            <a:off x="8944419" y="1684528"/>
            <a:ext cx="218440" cy="2235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spc="15" dirty="0">
                <a:solidFill>
                  <a:srgbClr val="535353"/>
                </a:solidFill>
                <a:latin typeface="Trebuchet MS"/>
                <a:cs typeface="Trebuchet MS"/>
              </a:rPr>
              <a:t>PT</a:t>
            </a:r>
            <a:endParaRPr sz="1300">
              <a:latin typeface="Trebuchet MS"/>
              <a:cs typeface="Trebuchet MS"/>
            </a:endParaRPr>
          </a:p>
        </p:txBody>
      </p:sp>
      <p:grpSp>
        <p:nvGrpSpPr>
          <p:cNvPr id="39" name="object 39"/>
          <p:cNvGrpSpPr/>
          <p:nvPr/>
        </p:nvGrpSpPr>
        <p:grpSpPr>
          <a:xfrm>
            <a:off x="1701393" y="2015270"/>
            <a:ext cx="981075" cy="4379595"/>
            <a:chOff x="1701393" y="2015270"/>
            <a:chExt cx="981075" cy="4379595"/>
          </a:xfrm>
        </p:grpSpPr>
        <p:sp>
          <p:nvSpPr>
            <p:cNvPr id="40" name="object 40"/>
            <p:cNvSpPr/>
            <p:nvPr/>
          </p:nvSpPr>
          <p:spPr>
            <a:xfrm>
              <a:off x="1706143" y="2115311"/>
              <a:ext cx="976630" cy="4178935"/>
            </a:xfrm>
            <a:custGeom>
              <a:avLst/>
              <a:gdLst/>
              <a:ahLst/>
              <a:cxnLst/>
              <a:rect l="l" t="t" r="r" b="b"/>
              <a:pathLst>
                <a:path w="976630" h="4178935">
                  <a:moveTo>
                    <a:pt x="278104" y="4087368"/>
                  </a:moveTo>
                  <a:lnTo>
                    <a:pt x="0" y="4087368"/>
                  </a:lnTo>
                  <a:lnTo>
                    <a:pt x="0" y="4178808"/>
                  </a:lnTo>
                  <a:lnTo>
                    <a:pt x="278104" y="4178808"/>
                  </a:lnTo>
                  <a:lnTo>
                    <a:pt x="278104" y="4087368"/>
                  </a:lnTo>
                  <a:close/>
                </a:path>
                <a:path w="976630" h="4178935">
                  <a:moveTo>
                    <a:pt x="302488" y="3794760"/>
                  </a:moveTo>
                  <a:lnTo>
                    <a:pt x="0" y="3794760"/>
                  </a:lnTo>
                  <a:lnTo>
                    <a:pt x="0" y="3886200"/>
                  </a:lnTo>
                  <a:lnTo>
                    <a:pt x="302488" y="3886200"/>
                  </a:lnTo>
                  <a:lnTo>
                    <a:pt x="302488" y="3794760"/>
                  </a:lnTo>
                  <a:close/>
                </a:path>
                <a:path w="976630" h="4178935">
                  <a:moveTo>
                    <a:pt x="357352" y="3502152"/>
                  </a:moveTo>
                  <a:lnTo>
                    <a:pt x="0" y="3502152"/>
                  </a:lnTo>
                  <a:lnTo>
                    <a:pt x="0" y="3596640"/>
                  </a:lnTo>
                  <a:lnTo>
                    <a:pt x="357352" y="3596640"/>
                  </a:lnTo>
                  <a:lnTo>
                    <a:pt x="357352" y="3502152"/>
                  </a:lnTo>
                  <a:close/>
                </a:path>
                <a:path w="976630" h="4178935">
                  <a:moveTo>
                    <a:pt x="400024" y="3212592"/>
                  </a:moveTo>
                  <a:lnTo>
                    <a:pt x="0" y="3212592"/>
                  </a:lnTo>
                  <a:lnTo>
                    <a:pt x="0" y="3304032"/>
                  </a:lnTo>
                  <a:lnTo>
                    <a:pt x="400024" y="3304032"/>
                  </a:lnTo>
                  <a:lnTo>
                    <a:pt x="400024" y="3212592"/>
                  </a:lnTo>
                  <a:close/>
                </a:path>
                <a:path w="976630" h="4178935">
                  <a:moveTo>
                    <a:pt x="476224" y="2919984"/>
                  </a:moveTo>
                  <a:lnTo>
                    <a:pt x="0" y="2919984"/>
                  </a:lnTo>
                  <a:lnTo>
                    <a:pt x="0" y="3011424"/>
                  </a:lnTo>
                  <a:lnTo>
                    <a:pt x="476224" y="3011424"/>
                  </a:lnTo>
                  <a:lnTo>
                    <a:pt x="476224" y="2919984"/>
                  </a:lnTo>
                  <a:close/>
                </a:path>
                <a:path w="976630" h="4178935">
                  <a:moveTo>
                    <a:pt x="494512" y="2627376"/>
                  </a:moveTo>
                  <a:lnTo>
                    <a:pt x="0" y="2627376"/>
                  </a:lnTo>
                  <a:lnTo>
                    <a:pt x="0" y="2718816"/>
                  </a:lnTo>
                  <a:lnTo>
                    <a:pt x="494512" y="2718816"/>
                  </a:lnTo>
                  <a:lnTo>
                    <a:pt x="494512" y="2627376"/>
                  </a:lnTo>
                  <a:close/>
                </a:path>
                <a:path w="976630" h="4178935">
                  <a:moveTo>
                    <a:pt x="515848" y="2334768"/>
                  </a:moveTo>
                  <a:lnTo>
                    <a:pt x="0" y="2334768"/>
                  </a:lnTo>
                  <a:lnTo>
                    <a:pt x="0" y="2426208"/>
                  </a:lnTo>
                  <a:lnTo>
                    <a:pt x="515848" y="2426208"/>
                  </a:lnTo>
                  <a:lnTo>
                    <a:pt x="515848" y="2334768"/>
                  </a:lnTo>
                  <a:close/>
                </a:path>
                <a:path w="976630" h="4178935">
                  <a:moveTo>
                    <a:pt x="534136" y="2045208"/>
                  </a:moveTo>
                  <a:lnTo>
                    <a:pt x="0" y="2045208"/>
                  </a:lnTo>
                  <a:lnTo>
                    <a:pt x="0" y="2136648"/>
                  </a:lnTo>
                  <a:lnTo>
                    <a:pt x="534136" y="2136648"/>
                  </a:lnTo>
                  <a:lnTo>
                    <a:pt x="534136" y="2045208"/>
                  </a:lnTo>
                  <a:close/>
                </a:path>
                <a:path w="976630" h="4178935">
                  <a:moveTo>
                    <a:pt x="543280" y="1752600"/>
                  </a:moveTo>
                  <a:lnTo>
                    <a:pt x="0" y="1752600"/>
                  </a:lnTo>
                  <a:lnTo>
                    <a:pt x="0" y="1844040"/>
                  </a:lnTo>
                  <a:lnTo>
                    <a:pt x="543280" y="1844040"/>
                  </a:lnTo>
                  <a:lnTo>
                    <a:pt x="543280" y="1752600"/>
                  </a:lnTo>
                  <a:close/>
                </a:path>
                <a:path w="976630" h="4178935">
                  <a:moveTo>
                    <a:pt x="558520" y="1459992"/>
                  </a:moveTo>
                  <a:lnTo>
                    <a:pt x="0" y="1459992"/>
                  </a:lnTo>
                  <a:lnTo>
                    <a:pt x="0" y="1551432"/>
                  </a:lnTo>
                  <a:lnTo>
                    <a:pt x="558520" y="1551432"/>
                  </a:lnTo>
                  <a:lnTo>
                    <a:pt x="558520" y="1459992"/>
                  </a:lnTo>
                  <a:close/>
                </a:path>
                <a:path w="976630" h="4178935">
                  <a:moveTo>
                    <a:pt x="613384" y="1167384"/>
                  </a:moveTo>
                  <a:lnTo>
                    <a:pt x="0" y="1167384"/>
                  </a:lnTo>
                  <a:lnTo>
                    <a:pt x="0" y="1258824"/>
                  </a:lnTo>
                  <a:lnTo>
                    <a:pt x="613384" y="1258824"/>
                  </a:lnTo>
                  <a:lnTo>
                    <a:pt x="613384" y="1167384"/>
                  </a:lnTo>
                  <a:close/>
                </a:path>
                <a:path w="976630" h="4178935">
                  <a:moveTo>
                    <a:pt x="649960" y="874776"/>
                  </a:moveTo>
                  <a:lnTo>
                    <a:pt x="0" y="874776"/>
                  </a:lnTo>
                  <a:lnTo>
                    <a:pt x="0" y="966216"/>
                  </a:lnTo>
                  <a:lnTo>
                    <a:pt x="649960" y="966216"/>
                  </a:lnTo>
                  <a:lnTo>
                    <a:pt x="649960" y="874776"/>
                  </a:lnTo>
                  <a:close/>
                </a:path>
                <a:path w="976630" h="4178935">
                  <a:moveTo>
                    <a:pt x="817600" y="585216"/>
                  </a:moveTo>
                  <a:lnTo>
                    <a:pt x="0" y="585216"/>
                  </a:lnTo>
                  <a:lnTo>
                    <a:pt x="0" y="676656"/>
                  </a:lnTo>
                  <a:lnTo>
                    <a:pt x="817600" y="676656"/>
                  </a:lnTo>
                  <a:lnTo>
                    <a:pt x="817600" y="585216"/>
                  </a:lnTo>
                  <a:close/>
                </a:path>
                <a:path w="976630" h="4178935">
                  <a:moveTo>
                    <a:pt x="841984" y="292608"/>
                  </a:moveTo>
                  <a:lnTo>
                    <a:pt x="0" y="292608"/>
                  </a:lnTo>
                  <a:lnTo>
                    <a:pt x="0" y="384048"/>
                  </a:lnTo>
                  <a:lnTo>
                    <a:pt x="841984" y="384048"/>
                  </a:lnTo>
                  <a:lnTo>
                    <a:pt x="841984" y="292608"/>
                  </a:lnTo>
                  <a:close/>
                </a:path>
                <a:path w="976630" h="4178935">
                  <a:moveTo>
                    <a:pt x="976096" y="0"/>
                  </a:moveTo>
                  <a:lnTo>
                    <a:pt x="0" y="0"/>
                  </a:lnTo>
                  <a:lnTo>
                    <a:pt x="0" y="91440"/>
                  </a:lnTo>
                  <a:lnTo>
                    <a:pt x="976096" y="91440"/>
                  </a:lnTo>
                  <a:lnTo>
                    <a:pt x="976096" y="0"/>
                  </a:lnTo>
                  <a:close/>
                </a:path>
              </a:pathLst>
            </a:custGeom>
            <a:solidFill>
              <a:srgbClr val="6CEA8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1" name="object 41"/>
            <p:cNvSpPr/>
            <p:nvPr/>
          </p:nvSpPr>
          <p:spPr>
            <a:xfrm>
              <a:off x="1706156" y="2015270"/>
              <a:ext cx="0" cy="4379595"/>
            </a:xfrm>
            <a:custGeom>
              <a:avLst/>
              <a:gdLst/>
              <a:ahLst/>
              <a:cxnLst/>
              <a:rect l="l" t="t" r="r" b="b"/>
              <a:pathLst>
                <a:path h="4379595">
                  <a:moveTo>
                    <a:pt x="0" y="0"/>
                  </a:moveTo>
                  <a:lnTo>
                    <a:pt x="1" y="4379316"/>
                  </a:lnTo>
                </a:path>
              </a:pathLst>
            </a:custGeom>
            <a:ln w="9525">
              <a:solidFill>
                <a:srgbClr val="E2E2E2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42" name="object 42"/>
          <p:cNvSpPr txBox="1"/>
          <p:nvPr/>
        </p:nvSpPr>
        <p:spPr>
          <a:xfrm>
            <a:off x="2621109" y="2343911"/>
            <a:ext cx="411480" cy="4857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r>
              <a:rPr sz="1100" spc="15" dirty="0">
                <a:solidFill>
                  <a:srgbClr val="535353"/>
                </a:solidFill>
                <a:latin typeface="Microsoft Sans Serif"/>
                <a:cs typeface="Microsoft Sans Serif"/>
              </a:rPr>
              <a:t>2,730</a:t>
            </a:r>
            <a:endParaRPr sz="1100">
              <a:latin typeface="Microsoft Sans Serif"/>
              <a:cs typeface="Microsoft Sans Serif"/>
            </a:endParaRPr>
          </a:p>
          <a:p>
            <a:pPr marL="12700">
              <a:lnSpc>
                <a:spcPct val="100000"/>
              </a:lnSpc>
              <a:spcBef>
                <a:spcPts val="985"/>
              </a:spcBef>
            </a:pPr>
            <a:r>
              <a:rPr sz="1100" spc="15" dirty="0">
                <a:solidFill>
                  <a:srgbClr val="535353"/>
                </a:solidFill>
                <a:latin typeface="Microsoft Sans Serif"/>
                <a:cs typeface="Microsoft Sans Serif"/>
              </a:rPr>
              <a:t>2,647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43" name="object 43"/>
          <p:cNvSpPr txBox="1"/>
          <p:nvPr/>
        </p:nvSpPr>
        <p:spPr>
          <a:xfrm>
            <a:off x="2347493" y="2929128"/>
            <a:ext cx="492759" cy="106807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18745">
              <a:lnSpc>
                <a:spcPct val="100000"/>
              </a:lnSpc>
              <a:spcBef>
                <a:spcPts val="100"/>
              </a:spcBef>
            </a:pPr>
            <a:r>
              <a:rPr sz="1100" spc="15" dirty="0">
                <a:solidFill>
                  <a:srgbClr val="535353"/>
                </a:solidFill>
                <a:latin typeface="Microsoft Sans Serif"/>
                <a:cs typeface="Microsoft Sans Serif"/>
              </a:rPr>
              <a:t>2,105</a:t>
            </a:r>
            <a:endParaRPr sz="1100">
              <a:latin typeface="Microsoft Sans Serif"/>
              <a:cs typeface="Microsoft Sans Serif"/>
            </a:endParaRPr>
          </a:p>
          <a:p>
            <a:pPr marL="84455">
              <a:lnSpc>
                <a:spcPct val="100000"/>
              </a:lnSpc>
              <a:spcBef>
                <a:spcPts val="980"/>
              </a:spcBef>
            </a:pPr>
            <a:r>
              <a:rPr sz="1100" spc="15" dirty="0">
                <a:solidFill>
                  <a:srgbClr val="535353"/>
                </a:solidFill>
                <a:latin typeface="Microsoft Sans Serif"/>
                <a:cs typeface="Microsoft Sans Serif"/>
              </a:rPr>
              <a:t>1,993</a:t>
            </a:r>
            <a:endParaRPr sz="1100">
              <a:latin typeface="Microsoft Sans Serif"/>
              <a:cs typeface="Microsoft Sans Serif"/>
            </a:endParaRPr>
          </a:p>
          <a:p>
            <a:pPr marL="28575">
              <a:lnSpc>
                <a:spcPct val="100000"/>
              </a:lnSpc>
              <a:spcBef>
                <a:spcPts val="985"/>
              </a:spcBef>
            </a:pPr>
            <a:r>
              <a:rPr sz="1100" spc="15" dirty="0">
                <a:solidFill>
                  <a:srgbClr val="535353"/>
                </a:solidFill>
                <a:latin typeface="Microsoft Sans Serif"/>
                <a:cs typeface="Microsoft Sans Serif"/>
              </a:rPr>
              <a:t>1,812</a:t>
            </a:r>
            <a:endParaRPr sz="1100">
              <a:latin typeface="Microsoft Sans Serif"/>
              <a:cs typeface="Microsoft Sans Serif"/>
            </a:endParaRPr>
          </a:p>
          <a:p>
            <a:pPr marL="12700">
              <a:lnSpc>
                <a:spcPct val="100000"/>
              </a:lnSpc>
              <a:spcBef>
                <a:spcPts val="960"/>
              </a:spcBef>
            </a:pPr>
            <a:r>
              <a:rPr sz="1100" spc="15" dirty="0">
                <a:solidFill>
                  <a:srgbClr val="535353"/>
                </a:solidFill>
                <a:latin typeface="Microsoft Sans Serif"/>
                <a:cs typeface="Microsoft Sans Serif"/>
              </a:rPr>
              <a:t>1,760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44" name="object 44"/>
          <p:cNvSpPr txBox="1"/>
          <p:nvPr/>
        </p:nvSpPr>
        <p:spPr>
          <a:xfrm>
            <a:off x="2279939" y="4096511"/>
            <a:ext cx="443865" cy="106807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70485">
              <a:lnSpc>
                <a:spcPct val="100000"/>
              </a:lnSpc>
              <a:spcBef>
                <a:spcPts val="100"/>
              </a:spcBef>
            </a:pPr>
            <a:r>
              <a:rPr sz="1100" spc="15" dirty="0">
                <a:solidFill>
                  <a:srgbClr val="535353"/>
                </a:solidFill>
                <a:latin typeface="Microsoft Sans Serif"/>
                <a:cs typeface="Microsoft Sans Serif"/>
              </a:rPr>
              <a:t>1,729</a:t>
            </a:r>
            <a:endParaRPr sz="1100">
              <a:latin typeface="Microsoft Sans Serif"/>
              <a:cs typeface="Microsoft Sans Serif"/>
            </a:endParaRPr>
          </a:p>
          <a:p>
            <a:pPr marL="52069">
              <a:lnSpc>
                <a:spcPct val="100000"/>
              </a:lnSpc>
              <a:spcBef>
                <a:spcPts val="985"/>
              </a:spcBef>
            </a:pPr>
            <a:r>
              <a:rPr sz="1100" spc="15" dirty="0">
                <a:solidFill>
                  <a:srgbClr val="535353"/>
                </a:solidFill>
                <a:latin typeface="Microsoft Sans Serif"/>
                <a:cs typeface="Microsoft Sans Serif"/>
              </a:rPr>
              <a:t>1,669</a:t>
            </a:r>
            <a:endParaRPr sz="1100">
              <a:latin typeface="Microsoft Sans Serif"/>
              <a:cs typeface="Microsoft Sans Serif"/>
            </a:endParaRPr>
          </a:p>
          <a:p>
            <a:pPr marL="31115">
              <a:lnSpc>
                <a:spcPct val="100000"/>
              </a:lnSpc>
              <a:spcBef>
                <a:spcPts val="980"/>
              </a:spcBef>
            </a:pPr>
            <a:r>
              <a:rPr sz="1100" spc="15" dirty="0">
                <a:solidFill>
                  <a:srgbClr val="535353"/>
                </a:solidFill>
                <a:latin typeface="Microsoft Sans Serif"/>
                <a:cs typeface="Microsoft Sans Serif"/>
              </a:rPr>
              <a:t>1,602</a:t>
            </a:r>
            <a:endParaRPr sz="1100">
              <a:latin typeface="Microsoft Sans Serif"/>
              <a:cs typeface="Microsoft Sans Serif"/>
            </a:endParaRPr>
          </a:p>
          <a:p>
            <a:pPr marL="12700">
              <a:lnSpc>
                <a:spcPct val="100000"/>
              </a:lnSpc>
              <a:spcBef>
                <a:spcPts val="960"/>
              </a:spcBef>
            </a:pPr>
            <a:r>
              <a:rPr sz="1100" spc="15" dirty="0">
                <a:solidFill>
                  <a:srgbClr val="535353"/>
                </a:solidFill>
                <a:latin typeface="Microsoft Sans Serif"/>
                <a:cs typeface="Microsoft Sans Serif"/>
              </a:rPr>
              <a:t>1,541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45" name="object 45"/>
          <p:cNvSpPr txBox="1"/>
          <p:nvPr/>
        </p:nvSpPr>
        <p:spPr>
          <a:xfrm>
            <a:off x="2108427" y="5263896"/>
            <a:ext cx="481330" cy="77851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07314">
              <a:lnSpc>
                <a:spcPct val="100000"/>
              </a:lnSpc>
              <a:spcBef>
                <a:spcPts val="100"/>
              </a:spcBef>
            </a:pPr>
            <a:r>
              <a:rPr sz="1100" spc="15" dirty="0">
                <a:solidFill>
                  <a:srgbClr val="535353"/>
                </a:solidFill>
                <a:latin typeface="Microsoft Sans Serif"/>
                <a:cs typeface="Microsoft Sans Serif"/>
              </a:rPr>
              <a:t>1,293</a:t>
            </a:r>
            <a:endParaRPr sz="1100">
              <a:latin typeface="Microsoft Sans Serif"/>
              <a:cs typeface="Microsoft Sans Serif"/>
            </a:endParaRPr>
          </a:p>
          <a:p>
            <a:pPr marL="66040">
              <a:lnSpc>
                <a:spcPct val="100000"/>
              </a:lnSpc>
              <a:spcBef>
                <a:spcPts val="980"/>
              </a:spcBef>
            </a:pPr>
            <a:r>
              <a:rPr sz="1100" spc="15" dirty="0">
                <a:solidFill>
                  <a:srgbClr val="535353"/>
                </a:solidFill>
                <a:latin typeface="Microsoft Sans Serif"/>
                <a:cs typeface="Microsoft Sans Serif"/>
              </a:rPr>
              <a:t>1,158</a:t>
            </a:r>
            <a:endParaRPr sz="1100">
              <a:latin typeface="Microsoft Sans Serif"/>
              <a:cs typeface="Microsoft Sans Serif"/>
            </a:endParaRPr>
          </a:p>
          <a:p>
            <a:pPr marL="12700">
              <a:lnSpc>
                <a:spcPct val="100000"/>
              </a:lnSpc>
              <a:spcBef>
                <a:spcPts val="985"/>
              </a:spcBef>
            </a:pPr>
            <a:r>
              <a:rPr sz="1100" spc="25" dirty="0">
                <a:solidFill>
                  <a:srgbClr val="535353"/>
                </a:solidFill>
                <a:latin typeface="Microsoft Sans Serif"/>
                <a:cs typeface="Microsoft Sans Serif"/>
              </a:rPr>
              <a:t>985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46" name="object 46"/>
          <p:cNvSpPr txBox="1"/>
          <p:nvPr/>
        </p:nvSpPr>
        <p:spPr>
          <a:xfrm>
            <a:off x="2082824" y="6141720"/>
            <a:ext cx="268605" cy="193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spc="25" dirty="0">
                <a:solidFill>
                  <a:srgbClr val="535353"/>
                </a:solidFill>
                <a:latin typeface="Microsoft Sans Serif"/>
                <a:cs typeface="Microsoft Sans Serif"/>
              </a:rPr>
              <a:t>902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47" name="object 47"/>
          <p:cNvSpPr txBox="1"/>
          <p:nvPr/>
        </p:nvSpPr>
        <p:spPr>
          <a:xfrm>
            <a:off x="813482" y="2054352"/>
            <a:ext cx="2353945" cy="193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979930" algn="l"/>
              </a:tabLst>
            </a:pPr>
            <a:r>
              <a:rPr sz="1650" spc="15" baseline="5050" dirty="0">
                <a:solidFill>
                  <a:srgbClr val="535353"/>
                </a:solidFill>
                <a:latin typeface="Microsoft Sans Serif"/>
                <a:cs typeface="Microsoft Sans Serif"/>
              </a:rPr>
              <a:t>I</a:t>
            </a:r>
            <a:r>
              <a:rPr sz="1650" spc="-52" baseline="5050" dirty="0">
                <a:solidFill>
                  <a:srgbClr val="535353"/>
                </a:solidFill>
                <a:latin typeface="Microsoft Sans Serif"/>
                <a:cs typeface="Microsoft Sans Serif"/>
              </a:rPr>
              <a:t>n</a:t>
            </a:r>
            <a:r>
              <a:rPr sz="1650" spc="-15" baseline="5050" dirty="0">
                <a:solidFill>
                  <a:srgbClr val="535353"/>
                </a:solidFill>
                <a:latin typeface="Microsoft Sans Serif"/>
                <a:cs typeface="Microsoft Sans Serif"/>
              </a:rPr>
              <a:t>f</a:t>
            </a:r>
            <a:r>
              <a:rPr sz="1650" spc="127" baseline="5050" dirty="0">
                <a:solidFill>
                  <a:srgbClr val="535353"/>
                </a:solidFill>
                <a:latin typeface="Microsoft Sans Serif"/>
                <a:cs typeface="Microsoft Sans Serif"/>
              </a:rPr>
              <a:t>o</a:t>
            </a:r>
            <a:r>
              <a:rPr sz="1650" spc="37" baseline="5050" dirty="0">
                <a:solidFill>
                  <a:srgbClr val="535353"/>
                </a:solidFill>
                <a:latin typeface="Microsoft Sans Serif"/>
                <a:cs typeface="Microsoft Sans Serif"/>
              </a:rPr>
              <a:t>r</a:t>
            </a:r>
            <a:r>
              <a:rPr sz="1650" spc="120" baseline="5050" dirty="0">
                <a:solidFill>
                  <a:srgbClr val="535353"/>
                </a:solidFill>
                <a:latin typeface="Microsoft Sans Serif"/>
                <a:cs typeface="Microsoft Sans Serif"/>
              </a:rPr>
              <a:t>m</a:t>
            </a:r>
            <a:r>
              <a:rPr sz="1650" spc="-22" baseline="5050" dirty="0">
                <a:solidFill>
                  <a:srgbClr val="535353"/>
                </a:solidFill>
                <a:latin typeface="Microsoft Sans Serif"/>
                <a:cs typeface="Microsoft Sans Serif"/>
              </a:rPr>
              <a:t>a</a:t>
            </a:r>
            <a:r>
              <a:rPr sz="1650" spc="-15" baseline="5050" dirty="0">
                <a:solidFill>
                  <a:srgbClr val="535353"/>
                </a:solidFill>
                <a:latin typeface="Microsoft Sans Serif"/>
                <a:cs typeface="Microsoft Sans Serif"/>
              </a:rPr>
              <a:t>t</a:t>
            </a:r>
            <a:r>
              <a:rPr sz="1650" spc="67" baseline="5050" dirty="0">
                <a:solidFill>
                  <a:srgbClr val="535353"/>
                </a:solidFill>
                <a:latin typeface="Microsoft Sans Serif"/>
                <a:cs typeface="Microsoft Sans Serif"/>
              </a:rPr>
              <a:t>i</a:t>
            </a:r>
            <a:r>
              <a:rPr sz="1650" spc="127" baseline="5050" dirty="0">
                <a:solidFill>
                  <a:srgbClr val="535353"/>
                </a:solidFill>
                <a:latin typeface="Microsoft Sans Serif"/>
                <a:cs typeface="Microsoft Sans Serif"/>
              </a:rPr>
              <a:t>o</a:t>
            </a:r>
            <a:r>
              <a:rPr sz="1650" spc="-22" baseline="5050" dirty="0">
                <a:solidFill>
                  <a:srgbClr val="535353"/>
                </a:solidFill>
                <a:latin typeface="Microsoft Sans Serif"/>
                <a:cs typeface="Microsoft Sans Serif"/>
              </a:rPr>
              <a:t>n</a:t>
            </a:r>
            <a:r>
              <a:rPr sz="1650" spc="712" baseline="5050" dirty="0">
                <a:solidFill>
                  <a:srgbClr val="535353"/>
                </a:solidFill>
                <a:latin typeface="Microsoft Sans Serif"/>
                <a:cs typeface="Microsoft Sans Serif"/>
              </a:rPr>
              <a:t>…</a:t>
            </a:r>
            <a:r>
              <a:rPr sz="1650" baseline="5050" dirty="0">
                <a:solidFill>
                  <a:srgbClr val="535353"/>
                </a:solidFill>
                <a:latin typeface="Microsoft Sans Serif"/>
                <a:cs typeface="Microsoft Sans Serif"/>
              </a:rPr>
              <a:t>	</a:t>
            </a:r>
            <a:r>
              <a:rPr sz="1100" spc="15" dirty="0">
                <a:solidFill>
                  <a:srgbClr val="535353"/>
                </a:solidFill>
                <a:latin typeface="Microsoft Sans Serif"/>
                <a:cs typeface="Microsoft Sans Serif"/>
              </a:rPr>
              <a:t>3,166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48" name="object 48"/>
          <p:cNvSpPr txBox="1"/>
          <p:nvPr/>
        </p:nvSpPr>
        <p:spPr>
          <a:xfrm>
            <a:off x="872220" y="2334767"/>
            <a:ext cx="838200" cy="193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spc="45" dirty="0">
                <a:solidFill>
                  <a:srgbClr val="535353"/>
                </a:solidFill>
                <a:latin typeface="Microsoft Sans Serif"/>
                <a:cs typeface="Microsoft Sans Serif"/>
              </a:rPr>
              <a:t>Education,…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49" name="object 49"/>
          <p:cNvSpPr txBox="1"/>
          <p:nvPr/>
        </p:nvSpPr>
        <p:spPr>
          <a:xfrm>
            <a:off x="827006" y="2627376"/>
            <a:ext cx="889000" cy="193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spc="55" dirty="0">
                <a:solidFill>
                  <a:srgbClr val="535353"/>
                </a:solidFill>
                <a:latin typeface="Microsoft Sans Serif"/>
                <a:cs typeface="Microsoft Sans Serif"/>
              </a:rPr>
              <a:t>Hospitality/…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50" name="object 50"/>
          <p:cNvSpPr txBox="1"/>
          <p:nvPr/>
        </p:nvSpPr>
        <p:spPr>
          <a:xfrm>
            <a:off x="781416" y="2919984"/>
            <a:ext cx="939800" cy="193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spc="50" dirty="0">
                <a:solidFill>
                  <a:srgbClr val="535353"/>
                </a:solidFill>
                <a:latin typeface="Microsoft Sans Serif"/>
                <a:cs typeface="Microsoft Sans Serif"/>
              </a:rPr>
              <a:t>A</a:t>
            </a:r>
            <a:r>
              <a:rPr sz="1100" spc="-40" dirty="0">
                <a:solidFill>
                  <a:srgbClr val="535353"/>
                </a:solidFill>
                <a:latin typeface="Microsoft Sans Serif"/>
                <a:cs typeface="Microsoft Sans Serif"/>
              </a:rPr>
              <a:t>c</a:t>
            </a:r>
            <a:r>
              <a:rPr sz="1100" spc="45" dirty="0">
                <a:solidFill>
                  <a:srgbClr val="535353"/>
                </a:solidFill>
                <a:latin typeface="Microsoft Sans Serif"/>
                <a:cs typeface="Microsoft Sans Serif"/>
              </a:rPr>
              <a:t>c</a:t>
            </a:r>
            <a:r>
              <a:rPr sz="1100" spc="-15" dirty="0">
                <a:solidFill>
                  <a:srgbClr val="535353"/>
                </a:solidFill>
                <a:latin typeface="Microsoft Sans Serif"/>
                <a:cs typeface="Microsoft Sans Serif"/>
              </a:rPr>
              <a:t>o</a:t>
            </a:r>
            <a:r>
              <a:rPr sz="1100" spc="85" dirty="0">
                <a:solidFill>
                  <a:srgbClr val="535353"/>
                </a:solidFill>
                <a:latin typeface="Microsoft Sans Serif"/>
                <a:cs typeface="Microsoft Sans Serif"/>
              </a:rPr>
              <a:t>u</a:t>
            </a:r>
            <a:r>
              <a:rPr sz="1100" spc="-15" dirty="0">
                <a:solidFill>
                  <a:srgbClr val="535353"/>
                </a:solidFill>
                <a:latin typeface="Microsoft Sans Serif"/>
                <a:cs typeface="Microsoft Sans Serif"/>
              </a:rPr>
              <a:t>n</a:t>
            </a:r>
            <a:r>
              <a:rPr sz="1100" spc="90" dirty="0">
                <a:solidFill>
                  <a:srgbClr val="535353"/>
                </a:solidFill>
                <a:latin typeface="Microsoft Sans Serif"/>
                <a:cs typeface="Microsoft Sans Serif"/>
              </a:rPr>
              <a:t>t</a:t>
            </a:r>
            <a:r>
              <a:rPr sz="1100" spc="-60" dirty="0">
                <a:solidFill>
                  <a:srgbClr val="535353"/>
                </a:solidFill>
                <a:latin typeface="Microsoft Sans Serif"/>
                <a:cs typeface="Microsoft Sans Serif"/>
              </a:rPr>
              <a:t>i</a:t>
            </a:r>
            <a:r>
              <a:rPr sz="1100" spc="85" dirty="0">
                <a:solidFill>
                  <a:srgbClr val="535353"/>
                </a:solidFill>
                <a:latin typeface="Microsoft Sans Serif"/>
                <a:cs typeface="Microsoft Sans Serif"/>
              </a:rPr>
              <a:t>n</a:t>
            </a:r>
            <a:r>
              <a:rPr sz="1100" spc="80" dirty="0">
                <a:solidFill>
                  <a:srgbClr val="535353"/>
                </a:solidFill>
                <a:latin typeface="Microsoft Sans Serif"/>
                <a:cs typeface="Microsoft Sans Serif"/>
              </a:rPr>
              <a:t>g</a:t>
            </a:r>
            <a:r>
              <a:rPr sz="1100" spc="-10" dirty="0">
                <a:solidFill>
                  <a:srgbClr val="535353"/>
                </a:solidFill>
                <a:latin typeface="Microsoft Sans Serif"/>
                <a:cs typeface="Microsoft Sans Serif"/>
              </a:rPr>
              <a:t>,</a:t>
            </a:r>
            <a:r>
              <a:rPr sz="1100" spc="475" dirty="0">
                <a:solidFill>
                  <a:srgbClr val="535353"/>
                </a:solidFill>
                <a:latin typeface="Microsoft Sans Serif"/>
                <a:cs typeface="Microsoft Sans Serif"/>
              </a:rPr>
              <a:t>…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51" name="object 51"/>
          <p:cNvSpPr txBox="1"/>
          <p:nvPr/>
        </p:nvSpPr>
        <p:spPr>
          <a:xfrm>
            <a:off x="731123" y="3209544"/>
            <a:ext cx="850265" cy="77851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42240">
              <a:lnSpc>
                <a:spcPct val="100000"/>
              </a:lnSpc>
              <a:spcBef>
                <a:spcPts val="100"/>
              </a:spcBef>
            </a:pPr>
            <a:r>
              <a:rPr sz="1100" spc="5" dirty="0">
                <a:solidFill>
                  <a:srgbClr val="535353"/>
                </a:solidFill>
                <a:latin typeface="Microsoft Sans Serif"/>
                <a:cs typeface="Microsoft Sans Serif"/>
              </a:rPr>
              <a:t>Healthcare</a:t>
            </a:r>
            <a:endParaRPr sz="1100">
              <a:latin typeface="Microsoft Sans Serif"/>
              <a:cs typeface="Microsoft Sans Serif"/>
            </a:endParaRPr>
          </a:p>
          <a:p>
            <a:pPr marL="12700" marR="5080" indent="37465">
              <a:lnSpc>
                <a:spcPct val="174500"/>
              </a:lnSpc>
            </a:pPr>
            <a:r>
              <a:rPr sz="1100" spc="10" dirty="0">
                <a:solidFill>
                  <a:srgbClr val="535353"/>
                </a:solidFill>
                <a:latin typeface="Microsoft Sans Serif"/>
                <a:cs typeface="Microsoft Sans Serif"/>
              </a:rPr>
              <a:t>E</a:t>
            </a:r>
            <a:r>
              <a:rPr sz="1100" spc="-70" dirty="0">
                <a:solidFill>
                  <a:srgbClr val="535353"/>
                </a:solidFill>
                <a:latin typeface="Microsoft Sans Serif"/>
                <a:cs typeface="Microsoft Sans Serif"/>
              </a:rPr>
              <a:t>n</a:t>
            </a:r>
            <a:r>
              <a:rPr sz="1100" spc="80" dirty="0">
                <a:solidFill>
                  <a:srgbClr val="535353"/>
                </a:solidFill>
                <a:latin typeface="Microsoft Sans Serif"/>
                <a:cs typeface="Microsoft Sans Serif"/>
              </a:rPr>
              <a:t>g</a:t>
            </a:r>
            <a:r>
              <a:rPr sz="1100" spc="40" dirty="0">
                <a:solidFill>
                  <a:srgbClr val="535353"/>
                </a:solidFill>
                <a:latin typeface="Microsoft Sans Serif"/>
                <a:cs typeface="Microsoft Sans Serif"/>
              </a:rPr>
              <a:t>i</a:t>
            </a:r>
            <a:r>
              <a:rPr sz="1100" spc="-15" dirty="0">
                <a:solidFill>
                  <a:srgbClr val="535353"/>
                </a:solidFill>
                <a:latin typeface="Microsoft Sans Serif"/>
                <a:cs typeface="Microsoft Sans Serif"/>
              </a:rPr>
              <a:t>ne</a:t>
            </a:r>
            <a:r>
              <a:rPr sz="1100" spc="85" dirty="0">
                <a:solidFill>
                  <a:srgbClr val="535353"/>
                </a:solidFill>
                <a:latin typeface="Microsoft Sans Serif"/>
                <a:cs typeface="Microsoft Sans Serif"/>
              </a:rPr>
              <a:t>e</a:t>
            </a:r>
            <a:r>
              <a:rPr sz="1100" spc="25" dirty="0">
                <a:solidFill>
                  <a:srgbClr val="535353"/>
                </a:solidFill>
                <a:latin typeface="Microsoft Sans Serif"/>
                <a:cs typeface="Microsoft Sans Serif"/>
              </a:rPr>
              <a:t>r</a:t>
            </a:r>
            <a:r>
              <a:rPr sz="1100" spc="-60" dirty="0">
                <a:solidFill>
                  <a:srgbClr val="535353"/>
                </a:solidFill>
                <a:latin typeface="Microsoft Sans Serif"/>
                <a:cs typeface="Microsoft Sans Serif"/>
              </a:rPr>
              <a:t>i</a:t>
            </a:r>
            <a:r>
              <a:rPr sz="1100" spc="85" dirty="0">
                <a:solidFill>
                  <a:srgbClr val="535353"/>
                </a:solidFill>
                <a:latin typeface="Microsoft Sans Serif"/>
                <a:cs typeface="Microsoft Sans Serif"/>
              </a:rPr>
              <a:t>n</a:t>
            </a:r>
            <a:r>
              <a:rPr sz="1100" spc="50" dirty="0">
                <a:solidFill>
                  <a:srgbClr val="535353"/>
                </a:solidFill>
                <a:latin typeface="Microsoft Sans Serif"/>
                <a:cs typeface="Microsoft Sans Serif"/>
              </a:rPr>
              <a:t>g  </a:t>
            </a:r>
            <a:r>
              <a:rPr sz="1100" spc="15" dirty="0">
                <a:solidFill>
                  <a:srgbClr val="535353"/>
                </a:solidFill>
                <a:latin typeface="Microsoft Sans Serif"/>
                <a:cs typeface="Microsoft Sans Serif"/>
              </a:rPr>
              <a:t>Construction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52" name="object 52"/>
          <p:cNvSpPr txBox="1"/>
          <p:nvPr/>
        </p:nvSpPr>
        <p:spPr>
          <a:xfrm>
            <a:off x="470200" y="4087367"/>
            <a:ext cx="1246505" cy="4857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R="5080" algn="r">
              <a:lnSpc>
                <a:spcPct val="100000"/>
              </a:lnSpc>
              <a:spcBef>
                <a:spcPts val="100"/>
              </a:spcBef>
            </a:pPr>
            <a:r>
              <a:rPr sz="1100" spc="70" dirty="0">
                <a:solidFill>
                  <a:srgbClr val="535353"/>
                </a:solidFill>
                <a:latin typeface="Microsoft Sans Serif"/>
                <a:cs typeface="Microsoft Sans Serif"/>
              </a:rPr>
              <a:t>Banking/…</a:t>
            </a:r>
            <a:endParaRPr sz="1100">
              <a:latin typeface="Microsoft Sans Serif"/>
              <a:cs typeface="Microsoft Sans Serif"/>
            </a:endParaRPr>
          </a:p>
          <a:p>
            <a:pPr marR="6985" algn="r">
              <a:lnSpc>
                <a:spcPct val="100000"/>
              </a:lnSpc>
              <a:spcBef>
                <a:spcPts val="985"/>
              </a:spcBef>
            </a:pPr>
            <a:r>
              <a:rPr sz="1100" spc="-20" dirty="0">
                <a:solidFill>
                  <a:srgbClr val="535353"/>
                </a:solidFill>
                <a:latin typeface="Microsoft Sans Serif"/>
                <a:cs typeface="Microsoft Sans Serif"/>
              </a:rPr>
              <a:t>F</a:t>
            </a:r>
            <a:r>
              <a:rPr sz="1100" spc="25" dirty="0">
                <a:solidFill>
                  <a:srgbClr val="535353"/>
                </a:solidFill>
                <a:latin typeface="Microsoft Sans Serif"/>
                <a:cs typeface="Microsoft Sans Serif"/>
              </a:rPr>
              <a:t>o</a:t>
            </a:r>
            <a:r>
              <a:rPr sz="1100" spc="85" dirty="0">
                <a:solidFill>
                  <a:srgbClr val="535353"/>
                </a:solidFill>
                <a:latin typeface="Microsoft Sans Serif"/>
                <a:cs typeface="Microsoft Sans Serif"/>
              </a:rPr>
              <a:t>o</a:t>
            </a:r>
            <a:r>
              <a:rPr sz="1100" spc="80" dirty="0">
                <a:solidFill>
                  <a:srgbClr val="535353"/>
                </a:solidFill>
                <a:latin typeface="Microsoft Sans Serif"/>
                <a:cs typeface="Microsoft Sans Serif"/>
              </a:rPr>
              <a:t>d</a:t>
            </a:r>
            <a:r>
              <a:rPr sz="1100" spc="-20" dirty="0">
                <a:solidFill>
                  <a:srgbClr val="535353"/>
                </a:solidFill>
                <a:latin typeface="Microsoft Sans Serif"/>
                <a:cs typeface="Microsoft Sans Serif"/>
              </a:rPr>
              <a:t>,</a:t>
            </a:r>
            <a:r>
              <a:rPr sz="1100" spc="-80" dirty="0">
                <a:solidFill>
                  <a:srgbClr val="535353"/>
                </a:solidFill>
                <a:latin typeface="Microsoft Sans Serif"/>
                <a:cs typeface="Microsoft Sans Serif"/>
              </a:rPr>
              <a:t> </a:t>
            </a:r>
            <a:r>
              <a:rPr sz="1100" spc="-35" dirty="0">
                <a:solidFill>
                  <a:srgbClr val="535353"/>
                </a:solidFill>
                <a:latin typeface="Microsoft Sans Serif"/>
                <a:cs typeface="Microsoft Sans Serif"/>
              </a:rPr>
              <a:t>B</a:t>
            </a:r>
            <a:r>
              <a:rPr sz="1100" spc="85" dirty="0">
                <a:solidFill>
                  <a:srgbClr val="535353"/>
                </a:solidFill>
                <a:latin typeface="Microsoft Sans Serif"/>
                <a:cs typeface="Microsoft Sans Serif"/>
              </a:rPr>
              <a:t>e</a:t>
            </a:r>
            <a:r>
              <a:rPr sz="1100" spc="-55" dirty="0">
                <a:solidFill>
                  <a:srgbClr val="535353"/>
                </a:solidFill>
                <a:latin typeface="Microsoft Sans Serif"/>
                <a:cs typeface="Microsoft Sans Serif"/>
              </a:rPr>
              <a:t>v</a:t>
            </a:r>
            <a:r>
              <a:rPr sz="1100" spc="-15" dirty="0">
                <a:solidFill>
                  <a:srgbClr val="535353"/>
                </a:solidFill>
                <a:latin typeface="Microsoft Sans Serif"/>
                <a:cs typeface="Microsoft Sans Serif"/>
              </a:rPr>
              <a:t>e</a:t>
            </a:r>
            <a:r>
              <a:rPr sz="1100" spc="25" dirty="0">
                <a:solidFill>
                  <a:srgbClr val="535353"/>
                </a:solidFill>
                <a:latin typeface="Microsoft Sans Serif"/>
                <a:cs typeface="Microsoft Sans Serif"/>
              </a:rPr>
              <a:t>r</a:t>
            </a:r>
            <a:r>
              <a:rPr sz="1100" spc="-15" dirty="0">
                <a:solidFill>
                  <a:srgbClr val="535353"/>
                </a:solidFill>
                <a:latin typeface="Microsoft Sans Serif"/>
                <a:cs typeface="Microsoft Sans Serif"/>
              </a:rPr>
              <a:t>a</a:t>
            </a:r>
            <a:r>
              <a:rPr sz="1100" spc="80" dirty="0">
                <a:solidFill>
                  <a:srgbClr val="535353"/>
                </a:solidFill>
                <a:latin typeface="Microsoft Sans Serif"/>
                <a:cs typeface="Microsoft Sans Serif"/>
              </a:rPr>
              <a:t>g</a:t>
            </a:r>
            <a:r>
              <a:rPr sz="1100" spc="-15" dirty="0">
                <a:solidFill>
                  <a:srgbClr val="535353"/>
                </a:solidFill>
                <a:latin typeface="Microsoft Sans Serif"/>
                <a:cs typeface="Microsoft Sans Serif"/>
              </a:rPr>
              <a:t>e</a:t>
            </a:r>
            <a:r>
              <a:rPr sz="1100" spc="-55" dirty="0">
                <a:solidFill>
                  <a:srgbClr val="535353"/>
                </a:solidFill>
                <a:latin typeface="Microsoft Sans Serif"/>
                <a:cs typeface="Microsoft Sans Serif"/>
              </a:rPr>
              <a:t>s</a:t>
            </a:r>
            <a:r>
              <a:rPr sz="1100" spc="475" dirty="0">
                <a:solidFill>
                  <a:srgbClr val="535353"/>
                </a:solidFill>
                <a:latin typeface="Microsoft Sans Serif"/>
                <a:cs typeface="Microsoft Sans Serif"/>
              </a:rPr>
              <a:t>…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53" name="object 53"/>
          <p:cNvSpPr txBox="1"/>
          <p:nvPr/>
        </p:nvSpPr>
        <p:spPr>
          <a:xfrm>
            <a:off x="786749" y="4669535"/>
            <a:ext cx="927100" cy="77851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2384">
              <a:lnSpc>
                <a:spcPct val="100000"/>
              </a:lnSpc>
              <a:spcBef>
                <a:spcPts val="100"/>
              </a:spcBef>
            </a:pPr>
            <a:r>
              <a:rPr sz="1100" spc="25" dirty="0">
                <a:solidFill>
                  <a:srgbClr val="535353"/>
                </a:solidFill>
                <a:latin typeface="Microsoft Sans Serif"/>
                <a:cs typeface="Microsoft Sans Serif"/>
              </a:rPr>
              <a:t>Automotive</a:t>
            </a:r>
            <a:endParaRPr sz="1100">
              <a:latin typeface="Microsoft Sans Serif"/>
              <a:cs typeface="Microsoft Sans Serif"/>
            </a:endParaRPr>
          </a:p>
          <a:p>
            <a:pPr marL="12700">
              <a:lnSpc>
                <a:spcPct val="100000"/>
              </a:lnSpc>
              <a:spcBef>
                <a:spcPts val="985"/>
              </a:spcBef>
            </a:pPr>
            <a:r>
              <a:rPr sz="1100" spc="65" dirty="0">
                <a:solidFill>
                  <a:srgbClr val="535353"/>
                </a:solidFill>
                <a:latin typeface="Microsoft Sans Serif"/>
                <a:cs typeface="Microsoft Sans Serif"/>
              </a:rPr>
              <a:t>Agriculture/…</a:t>
            </a:r>
            <a:endParaRPr sz="1100">
              <a:latin typeface="Microsoft Sans Serif"/>
              <a:cs typeface="Microsoft Sans Serif"/>
            </a:endParaRPr>
          </a:p>
          <a:p>
            <a:pPr marL="424815">
              <a:lnSpc>
                <a:spcPct val="100000"/>
              </a:lnSpc>
              <a:spcBef>
                <a:spcPts val="980"/>
              </a:spcBef>
            </a:pPr>
            <a:r>
              <a:rPr sz="1100" spc="-10" dirty="0">
                <a:solidFill>
                  <a:srgbClr val="535353"/>
                </a:solidFill>
                <a:latin typeface="Microsoft Sans Serif"/>
                <a:cs typeface="Microsoft Sans Serif"/>
              </a:rPr>
              <a:t>Retail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54" name="object 54"/>
          <p:cNvSpPr txBox="1"/>
          <p:nvPr/>
        </p:nvSpPr>
        <p:spPr>
          <a:xfrm>
            <a:off x="613265" y="5547360"/>
            <a:ext cx="1104900" cy="193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spc="10" dirty="0">
                <a:solidFill>
                  <a:srgbClr val="535353"/>
                </a:solidFill>
                <a:latin typeface="Microsoft Sans Serif"/>
                <a:cs typeface="Microsoft Sans Serif"/>
              </a:rPr>
              <a:t>E</a:t>
            </a:r>
            <a:r>
              <a:rPr sz="1100" spc="-70" dirty="0">
                <a:solidFill>
                  <a:srgbClr val="535353"/>
                </a:solidFill>
                <a:latin typeface="Microsoft Sans Serif"/>
                <a:cs typeface="Microsoft Sans Serif"/>
              </a:rPr>
              <a:t>n</a:t>
            </a:r>
            <a:r>
              <a:rPr sz="1100" spc="-10" dirty="0">
                <a:solidFill>
                  <a:srgbClr val="535353"/>
                </a:solidFill>
                <a:latin typeface="Microsoft Sans Serif"/>
                <a:cs typeface="Microsoft Sans Serif"/>
              </a:rPr>
              <a:t>t</a:t>
            </a:r>
            <a:r>
              <a:rPr sz="1100" spc="85" dirty="0">
                <a:solidFill>
                  <a:srgbClr val="535353"/>
                </a:solidFill>
                <a:latin typeface="Microsoft Sans Serif"/>
                <a:cs typeface="Microsoft Sans Serif"/>
              </a:rPr>
              <a:t>e</a:t>
            </a:r>
            <a:r>
              <a:rPr sz="1100" spc="25" dirty="0">
                <a:solidFill>
                  <a:srgbClr val="535353"/>
                </a:solidFill>
                <a:latin typeface="Microsoft Sans Serif"/>
                <a:cs typeface="Microsoft Sans Serif"/>
              </a:rPr>
              <a:t>r</a:t>
            </a:r>
            <a:r>
              <a:rPr sz="1100" spc="-10" dirty="0">
                <a:solidFill>
                  <a:srgbClr val="535353"/>
                </a:solidFill>
                <a:latin typeface="Microsoft Sans Serif"/>
                <a:cs typeface="Microsoft Sans Serif"/>
              </a:rPr>
              <a:t>t</a:t>
            </a:r>
            <a:r>
              <a:rPr sz="1100" spc="-15" dirty="0">
                <a:solidFill>
                  <a:srgbClr val="535353"/>
                </a:solidFill>
                <a:latin typeface="Microsoft Sans Serif"/>
                <a:cs typeface="Microsoft Sans Serif"/>
              </a:rPr>
              <a:t>a</a:t>
            </a:r>
            <a:r>
              <a:rPr sz="1100" spc="40" dirty="0">
                <a:solidFill>
                  <a:srgbClr val="535353"/>
                </a:solidFill>
                <a:latin typeface="Microsoft Sans Serif"/>
                <a:cs typeface="Microsoft Sans Serif"/>
              </a:rPr>
              <a:t>i</a:t>
            </a:r>
            <a:r>
              <a:rPr sz="1100" spc="-15" dirty="0">
                <a:solidFill>
                  <a:srgbClr val="535353"/>
                </a:solidFill>
                <a:latin typeface="Microsoft Sans Serif"/>
                <a:cs typeface="Microsoft Sans Serif"/>
              </a:rPr>
              <a:t>n</a:t>
            </a:r>
            <a:r>
              <a:rPr sz="1100" spc="80" dirty="0">
                <a:solidFill>
                  <a:srgbClr val="535353"/>
                </a:solidFill>
                <a:latin typeface="Microsoft Sans Serif"/>
                <a:cs typeface="Microsoft Sans Serif"/>
              </a:rPr>
              <a:t>m</a:t>
            </a:r>
            <a:r>
              <a:rPr sz="1100" spc="-15" dirty="0">
                <a:solidFill>
                  <a:srgbClr val="535353"/>
                </a:solidFill>
                <a:latin typeface="Microsoft Sans Serif"/>
                <a:cs typeface="Microsoft Sans Serif"/>
              </a:rPr>
              <a:t>e</a:t>
            </a:r>
            <a:r>
              <a:rPr sz="1100" spc="85" dirty="0">
                <a:solidFill>
                  <a:srgbClr val="535353"/>
                </a:solidFill>
                <a:latin typeface="Microsoft Sans Serif"/>
                <a:cs typeface="Microsoft Sans Serif"/>
              </a:rPr>
              <a:t>n</a:t>
            </a:r>
            <a:r>
              <a:rPr sz="1100" spc="-10" dirty="0">
                <a:solidFill>
                  <a:srgbClr val="535353"/>
                </a:solidFill>
                <a:latin typeface="Microsoft Sans Serif"/>
                <a:cs typeface="Microsoft Sans Serif"/>
              </a:rPr>
              <a:t>t,</a:t>
            </a:r>
            <a:r>
              <a:rPr sz="1100" spc="475" dirty="0">
                <a:solidFill>
                  <a:srgbClr val="535353"/>
                </a:solidFill>
                <a:latin typeface="Microsoft Sans Serif"/>
                <a:cs typeface="Microsoft Sans Serif"/>
              </a:rPr>
              <a:t>…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55" name="object 55"/>
          <p:cNvSpPr txBox="1"/>
          <p:nvPr/>
        </p:nvSpPr>
        <p:spPr>
          <a:xfrm>
            <a:off x="856027" y="5836920"/>
            <a:ext cx="854710" cy="4857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spc="5" dirty="0">
                <a:solidFill>
                  <a:srgbClr val="535353"/>
                </a:solidFill>
                <a:latin typeface="Microsoft Sans Serif"/>
                <a:cs typeface="Microsoft Sans Serif"/>
              </a:rPr>
              <a:t>Electronics</a:t>
            </a:r>
            <a:endParaRPr sz="1100">
              <a:latin typeface="Microsoft Sans Serif"/>
              <a:cs typeface="Microsoft Sans Serif"/>
            </a:endParaRPr>
          </a:p>
          <a:p>
            <a:pPr marL="155575">
              <a:lnSpc>
                <a:spcPct val="100000"/>
              </a:lnSpc>
              <a:spcBef>
                <a:spcPts val="985"/>
              </a:spcBef>
            </a:pPr>
            <a:r>
              <a:rPr sz="1100" spc="30" dirty="0">
                <a:solidFill>
                  <a:srgbClr val="535353"/>
                </a:solidFill>
                <a:latin typeface="Microsoft Sans Serif"/>
                <a:cs typeface="Microsoft Sans Serif"/>
              </a:rPr>
              <a:t>Business…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56" name="object 56"/>
          <p:cNvSpPr txBox="1"/>
          <p:nvPr/>
        </p:nvSpPr>
        <p:spPr>
          <a:xfrm>
            <a:off x="1690623" y="1666240"/>
            <a:ext cx="219710" cy="2235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spc="100" dirty="0">
                <a:solidFill>
                  <a:srgbClr val="535353"/>
                </a:solidFill>
                <a:latin typeface="Trebuchet MS"/>
                <a:cs typeface="Trebuchet MS"/>
              </a:rPr>
              <a:t>ES</a:t>
            </a:r>
            <a:endParaRPr sz="130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25118" y="582675"/>
            <a:ext cx="4508500" cy="6350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085215" algn="l"/>
              </a:tabLst>
            </a:pPr>
            <a:r>
              <a:rPr spc="-5" dirty="0"/>
              <a:t>TOP	</a:t>
            </a:r>
            <a:r>
              <a:rPr dirty="0"/>
              <a:t>15</a:t>
            </a:r>
            <a:r>
              <a:rPr spc="-70" dirty="0"/>
              <a:t> </a:t>
            </a:r>
            <a:r>
              <a:rPr spc="-5" dirty="0"/>
              <a:t>INDUSTRIES</a:t>
            </a:r>
          </a:p>
        </p:txBody>
      </p:sp>
      <p:grpSp>
        <p:nvGrpSpPr>
          <p:cNvPr id="3" name="object 3"/>
          <p:cNvGrpSpPr/>
          <p:nvPr/>
        </p:nvGrpSpPr>
        <p:grpSpPr>
          <a:xfrm>
            <a:off x="1848673" y="2045130"/>
            <a:ext cx="1165860" cy="4397375"/>
            <a:chOff x="1848673" y="2045130"/>
            <a:chExt cx="1165860" cy="4397375"/>
          </a:xfrm>
        </p:grpSpPr>
        <p:sp>
          <p:nvSpPr>
            <p:cNvPr id="4" name="object 4"/>
            <p:cNvSpPr/>
            <p:nvPr/>
          </p:nvSpPr>
          <p:spPr>
            <a:xfrm>
              <a:off x="1853425" y="2188463"/>
              <a:ext cx="1161415" cy="4112260"/>
            </a:xfrm>
            <a:custGeom>
              <a:avLst/>
              <a:gdLst/>
              <a:ahLst/>
              <a:cxnLst/>
              <a:rect l="l" t="t" r="r" b="b"/>
              <a:pathLst>
                <a:path w="1161414" h="4112260">
                  <a:moveTo>
                    <a:pt x="395998" y="3956304"/>
                  </a:moveTo>
                  <a:lnTo>
                    <a:pt x="0" y="3956304"/>
                  </a:lnTo>
                  <a:lnTo>
                    <a:pt x="0" y="4111752"/>
                  </a:lnTo>
                  <a:lnTo>
                    <a:pt x="395998" y="4111752"/>
                  </a:lnTo>
                  <a:lnTo>
                    <a:pt x="395998" y="3956304"/>
                  </a:lnTo>
                  <a:close/>
                </a:path>
                <a:path w="1161414" h="4112260">
                  <a:moveTo>
                    <a:pt x="402094" y="3517392"/>
                  </a:moveTo>
                  <a:lnTo>
                    <a:pt x="0" y="3517392"/>
                  </a:lnTo>
                  <a:lnTo>
                    <a:pt x="0" y="3672840"/>
                  </a:lnTo>
                  <a:lnTo>
                    <a:pt x="402094" y="3672840"/>
                  </a:lnTo>
                  <a:lnTo>
                    <a:pt x="402094" y="3517392"/>
                  </a:lnTo>
                  <a:close/>
                </a:path>
                <a:path w="1161414" h="4112260">
                  <a:moveTo>
                    <a:pt x="438670" y="3075432"/>
                  </a:moveTo>
                  <a:lnTo>
                    <a:pt x="0" y="3075432"/>
                  </a:lnTo>
                  <a:lnTo>
                    <a:pt x="0" y="3233928"/>
                  </a:lnTo>
                  <a:lnTo>
                    <a:pt x="438670" y="3233928"/>
                  </a:lnTo>
                  <a:lnTo>
                    <a:pt x="438670" y="3075432"/>
                  </a:lnTo>
                  <a:close/>
                </a:path>
                <a:path w="1161414" h="4112260">
                  <a:moveTo>
                    <a:pt x="463054" y="2636520"/>
                  </a:moveTo>
                  <a:lnTo>
                    <a:pt x="0" y="2636520"/>
                  </a:lnTo>
                  <a:lnTo>
                    <a:pt x="0" y="2791968"/>
                  </a:lnTo>
                  <a:lnTo>
                    <a:pt x="463054" y="2791968"/>
                  </a:lnTo>
                  <a:lnTo>
                    <a:pt x="463054" y="2636520"/>
                  </a:lnTo>
                  <a:close/>
                </a:path>
                <a:path w="1161414" h="4112260">
                  <a:moveTo>
                    <a:pt x="536206" y="2197608"/>
                  </a:moveTo>
                  <a:lnTo>
                    <a:pt x="0" y="2197608"/>
                  </a:lnTo>
                  <a:lnTo>
                    <a:pt x="0" y="2353056"/>
                  </a:lnTo>
                  <a:lnTo>
                    <a:pt x="536206" y="2353056"/>
                  </a:lnTo>
                  <a:lnTo>
                    <a:pt x="536206" y="2197608"/>
                  </a:lnTo>
                  <a:close/>
                </a:path>
                <a:path w="1161414" h="4112260">
                  <a:moveTo>
                    <a:pt x="581926" y="1758696"/>
                  </a:moveTo>
                  <a:lnTo>
                    <a:pt x="0" y="1758696"/>
                  </a:lnTo>
                  <a:lnTo>
                    <a:pt x="0" y="1914144"/>
                  </a:lnTo>
                  <a:lnTo>
                    <a:pt x="581926" y="1914144"/>
                  </a:lnTo>
                  <a:lnTo>
                    <a:pt x="581926" y="1758696"/>
                  </a:lnTo>
                  <a:close/>
                </a:path>
                <a:path w="1161414" h="4112260">
                  <a:moveTo>
                    <a:pt x="655078" y="1316736"/>
                  </a:moveTo>
                  <a:lnTo>
                    <a:pt x="0" y="1316736"/>
                  </a:lnTo>
                  <a:lnTo>
                    <a:pt x="0" y="1472184"/>
                  </a:lnTo>
                  <a:lnTo>
                    <a:pt x="655078" y="1472184"/>
                  </a:lnTo>
                  <a:lnTo>
                    <a:pt x="655078" y="1316736"/>
                  </a:lnTo>
                  <a:close/>
                </a:path>
                <a:path w="1161414" h="4112260">
                  <a:moveTo>
                    <a:pt x="728230" y="877824"/>
                  </a:moveTo>
                  <a:lnTo>
                    <a:pt x="0" y="877824"/>
                  </a:lnTo>
                  <a:lnTo>
                    <a:pt x="0" y="1033272"/>
                  </a:lnTo>
                  <a:lnTo>
                    <a:pt x="728230" y="1033272"/>
                  </a:lnTo>
                  <a:lnTo>
                    <a:pt x="728230" y="877824"/>
                  </a:lnTo>
                  <a:close/>
                </a:path>
                <a:path w="1161414" h="4112260">
                  <a:moveTo>
                    <a:pt x="871486" y="438912"/>
                  </a:moveTo>
                  <a:lnTo>
                    <a:pt x="0" y="438912"/>
                  </a:lnTo>
                  <a:lnTo>
                    <a:pt x="0" y="594360"/>
                  </a:lnTo>
                  <a:lnTo>
                    <a:pt x="871486" y="594360"/>
                  </a:lnTo>
                  <a:lnTo>
                    <a:pt x="871486" y="438912"/>
                  </a:lnTo>
                  <a:close/>
                </a:path>
                <a:path w="1161414" h="4112260">
                  <a:moveTo>
                    <a:pt x="1161046" y="0"/>
                  </a:moveTo>
                  <a:lnTo>
                    <a:pt x="0" y="0"/>
                  </a:lnTo>
                  <a:lnTo>
                    <a:pt x="0" y="155448"/>
                  </a:lnTo>
                  <a:lnTo>
                    <a:pt x="1161046" y="155448"/>
                  </a:lnTo>
                  <a:lnTo>
                    <a:pt x="1161046" y="0"/>
                  </a:lnTo>
                  <a:close/>
                </a:path>
              </a:pathLst>
            </a:custGeom>
            <a:solidFill>
              <a:srgbClr val="764A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1853435" y="2045130"/>
              <a:ext cx="0" cy="4397375"/>
            </a:xfrm>
            <a:custGeom>
              <a:avLst/>
              <a:gdLst/>
              <a:ahLst/>
              <a:cxnLst/>
              <a:rect l="l" t="t" r="r" b="b"/>
              <a:pathLst>
                <a:path h="4397375">
                  <a:moveTo>
                    <a:pt x="0" y="0"/>
                  </a:moveTo>
                  <a:lnTo>
                    <a:pt x="1" y="4397246"/>
                  </a:lnTo>
                </a:path>
              </a:pathLst>
            </a:custGeom>
            <a:ln w="9525">
              <a:solidFill>
                <a:srgbClr val="E2E2E2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 txBox="1"/>
          <p:nvPr/>
        </p:nvSpPr>
        <p:spPr>
          <a:xfrm>
            <a:off x="3113238" y="2157984"/>
            <a:ext cx="268605" cy="193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spc="25" dirty="0">
                <a:solidFill>
                  <a:srgbClr val="535353"/>
                </a:solidFill>
                <a:latin typeface="Microsoft Sans Serif"/>
                <a:cs typeface="Microsoft Sans Serif"/>
              </a:rPr>
              <a:t>156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2822893" y="2596896"/>
            <a:ext cx="268605" cy="193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spc="25" dirty="0">
                <a:solidFill>
                  <a:srgbClr val="535353"/>
                </a:solidFill>
                <a:latin typeface="Microsoft Sans Serif"/>
                <a:cs typeface="Microsoft Sans Serif"/>
              </a:rPr>
              <a:t>117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2681445" y="3035808"/>
            <a:ext cx="187960" cy="193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spc="25" dirty="0">
                <a:solidFill>
                  <a:srgbClr val="535353"/>
                </a:solidFill>
                <a:latin typeface="Microsoft Sans Serif"/>
                <a:cs typeface="Microsoft Sans Serif"/>
              </a:rPr>
              <a:t>98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2606996" y="3474720"/>
            <a:ext cx="187960" cy="193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spc="25" dirty="0">
                <a:solidFill>
                  <a:srgbClr val="535353"/>
                </a:solidFill>
                <a:latin typeface="Microsoft Sans Serif"/>
                <a:cs typeface="Microsoft Sans Serif"/>
              </a:rPr>
              <a:t>88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2532548" y="3916679"/>
            <a:ext cx="187960" cy="193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spc="25" dirty="0">
                <a:solidFill>
                  <a:srgbClr val="535353"/>
                </a:solidFill>
                <a:latin typeface="Microsoft Sans Serif"/>
                <a:cs typeface="Microsoft Sans Serif"/>
              </a:rPr>
              <a:t>78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2487881" y="4355592"/>
            <a:ext cx="187960" cy="193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spc="25" dirty="0">
                <a:solidFill>
                  <a:srgbClr val="535353"/>
                </a:solidFill>
                <a:latin typeface="Microsoft Sans Serif"/>
                <a:cs typeface="Microsoft Sans Serif"/>
              </a:rPr>
              <a:t>72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2413433" y="4794504"/>
            <a:ext cx="187960" cy="193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spc="25" dirty="0">
                <a:solidFill>
                  <a:srgbClr val="535353"/>
                </a:solidFill>
                <a:latin typeface="Microsoft Sans Serif"/>
                <a:cs typeface="Microsoft Sans Serif"/>
              </a:rPr>
              <a:t>62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2391098" y="5236464"/>
            <a:ext cx="187960" cy="193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spc="25" dirty="0">
                <a:solidFill>
                  <a:srgbClr val="535353"/>
                </a:solidFill>
                <a:latin typeface="Microsoft Sans Serif"/>
                <a:cs typeface="Microsoft Sans Serif"/>
              </a:rPr>
              <a:t>59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2353875" y="5675376"/>
            <a:ext cx="187960" cy="193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spc="25" dirty="0">
                <a:solidFill>
                  <a:srgbClr val="535353"/>
                </a:solidFill>
                <a:latin typeface="Microsoft Sans Serif"/>
                <a:cs typeface="Microsoft Sans Serif"/>
              </a:rPr>
              <a:t>54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2346431" y="6114288"/>
            <a:ext cx="187960" cy="193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spc="25" dirty="0">
                <a:solidFill>
                  <a:srgbClr val="535353"/>
                </a:solidFill>
                <a:latin typeface="Microsoft Sans Serif"/>
                <a:cs typeface="Microsoft Sans Serif"/>
              </a:rPr>
              <a:t>53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423296" y="2026919"/>
            <a:ext cx="1306195" cy="33909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09880" marR="8890" indent="-240665">
              <a:lnSpc>
                <a:spcPct val="114500"/>
              </a:lnSpc>
              <a:spcBef>
                <a:spcPts val="100"/>
              </a:spcBef>
            </a:pPr>
            <a:r>
              <a:rPr sz="1100" spc="20" dirty="0">
                <a:solidFill>
                  <a:srgbClr val="535353"/>
                </a:solidFill>
                <a:latin typeface="Microsoft Sans Serif"/>
                <a:cs typeface="Microsoft Sans Serif"/>
              </a:rPr>
              <a:t>Hospitality/</a:t>
            </a:r>
            <a:r>
              <a:rPr sz="1100" spc="-30" dirty="0">
                <a:solidFill>
                  <a:srgbClr val="535353"/>
                </a:solidFill>
                <a:latin typeface="Microsoft Sans Serif"/>
                <a:cs typeface="Microsoft Sans Serif"/>
              </a:rPr>
              <a:t> </a:t>
            </a:r>
            <a:r>
              <a:rPr sz="1100" spc="20" dirty="0">
                <a:solidFill>
                  <a:srgbClr val="535353"/>
                </a:solidFill>
                <a:latin typeface="Microsoft Sans Serif"/>
                <a:cs typeface="Microsoft Sans Serif"/>
              </a:rPr>
              <a:t>Hotels/ </a:t>
            </a:r>
            <a:r>
              <a:rPr sz="1100" spc="-275" dirty="0">
                <a:solidFill>
                  <a:srgbClr val="535353"/>
                </a:solidFill>
                <a:latin typeface="Microsoft Sans Serif"/>
                <a:cs typeface="Microsoft Sans Serif"/>
              </a:rPr>
              <a:t> </a:t>
            </a:r>
            <a:r>
              <a:rPr sz="1100" spc="-15" dirty="0">
                <a:solidFill>
                  <a:srgbClr val="535353"/>
                </a:solidFill>
                <a:latin typeface="Microsoft Sans Serif"/>
                <a:cs typeface="Microsoft Sans Serif"/>
              </a:rPr>
              <a:t>Restaurants</a:t>
            </a:r>
            <a:endParaRPr sz="1100">
              <a:latin typeface="Microsoft Sans Serif"/>
              <a:cs typeface="Microsoft Sans Serif"/>
            </a:endParaRPr>
          </a:p>
          <a:p>
            <a:pPr marL="533400" marR="10160" indent="7620">
              <a:lnSpc>
                <a:spcPct val="114500"/>
              </a:lnSpc>
              <a:spcBef>
                <a:spcPts val="430"/>
              </a:spcBef>
            </a:pPr>
            <a:r>
              <a:rPr sz="1100" spc="10" dirty="0">
                <a:solidFill>
                  <a:srgbClr val="535353"/>
                </a:solidFill>
                <a:latin typeface="Microsoft Sans Serif"/>
                <a:cs typeface="Microsoft Sans Serif"/>
              </a:rPr>
              <a:t>I</a:t>
            </a:r>
            <a:r>
              <a:rPr sz="1100" spc="-35" dirty="0">
                <a:solidFill>
                  <a:srgbClr val="535353"/>
                </a:solidFill>
                <a:latin typeface="Microsoft Sans Serif"/>
                <a:cs typeface="Microsoft Sans Serif"/>
              </a:rPr>
              <a:t>n</a:t>
            </a:r>
            <a:r>
              <a:rPr sz="1100" spc="-10" dirty="0">
                <a:solidFill>
                  <a:srgbClr val="535353"/>
                </a:solidFill>
                <a:latin typeface="Microsoft Sans Serif"/>
                <a:cs typeface="Microsoft Sans Serif"/>
              </a:rPr>
              <a:t>f</a:t>
            </a:r>
            <a:r>
              <a:rPr sz="1100" spc="85" dirty="0">
                <a:solidFill>
                  <a:srgbClr val="535353"/>
                </a:solidFill>
                <a:latin typeface="Microsoft Sans Serif"/>
                <a:cs typeface="Microsoft Sans Serif"/>
              </a:rPr>
              <a:t>o</a:t>
            </a:r>
            <a:r>
              <a:rPr sz="1100" spc="25" dirty="0">
                <a:solidFill>
                  <a:srgbClr val="535353"/>
                </a:solidFill>
                <a:latin typeface="Microsoft Sans Serif"/>
                <a:cs typeface="Microsoft Sans Serif"/>
              </a:rPr>
              <a:t>r</a:t>
            </a:r>
            <a:r>
              <a:rPr sz="1100" spc="80" dirty="0">
                <a:solidFill>
                  <a:srgbClr val="535353"/>
                </a:solidFill>
                <a:latin typeface="Microsoft Sans Serif"/>
                <a:cs typeface="Microsoft Sans Serif"/>
              </a:rPr>
              <a:t>m</a:t>
            </a:r>
            <a:r>
              <a:rPr sz="1100" spc="-15" dirty="0">
                <a:solidFill>
                  <a:srgbClr val="535353"/>
                </a:solidFill>
                <a:latin typeface="Microsoft Sans Serif"/>
                <a:cs typeface="Microsoft Sans Serif"/>
              </a:rPr>
              <a:t>a</a:t>
            </a:r>
            <a:r>
              <a:rPr sz="1100" spc="-10" dirty="0">
                <a:solidFill>
                  <a:srgbClr val="535353"/>
                </a:solidFill>
                <a:latin typeface="Microsoft Sans Serif"/>
                <a:cs typeface="Microsoft Sans Serif"/>
              </a:rPr>
              <a:t>t</a:t>
            </a:r>
            <a:r>
              <a:rPr sz="1100" spc="45" dirty="0">
                <a:solidFill>
                  <a:srgbClr val="535353"/>
                </a:solidFill>
                <a:latin typeface="Microsoft Sans Serif"/>
                <a:cs typeface="Microsoft Sans Serif"/>
              </a:rPr>
              <a:t>i</a:t>
            </a:r>
            <a:r>
              <a:rPr sz="1100" spc="85" dirty="0">
                <a:solidFill>
                  <a:srgbClr val="535353"/>
                </a:solidFill>
                <a:latin typeface="Microsoft Sans Serif"/>
                <a:cs typeface="Microsoft Sans Serif"/>
              </a:rPr>
              <a:t>o</a:t>
            </a:r>
            <a:r>
              <a:rPr sz="1100" spc="15" dirty="0">
                <a:solidFill>
                  <a:srgbClr val="535353"/>
                </a:solidFill>
                <a:latin typeface="Microsoft Sans Serif"/>
                <a:cs typeface="Microsoft Sans Serif"/>
              </a:rPr>
              <a:t>n  </a:t>
            </a:r>
            <a:r>
              <a:rPr sz="1100" spc="-45" dirty="0">
                <a:solidFill>
                  <a:srgbClr val="535353"/>
                </a:solidFill>
                <a:latin typeface="Microsoft Sans Serif"/>
                <a:cs typeface="Microsoft Sans Serif"/>
              </a:rPr>
              <a:t>T</a:t>
            </a:r>
            <a:r>
              <a:rPr sz="1100" spc="55" dirty="0">
                <a:solidFill>
                  <a:srgbClr val="535353"/>
                </a:solidFill>
                <a:latin typeface="Microsoft Sans Serif"/>
                <a:cs typeface="Microsoft Sans Serif"/>
              </a:rPr>
              <a:t>e</a:t>
            </a:r>
            <a:r>
              <a:rPr sz="1100" spc="-55" dirty="0">
                <a:solidFill>
                  <a:srgbClr val="535353"/>
                </a:solidFill>
                <a:latin typeface="Microsoft Sans Serif"/>
                <a:cs typeface="Microsoft Sans Serif"/>
              </a:rPr>
              <a:t>c</a:t>
            </a:r>
            <a:r>
              <a:rPr sz="1100" spc="-20" dirty="0">
                <a:solidFill>
                  <a:srgbClr val="535353"/>
                </a:solidFill>
                <a:latin typeface="Microsoft Sans Serif"/>
                <a:cs typeface="Microsoft Sans Serif"/>
              </a:rPr>
              <a:t>h</a:t>
            </a:r>
            <a:r>
              <a:rPr sz="1100" spc="85" dirty="0">
                <a:solidFill>
                  <a:srgbClr val="535353"/>
                </a:solidFill>
                <a:latin typeface="Microsoft Sans Serif"/>
                <a:cs typeface="Microsoft Sans Serif"/>
              </a:rPr>
              <a:t>no</a:t>
            </a:r>
            <a:r>
              <a:rPr sz="1100" spc="-55" dirty="0">
                <a:solidFill>
                  <a:srgbClr val="535353"/>
                </a:solidFill>
                <a:latin typeface="Microsoft Sans Serif"/>
                <a:cs typeface="Microsoft Sans Serif"/>
              </a:rPr>
              <a:t>l</a:t>
            </a:r>
            <a:r>
              <a:rPr sz="1100" spc="85" dirty="0">
                <a:solidFill>
                  <a:srgbClr val="535353"/>
                </a:solidFill>
                <a:latin typeface="Microsoft Sans Serif"/>
                <a:cs typeface="Microsoft Sans Serif"/>
              </a:rPr>
              <a:t>o</a:t>
            </a:r>
            <a:r>
              <a:rPr sz="1100" spc="80" dirty="0">
                <a:solidFill>
                  <a:srgbClr val="535353"/>
                </a:solidFill>
                <a:latin typeface="Microsoft Sans Serif"/>
                <a:cs typeface="Microsoft Sans Serif"/>
              </a:rPr>
              <a:t>g</a:t>
            </a:r>
            <a:r>
              <a:rPr sz="1100" spc="-15" dirty="0">
                <a:solidFill>
                  <a:srgbClr val="535353"/>
                </a:solidFill>
                <a:latin typeface="Microsoft Sans Serif"/>
                <a:cs typeface="Microsoft Sans Serif"/>
              </a:rPr>
              <a:t>y</a:t>
            </a:r>
            <a:endParaRPr sz="1100">
              <a:latin typeface="Microsoft Sans Serif"/>
              <a:cs typeface="Microsoft Sans Serif"/>
            </a:endParaRPr>
          </a:p>
          <a:p>
            <a:pPr marL="403860" marR="8255" indent="-330835">
              <a:lnSpc>
                <a:spcPct val="112700"/>
              </a:lnSpc>
              <a:spcBef>
                <a:spcPts val="480"/>
              </a:spcBef>
            </a:pPr>
            <a:r>
              <a:rPr sz="1100" spc="-20" dirty="0">
                <a:solidFill>
                  <a:srgbClr val="535353"/>
                </a:solidFill>
                <a:latin typeface="Microsoft Sans Serif"/>
                <a:cs typeface="Microsoft Sans Serif"/>
              </a:rPr>
              <a:t>F</a:t>
            </a:r>
            <a:r>
              <a:rPr sz="1100" spc="25" dirty="0">
                <a:solidFill>
                  <a:srgbClr val="535353"/>
                </a:solidFill>
                <a:latin typeface="Microsoft Sans Serif"/>
                <a:cs typeface="Microsoft Sans Serif"/>
              </a:rPr>
              <a:t>o</a:t>
            </a:r>
            <a:r>
              <a:rPr sz="1100" spc="85" dirty="0">
                <a:solidFill>
                  <a:srgbClr val="535353"/>
                </a:solidFill>
                <a:latin typeface="Microsoft Sans Serif"/>
                <a:cs typeface="Microsoft Sans Serif"/>
              </a:rPr>
              <a:t>o</a:t>
            </a:r>
            <a:r>
              <a:rPr sz="1100" spc="80" dirty="0">
                <a:solidFill>
                  <a:srgbClr val="535353"/>
                </a:solidFill>
                <a:latin typeface="Microsoft Sans Serif"/>
                <a:cs typeface="Microsoft Sans Serif"/>
              </a:rPr>
              <a:t>d</a:t>
            </a:r>
            <a:r>
              <a:rPr sz="1100" spc="-20" dirty="0">
                <a:solidFill>
                  <a:srgbClr val="535353"/>
                </a:solidFill>
                <a:latin typeface="Microsoft Sans Serif"/>
                <a:cs typeface="Microsoft Sans Serif"/>
              </a:rPr>
              <a:t>,</a:t>
            </a:r>
            <a:r>
              <a:rPr sz="1100" spc="-80" dirty="0">
                <a:solidFill>
                  <a:srgbClr val="535353"/>
                </a:solidFill>
                <a:latin typeface="Microsoft Sans Serif"/>
                <a:cs typeface="Microsoft Sans Serif"/>
              </a:rPr>
              <a:t> </a:t>
            </a:r>
            <a:r>
              <a:rPr sz="1100" spc="-35" dirty="0">
                <a:solidFill>
                  <a:srgbClr val="535353"/>
                </a:solidFill>
                <a:latin typeface="Microsoft Sans Serif"/>
                <a:cs typeface="Microsoft Sans Serif"/>
              </a:rPr>
              <a:t>B</a:t>
            </a:r>
            <a:r>
              <a:rPr sz="1100" spc="85" dirty="0">
                <a:solidFill>
                  <a:srgbClr val="535353"/>
                </a:solidFill>
                <a:latin typeface="Microsoft Sans Serif"/>
                <a:cs typeface="Microsoft Sans Serif"/>
              </a:rPr>
              <a:t>e</a:t>
            </a:r>
            <a:r>
              <a:rPr sz="1100" spc="-55" dirty="0">
                <a:solidFill>
                  <a:srgbClr val="535353"/>
                </a:solidFill>
                <a:latin typeface="Microsoft Sans Serif"/>
                <a:cs typeface="Microsoft Sans Serif"/>
              </a:rPr>
              <a:t>v</a:t>
            </a:r>
            <a:r>
              <a:rPr sz="1100" spc="-15" dirty="0">
                <a:solidFill>
                  <a:srgbClr val="535353"/>
                </a:solidFill>
                <a:latin typeface="Microsoft Sans Serif"/>
                <a:cs typeface="Microsoft Sans Serif"/>
              </a:rPr>
              <a:t>e</a:t>
            </a:r>
            <a:r>
              <a:rPr sz="1100" spc="25" dirty="0">
                <a:solidFill>
                  <a:srgbClr val="535353"/>
                </a:solidFill>
                <a:latin typeface="Microsoft Sans Serif"/>
                <a:cs typeface="Microsoft Sans Serif"/>
              </a:rPr>
              <a:t>r</a:t>
            </a:r>
            <a:r>
              <a:rPr sz="1100" spc="-15" dirty="0">
                <a:solidFill>
                  <a:srgbClr val="535353"/>
                </a:solidFill>
                <a:latin typeface="Microsoft Sans Serif"/>
                <a:cs typeface="Microsoft Sans Serif"/>
              </a:rPr>
              <a:t>a</a:t>
            </a:r>
            <a:r>
              <a:rPr sz="1100" spc="80" dirty="0">
                <a:solidFill>
                  <a:srgbClr val="535353"/>
                </a:solidFill>
                <a:latin typeface="Microsoft Sans Serif"/>
                <a:cs typeface="Microsoft Sans Serif"/>
              </a:rPr>
              <a:t>g</a:t>
            </a:r>
            <a:r>
              <a:rPr sz="1100" spc="-15" dirty="0">
                <a:solidFill>
                  <a:srgbClr val="535353"/>
                </a:solidFill>
                <a:latin typeface="Microsoft Sans Serif"/>
                <a:cs typeface="Microsoft Sans Serif"/>
              </a:rPr>
              <a:t>e</a:t>
            </a:r>
            <a:r>
              <a:rPr sz="1100" spc="-65" dirty="0">
                <a:solidFill>
                  <a:srgbClr val="535353"/>
                </a:solidFill>
                <a:latin typeface="Microsoft Sans Serif"/>
                <a:cs typeface="Microsoft Sans Serif"/>
              </a:rPr>
              <a:t>s</a:t>
            </a:r>
            <a:r>
              <a:rPr sz="1100" spc="15" dirty="0">
                <a:solidFill>
                  <a:srgbClr val="535353"/>
                </a:solidFill>
                <a:latin typeface="Microsoft Sans Serif"/>
                <a:cs typeface="Microsoft Sans Serif"/>
              </a:rPr>
              <a:t> </a:t>
            </a:r>
            <a:r>
              <a:rPr sz="1100" spc="20" dirty="0">
                <a:solidFill>
                  <a:srgbClr val="535353"/>
                </a:solidFill>
                <a:latin typeface="Microsoft Sans Serif"/>
                <a:cs typeface="Microsoft Sans Serif"/>
              </a:rPr>
              <a:t>&amp;  </a:t>
            </a:r>
            <a:r>
              <a:rPr sz="1100" spc="15" dirty="0">
                <a:solidFill>
                  <a:srgbClr val="535353"/>
                </a:solidFill>
                <a:latin typeface="Microsoft Sans Serif"/>
                <a:cs typeface="Microsoft Sans Serif"/>
              </a:rPr>
              <a:t>Tobacco</a:t>
            </a:r>
            <a:endParaRPr sz="1100">
              <a:latin typeface="Microsoft Sans Serif"/>
              <a:cs typeface="Microsoft Sans Serif"/>
            </a:endParaRPr>
          </a:p>
          <a:p>
            <a:pPr marL="556895" marR="5080" indent="15240">
              <a:lnSpc>
                <a:spcPct val="112700"/>
              </a:lnSpc>
              <a:spcBef>
                <a:spcPts val="480"/>
              </a:spcBef>
            </a:pPr>
            <a:r>
              <a:rPr sz="1100" spc="30" dirty="0">
                <a:solidFill>
                  <a:srgbClr val="535353"/>
                </a:solidFill>
                <a:latin typeface="Microsoft Sans Serif"/>
                <a:cs typeface="Microsoft Sans Serif"/>
              </a:rPr>
              <a:t>Marketing/ </a:t>
            </a:r>
            <a:r>
              <a:rPr sz="1100" spc="-280" dirty="0">
                <a:solidFill>
                  <a:srgbClr val="535353"/>
                </a:solidFill>
                <a:latin typeface="Microsoft Sans Serif"/>
                <a:cs typeface="Microsoft Sans Serif"/>
              </a:rPr>
              <a:t> </a:t>
            </a:r>
            <a:r>
              <a:rPr sz="1100" spc="95" dirty="0">
                <a:solidFill>
                  <a:srgbClr val="535353"/>
                </a:solidFill>
                <a:latin typeface="Microsoft Sans Serif"/>
                <a:cs typeface="Microsoft Sans Serif"/>
              </a:rPr>
              <a:t>A</a:t>
            </a:r>
            <a:r>
              <a:rPr sz="1100" spc="50" dirty="0">
                <a:solidFill>
                  <a:srgbClr val="535353"/>
                </a:solidFill>
                <a:latin typeface="Microsoft Sans Serif"/>
                <a:cs typeface="Microsoft Sans Serif"/>
              </a:rPr>
              <a:t>d</a:t>
            </a:r>
            <a:r>
              <a:rPr sz="1100" spc="-55" dirty="0">
                <a:solidFill>
                  <a:srgbClr val="535353"/>
                </a:solidFill>
                <a:latin typeface="Microsoft Sans Serif"/>
                <a:cs typeface="Microsoft Sans Serif"/>
              </a:rPr>
              <a:t>v</a:t>
            </a:r>
            <a:r>
              <a:rPr sz="1100" spc="-15" dirty="0">
                <a:solidFill>
                  <a:srgbClr val="535353"/>
                </a:solidFill>
                <a:latin typeface="Microsoft Sans Serif"/>
                <a:cs typeface="Microsoft Sans Serif"/>
              </a:rPr>
              <a:t>e</a:t>
            </a:r>
            <a:r>
              <a:rPr sz="1100" spc="25" dirty="0">
                <a:solidFill>
                  <a:srgbClr val="535353"/>
                </a:solidFill>
                <a:latin typeface="Microsoft Sans Serif"/>
                <a:cs typeface="Microsoft Sans Serif"/>
              </a:rPr>
              <a:t>r</a:t>
            </a:r>
            <a:r>
              <a:rPr sz="1100" spc="90" dirty="0">
                <a:solidFill>
                  <a:srgbClr val="535353"/>
                </a:solidFill>
                <a:latin typeface="Microsoft Sans Serif"/>
                <a:cs typeface="Microsoft Sans Serif"/>
              </a:rPr>
              <a:t>t</a:t>
            </a:r>
            <a:r>
              <a:rPr sz="1100" spc="40" dirty="0">
                <a:solidFill>
                  <a:srgbClr val="535353"/>
                </a:solidFill>
                <a:latin typeface="Microsoft Sans Serif"/>
                <a:cs typeface="Microsoft Sans Serif"/>
              </a:rPr>
              <a:t>i</a:t>
            </a:r>
            <a:r>
              <a:rPr sz="1100" spc="-155" dirty="0">
                <a:solidFill>
                  <a:srgbClr val="535353"/>
                </a:solidFill>
                <a:latin typeface="Microsoft Sans Serif"/>
                <a:cs typeface="Microsoft Sans Serif"/>
              </a:rPr>
              <a:t>s</a:t>
            </a:r>
            <a:r>
              <a:rPr sz="1100" spc="40" dirty="0">
                <a:solidFill>
                  <a:srgbClr val="535353"/>
                </a:solidFill>
                <a:latin typeface="Microsoft Sans Serif"/>
                <a:cs typeface="Microsoft Sans Serif"/>
              </a:rPr>
              <a:t>i</a:t>
            </a:r>
            <a:r>
              <a:rPr sz="1100" spc="85" dirty="0">
                <a:solidFill>
                  <a:srgbClr val="535353"/>
                </a:solidFill>
                <a:latin typeface="Microsoft Sans Serif"/>
                <a:cs typeface="Microsoft Sans Serif"/>
              </a:rPr>
              <a:t>n</a:t>
            </a:r>
            <a:r>
              <a:rPr sz="1100" spc="80" dirty="0">
                <a:solidFill>
                  <a:srgbClr val="535353"/>
                </a:solidFill>
                <a:latin typeface="Microsoft Sans Serif"/>
                <a:cs typeface="Microsoft Sans Serif"/>
              </a:rPr>
              <a:t>g</a:t>
            </a:r>
            <a:endParaRPr sz="1100">
              <a:latin typeface="Microsoft Sans Serif"/>
              <a:cs typeface="Microsoft Sans Serif"/>
            </a:endParaRPr>
          </a:p>
          <a:p>
            <a:pPr marL="447675" marR="9525" indent="-138430">
              <a:lnSpc>
                <a:spcPct val="114500"/>
              </a:lnSpc>
              <a:spcBef>
                <a:spcPts val="459"/>
              </a:spcBef>
            </a:pPr>
            <a:r>
              <a:rPr sz="1100" spc="45" dirty="0">
                <a:solidFill>
                  <a:srgbClr val="535353"/>
                </a:solidFill>
                <a:latin typeface="Microsoft Sans Serif"/>
                <a:cs typeface="Microsoft Sans Serif"/>
              </a:rPr>
              <a:t>M</a:t>
            </a:r>
            <a:r>
              <a:rPr sz="1100" spc="20" dirty="0">
                <a:solidFill>
                  <a:srgbClr val="535353"/>
                </a:solidFill>
                <a:latin typeface="Microsoft Sans Serif"/>
                <a:cs typeface="Microsoft Sans Serif"/>
              </a:rPr>
              <a:t>a</a:t>
            </a:r>
            <a:r>
              <a:rPr sz="1100" spc="-15" dirty="0">
                <a:solidFill>
                  <a:srgbClr val="535353"/>
                </a:solidFill>
                <a:latin typeface="Microsoft Sans Serif"/>
                <a:cs typeface="Microsoft Sans Serif"/>
              </a:rPr>
              <a:t>nu</a:t>
            </a:r>
            <a:r>
              <a:rPr sz="1100" spc="85" dirty="0">
                <a:solidFill>
                  <a:srgbClr val="535353"/>
                </a:solidFill>
                <a:latin typeface="Microsoft Sans Serif"/>
                <a:cs typeface="Microsoft Sans Serif"/>
              </a:rPr>
              <a:t>f</a:t>
            </a:r>
            <a:r>
              <a:rPr sz="1100" spc="-15" dirty="0">
                <a:solidFill>
                  <a:srgbClr val="535353"/>
                </a:solidFill>
                <a:latin typeface="Microsoft Sans Serif"/>
                <a:cs typeface="Microsoft Sans Serif"/>
              </a:rPr>
              <a:t>a</a:t>
            </a:r>
            <a:r>
              <a:rPr sz="1100" spc="-55" dirty="0">
                <a:solidFill>
                  <a:srgbClr val="535353"/>
                </a:solidFill>
                <a:latin typeface="Microsoft Sans Serif"/>
                <a:cs typeface="Microsoft Sans Serif"/>
              </a:rPr>
              <a:t>c</a:t>
            </a:r>
            <a:r>
              <a:rPr sz="1100" spc="90" dirty="0">
                <a:solidFill>
                  <a:srgbClr val="535353"/>
                </a:solidFill>
                <a:latin typeface="Microsoft Sans Serif"/>
                <a:cs typeface="Microsoft Sans Serif"/>
              </a:rPr>
              <a:t>t</a:t>
            </a:r>
            <a:r>
              <a:rPr sz="1100" spc="-15" dirty="0">
                <a:solidFill>
                  <a:srgbClr val="535353"/>
                </a:solidFill>
                <a:latin typeface="Microsoft Sans Serif"/>
                <a:cs typeface="Microsoft Sans Serif"/>
              </a:rPr>
              <a:t>u</a:t>
            </a:r>
            <a:r>
              <a:rPr sz="1100" spc="25" dirty="0">
                <a:solidFill>
                  <a:srgbClr val="535353"/>
                </a:solidFill>
                <a:latin typeface="Microsoft Sans Serif"/>
                <a:cs typeface="Microsoft Sans Serif"/>
              </a:rPr>
              <a:t>r</a:t>
            </a:r>
            <a:r>
              <a:rPr sz="1100" spc="40" dirty="0">
                <a:solidFill>
                  <a:srgbClr val="535353"/>
                </a:solidFill>
                <a:latin typeface="Microsoft Sans Serif"/>
                <a:cs typeface="Microsoft Sans Serif"/>
              </a:rPr>
              <a:t>i</a:t>
            </a:r>
            <a:r>
              <a:rPr sz="1100" spc="-5" dirty="0">
                <a:solidFill>
                  <a:srgbClr val="535353"/>
                </a:solidFill>
                <a:latin typeface="Microsoft Sans Serif"/>
                <a:cs typeface="Microsoft Sans Serif"/>
              </a:rPr>
              <a:t>n</a:t>
            </a:r>
            <a:r>
              <a:rPr sz="1100" spc="80" dirty="0">
                <a:solidFill>
                  <a:srgbClr val="535353"/>
                </a:solidFill>
                <a:latin typeface="Microsoft Sans Serif"/>
                <a:cs typeface="Microsoft Sans Serif"/>
              </a:rPr>
              <a:t>g</a:t>
            </a:r>
            <a:r>
              <a:rPr sz="1100" spc="95" dirty="0">
                <a:solidFill>
                  <a:srgbClr val="535353"/>
                </a:solidFill>
                <a:latin typeface="Microsoft Sans Serif"/>
                <a:cs typeface="Microsoft Sans Serif"/>
              </a:rPr>
              <a:t>/  </a:t>
            </a:r>
            <a:r>
              <a:rPr sz="1100" spc="25" dirty="0">
                <a:solidFill>
                  <a:srgbClr val="535353"/>
                </a:solidFill>
                <a:latin typeface="Microsoft Sans Serif"/>
                <a:cs typeface="Microsoft Sans Serif"/>
              </a:rPr>
              <a:t>Production</a:t>
            </a:r>
            <a:endParaRPr sz="1100">
              <a:latin typeface="Microsoft Sans Serif"/>
              <a:cs typeface="Microsoft Sans Serif"/>
            </a:endParaRPr>
          </a:p>
          <a:p>
            <a:pPr marL="430530" marR="5080" indent="-418465">
              <a:lnSpc>
                <a:spcPct val="114500"/>
              </a:lnSpc>
              <a:spcBef>
                <a:spcPts val="430"/>
              </a:spcBef>
            </a:pPr>
            <a:r>
              <a:rPr sz="1100" spc="45" dirty="0">
                <a:solidFill>
                  <a:srgbClr val="535353"/>
                </a:solidFill>
                <a:latin typeface="Microsoft Sans Serif"/>
                <a:cs typeface="Microsoft Sans Serif"/>
              </a:rPr>
              <a:t>E</a:t>
            </a:r>
            <a:r>
              <a:rPr sz="1100" spc="-5" dirty="0">
                <a:solidFill>
                  <a:srgbClr val="535353"/>
                </a:solidFill>
                <a:latin typeface="Microsoft Sans Serif"/>
                <a:cs typeface="Microsoft Sans Serif"/>
              </a:rPr>
              <a:t>d</a:t>
            </a:r>
            <a:r>
              <a:rPr sz="1100" spc="-15" dirty="0">
                <a:solidFill>
                  <a:srgbClr val="535353"/>
                </a:solidFill>
                <a:latin typeface="Microsoft Sans Serif"/>
                <a:cs typeface="Microsoft Sans Serif"/>
              </a:rPr>
              <a:t>u</a:t>
            </a:r>
            <a:r>
              <a:rPr sz="1100" spc="-55" dirty="0">
                <a:solidFill>
                  <a:srgbClr val="535353"/>
                </a:solidFill>
                <a:latin typeface="Microsoft Sans Serif"/>
                <a:cs typeface="Microsoft Sans Serif"/>
              </a:rPr>
              <a:t>c</a:t>
            </a:r>
            <a:r>
              <a:rPr sz="1100" spc="-15" dirty="0">
                <a:solidFill>
                  <a:srgbClr val="535353"/>
                </a:solidFill>
                <a:latin typeface="Microsoft Sans Serif"/>
                <a:cs typeface="Microsoft Sans Serif"/>
              </a:rPr>
              <a:t>a</a:t>
            </a:r>
            <a:r>
              <a:rPr sz="1100" spc="90" dirty="0">
                <a:solidFill>
                  <a:srgbClr val="535353"/>
                </a:solidFill>
                <a:latin typeface="Microsoft Sans Serif"/>
                <a:cs typeface="Microsoft Sans Serif"/>
              </a:rPr>
              <a:t>t</a:t>
            </a:r>
            <a:r>
              <a:rPr sz="1100" spc="40" dirty="0">
                <a:solidFill>
                  <a:srgbClr val="535353"/>
                </a:solidFill>
                <a:latin typeface="Microsoft Sans Serif"/>
                <a:cs typeface="Microsoft Sans Serif"/>
              </a:rPr>
              <a:t>i</a:t>
            </a:r>
            <a:r>
              <a:rPr sz="1100" spc="-15" dirty="0">
                <a:solidFill>
                  <a:srgbClr val="535353"/>
                </a:solidFill>
                <a:latin typeface="Microsoft Sans Serif"/>
                <a:cs typeface="Microsoft Sans Serif"/>
              </a:rPr>
              <a:t>o</a:t>
            </a:r>
            <a:r>
              <a:rPr sz="1100" spc="85" dirty="0">
                <a:solidFill>
                  <a:srgbClr val="535353"/>
                </a:solidFill>
                <a:latin typeface="Microsoft Sans Serif"/>
                <a:cs typeface="Microsoft Sans Serif"/>
              </a:rPr>
              <a:t>n</a:t>
            </a:r>
            <a:r>
              <a:rPr sz="1100" spc="-20" dirty="0">
                <a:solidFill>
                  <a:srgbClr val="535353"/>
                </a:solidFill>
                <a:latin typeface="Microsoft Sans Serif"/>
                <a:cs typeface="Microsoft Sans Serif"/>
              </a:rPr>
              <a:t>,</a:t>
            </a:r>
            <a:r>
              <a:rPr sz="1100" spc="-80" dirty="0">
                <a:solidFill>
                  <a:srgbClr val="535353"/>
                </a:solidFill>
                <a:latin typeface="Microsoft Sans Serif"/>
                <a:cs typeface="Microsoft Sans Serif"/>
              </a:rPr>
              <a:t> </a:t>
            </a:r>
            <a:r>
              <a:rPr sz="1100" spc="25" dirty="0">
                <a:solidFill>
                  <a:srgbClr val="535353"/>
                </a:solidFill>
                <a:latin typeface="Microsoft Sans Serif"/>
                <a:cs typeface="Microsoft Sans Serif"/>
              </a:rPr>
              <a:t>T</a:t>
            </a:r>
            <a:r>
              <a:rPr sz="1100" spc="-75" dirty="0">
                <a:solidFill>
                  <a:srgbClr val="535353"/>
                </a:solidFill>
                <a:latin typeface="Microsoft Sans Serif"/>
                <a:cs typeface="Microsoft Sans Serif"/>
              </a:rPr>
              <a:t>r</a:t>
            </a:r>
            <a:r>
              <a:rPr sz="1100" spc="-15" dirty="0">
                <a:solidFill>
                  <a:srgbClr val="535353"/>
                </a:solidFill>
                <a:latin typeface="Microsoft Sans Serif"/>
                <a:cs typeface="Microsoft Sans Serif"/>
              </a:rPr>
              <a:t>a</a:t>
            </a:r>
            <a:r>
              <a:rPr sz="1100" spc="40" dirty="0">
                <a:solidFill>
                  <a:srgbClr val="535353"/>
                </a:solidFill>
                <a:latin typeface="Microsoft Sans Serif"/>
                <a:cs typeface="Microsoft Sans Serif"/>
              </a:rPr>
              <a:t>i</a:t>
            </a:r>
            <a:r>
              <a:rPr sz="1100" spc="-15" dirty="0">
                <a:solidFill>
                  <a:srgbClr val="535353"/>
                </a:solidFill>
                <a:latin typeface="Microsoft Sans Serif"/>
                <a:cs typeface="Microsoft Sans Serif"/>
              </a:rPr>
              <a:t>n</a:t>
            </a:r>
            <a:r>
              <a:rPr sz="1100" spc="40" dirty="0">
                <a:solidFill>
                  <a:srgbClr val="535353"/>
                </a:solidFill>
                <a:latin typeface="Microsoft Sans Serif"/>
                <a:cs typeface="Microsoft Sans Serif"/>
              </a:rPr>
              <a:t>i</a:t>
            </a:r>
            <a:r>
              <a:rPr sz="1100" spc="85" dirty="0">
                <a:solidFill>
                  <a:srgbClr val="535353"/>
                </a:solidFill>
                <a:latin typeface="Microsoft Sans Serif"/>
                <a:cs typeface="Microsoft Sans Serif"/>
              </a:rPr>
              <a:t>n</a:t>
            </a:r>
            <a:r>
              <a:rPr sz="1100" spc="80" dirty="0">
                <a:solidFill>
                  <a:srgbClr val="535353"/>
                </a:solidFill>
                <a:latin typeface="Microsoft Sans Serif"/>
                <a:cs typeface="Microsoft Sans Serif"/>
              </a:rPr>
              <a:t>g</a:t>
            </a:r>
            <a:r>
              <a:rPr sz="1100" spc="-20" dirty="0">
                <a:solidFill>
                  <a:srgbClr val="535353"/>
                </a:solidFill>
                <a:latin typeface="Microsoft Sans Serif"/>
                <a:cs typeface="Microsoft Sans Serif"/>
              </a:rPr>
              <a:t>,  </a:t>
            </a:r>
            <a:r>
              <a:rPr sz="1100" spc="5" dirty="0">
                <a:solidFill>
                  <a:srgbClr val="535353"/>
                </a:solidFill>
                <a:latin typeface="Microsoft Sans Serif"/>
                <a:cs typeface="Microsoft Sans Serif"/>
              </a:rPr>
              <a:t>Library</a:t>
            </a:r>
            <a:endParaRPr sz="1100">
              <a:latin typeface="Microsoft Sans Serif"/>
              <a:cs typeface="Microsoft Sans Serif"/>
            </a:endParaRPr>
          </a:p>
          <a:p>
            <a:pPr marL="448309" marR="16510" indent="-332740">
              <a:lnSpc>
                <a:spcPct val="112700"/>
              </a:lnSpc>
              <a:spcBef>
                <a:spcPts val="480"/>
              </a:spcBef>
            </a:pPr>
            <a:r>
              <a:rPr sz="1100" spc="25" dirty="0">
                <a:solidFill>
                  <a:srgbClr val="535353"/>
                </a:solidFill>
                <a:latin typeface="Microsoft Sans Serif"/>
                <a:cs typeface="Microsoft Sans Serif"/>
              </a:rPr>
              <a:t>Banking/</a:t>
            </a:r>
            <a:r>
              <a:rPr sz="1100" spc="-65" dirty="0">
                <a:solidFill>
                  <a:srgbClr val="535353"/>
                </a:solidFill>
                <a:latin typeface="Microsoft Sans Serif"/>
                <a:cs typeface="Microsoft Sans Serif"/>
              </a:rPr>
              <a:t> </a:t>
            </a:r>
            <a:r>
              <a:rPr sz="1100" spc="-10" dirty="0">
                <a:solidFill>
                  <a:srgbClr val="535353"/>
                </a:solidFill>
                <a:latin typeface="Microsoft Sans Serif"/>
                <a:cs typeface="Microsoft Sans Serif"/>
              </a:rPr>
              <a:t>Financial </a:t>
            </a:r>
            <a:r>
              <a:rPr sz="1100" spc="-280" dirty="0">
                <a:solidFill>
                  <a:srgbClr val="535353"/>
                </a:solidFill>
                <a:latin typeface="Microsoft Sans Serif"/>
                <a:cs typeface="Microsoft Sans Serif"/>
              </a:rPr>
              <a:t> </a:t>
            </a:r>
            <a:r>
              <a:rPr sz="1100" spc="-10" dirty="0">
                <a:solidFill>
                  <a:srgbClr val="535353"/>
                </a:solidFill>
                <a:latin typeface="Microsoft Sans Serif"/>
                <a:cs typeface="Microsoft Sans Serif"/>
              </a:rPr>
              <a:t>services</a:t>
            </a:r>
            <a:endParaRPr sz="1100">
              <a:latin typeface="Microsoft Sans Serif"/>
              <a:cs typeface="Microsoft Sans Serif"/>
            </a:endParaRPr>
          </a:p>
          <a:p>
            <a:pPr>
              <a:lnSpc>
                <a:spcPct val="100000"/>
              </a:lnSpc>
              <a:spcBef>
                <a:spcPts val="35"/>
              </a:spcBef>
            </a:pPr>
            <a:endParaRPr sz="1200">
              <a:latin typeface="Microsoft Sans Serif"/>
              <a:cs typeface="Microsoft Sans Serif"/>
            </a:endParaRPr>
          </a:p>
          <a:p>
            <a:pPr marL="597535">
              <a:lnSpc>
                <a:spcPct val="100000"/>
              </a:lnSpc>
            </a:pPr>
            <a:r>
              <a:rPr sz="1100" spc="5" dirty="0">
                <a:solidFill>
                  <a:srgbClr val="535353"/>
                </a:solidFill>
                <a:latin typeface="Microsoft Sans Serif"/>
                <a:cs typeface="Microsoft Sans Serif"/>
              </a:rPr>
              <a:t>Healthcare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916186" y="5663184"/>
            <a:ext cx="812165" cy="193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spc="10" dirty="0">
                <a:solidFill>
                  <a:srgbClr val="535353"/>
                </a:solidFill>
                <a:latin typeface="Microsoft Sans Serif"/>
                <a:cs typeface="Microsoft Sans Serif"/>
              </a:rPr>
              <a:t>E</a:t>
            </a:r>
            <a:r>
              <a:rPr sz="1100" spc="-70" dirty="0">
                <a:solidFill>
                  <a:srgbClr val="535353"/>
                </a:solidFill>
                <a:latin typeface="Microsoft Sans Serif"/>
                <a:cs typeface="Microsoft Sans Serif"/>
              </a:rPr>
              <a:t>n</a:t>
            </a:r>
            <a:r>
              <a:rPr sz="1100" spc="80" dirty="0">
                <a:solidFill>
                  <a:srgbClr val="535353"/>
                </a:solidFill>
                <a:latin typeface="Microsoft Sans Serif"/>
                <a:cs typeface="Microsoft Sans Serif"/>
              </a:rPr>
              <a:t>g</a:t>
            </a:r>
            <a:r>
              <a:rPr sz="1100" spc="40" dirty="0">
                <a:solidFill>
                  <a:srgbClr val="535353"/>
                </a:solidFill>
                <a:latin typeface="Microsoft Sans Serif"/>
                <a:cs typeface="Microsoft Sans Serif"/>
              </a:rPr>
              <a:t>i</a:t>
            </a:r>
            <a:r>
              <a:rPr sz="1100" spc="-15" dirty="0">
                <a:solidFill>
                  <a:srgbClr val="535353"/>
                </a:solidFill>
                <a:latin typeface="Microsoft Sans Serif"/>
                <a:cs typeface="Microsoft Sans Serif"/>
              </a:rPr>
              <a:t>ne</a:t>
            </a:r>
            <a:r>
              <a:rPr sz="1100" spc="85" dirty="0">
                <a:solidFill>
                  <a:srgbClr val="535353"/>
                </a:solidFill>
                <a:latin typeface="Microsoft Sans Serif"/>
                <a:cs typeface="Microsoft Sans Serif"/>
              </a:rPr>
              <a:t>e</a:t>
            </a:r>
            <a:r>
              <a:rPr sz="1100" spc="25" dirty="0">
                <a:solidFill>
                  <a:srgbClr val="535353"/>
                </a:solidFill>
                <a:latin typeface="Microsoft Sans Serif"/>
                <a:cs typeface="Microsoft Sans Serif"/>
              </a:rPr>
              <a:t>r</a:t>
            </a:r>
            <a:r>
              <a:rPr sz="1100" spc="-60" dirty="0">
                <a:solidFill>
                  <a:srgbClr val="535353"/>
                </a:solidFill>
                <a:latin typeface="Microsoft Sans Serif"/>
                <a:cs typeface="Microsoft Sans Serif"/>
              </a:rPr>
              <a:t>i</a:t>
            </a:r>
            <a:r>
              <a:rPr sz="1100" spc="85" dirty="0">
                <a:solidFill>
                  <a:srgbClr val="535353"/>
                </a:solidFill>
                <a:latin typeface="Microsoft Sans Serif"/>
                <a:cs typeface="Microsoft Sans Serif"/>
              </a:rPr>
              <a:t>n</a:t>
            </a:r>
            <a:r>
              <a:rPr sz="1100" spc="80" dirty="0">
                <a:solidFill>
                  <a:srgbClr val="535353"/>
                </a:solidFill>
                <a:latin typeface="Microsoft Sans Serif"/>
                <a:cs typeface="Microsoft Sans Serif"/>
              </a:rPr>
              <a:t>g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404688" y="6105144"/>
            <a:ext cx="1318895" cy="193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spc="20" dirty="0">
                <a:solidFill>
                  <a:srgbClr val="535353"/>
                </a:solidFill>
                <a:latin typeface="Microsoft Sans Serif"/>
                <a:cs typeface="Microsoft Sans Serif"/>
              </a:rPr>
              <a:t>C</a:t>
            </a:r>
            <a:r>
              <a:rPr sz="1100" spc="-35" dirty="0">
                <a:solidFill>
                  <a:srgbClr val="535353"/>
                </a:solidFill>
                <a:latin typeface="Microsoft Sans Serif"/>
                <a:cs typeface="Microsoft Sans Serif"/>
              </a:rPr>
              <a:t>h</a:t>
            </a:r>
            <a:r>
              <a:rPr sz="1100" spc="85" dirty="0">
                <a:solidFill>
                  <a:srgbClr val="535353"/>
                </a:solidFill>
                <a:latin typeface="Microsoft Sans Serif"/>
                <a:cs typeface="Microsoft Sans Serif"/>
              </a:rPr>
              <a:t>e</a:t>
            </a:r>
            <a:r>
              <a:rPr sz="1100" spc="-20" dirty="0">
                <a:solidFill>
                  <a:srgbClr val="535353"/>
                </a:solidFill>
                <a:latin typeface="Microsoft Sans Serif"/>
                <a:cs typeface="Microsoft Sans Serif"/>
              </a:rPr>
              <a:t>m</a:t>
            </a:r>
            <a:r>
              <a:rPr sz="1100" spc="40" dirty="0">
                <a:solidFill>
                  <a:srgbClr val="535353"/>
                </a:solidFill>
                <a:latin typeface="Microsoft Sans Serif"/>
                <a:cs typeface="Microsoft Sans Serif"/>
              </a:rPr>
              <a:t>i</a:t>
            </a:r>
            <a:r>
              <a:rPr sz="1100" spc="45" dirty="0">
                <a:solidFill>
                  <a:srgbClr val="535353"/>
                </a:solidFill>
                <a:latin typeface="Microsoft Sans Serif"/>
                <a:cs typeface="Microsoft Sans Serif"/>
              </a:rPr>
              <a:t>c</a:t>
            </a:r>
            <a:r>
              <a:rPr sz="1100" spc="-114" dirty="0">
                <a:solidFill>
                  <a:srgbClr val="535353"/>
                </a:solidFill>
                <a:latin typeface="Microsoft Sans Serif"/>
                <a:cs typeface="Microsoft Sans Serif"/>
              </a:rPr>
              <a:t>a</a:t>
            </a:r>
            <a:r>
              <a:rPr sz="1100" spc="45" dirty="0">
                <a:solidFill>
                  <a:srgbClr val="535353"/>
                </a:solidFill>
                <a:latin typeface="Microsoft Sans Serif"/>
                <a:cs typeface="Microsoft Sans Serif"/>
              </a:rPr>
              <a:t>l</a:t>
            </a:r>
            <a:r>
              <a:rPr sz="1100" spc="-65" dirty="0">
                <a:solidFill>
                  <a:srgbClr val="535353"/>
                </a:solidFill>
                <a:latin typeface="Microsoft Sans Serif"/>
                <a:cs typeface="Microsoft Sans Serif"/>
              </a:rPr>
              <a:t>s</a:t>
            </a:r>
            <a:r>
              <a:rPr sz="1100" spc="15" dirty="0">
                <a:solidFill>
                  <a:srgbClr val="535353"/>
                </a:solidFill>
                <a:latin typeface="Microsoft Sans Serif"/>
                <a:cs typeface="Microsoft Sans Serif"/>
              </a:rPr>
              <a:t> </a:t>
            </a:r>
            <a:r>
              <a:rPr sz="1100" spc="40" dirty="0">
                <a:solidFill>
                  <a:srgbClr val="535353"/>
                </a:solidFill>
                <a:latin typeface="Microsoft Sans Serif"/>
                <a:cs typeface="Microsoft Sans Serif"/>
              </a:rPr>
              <a:t>&amp;</a:t>
            </a:r>
            <a:r>
              <a:rPr sz="1100" spc="-70" dirty="0">
                <a:solidFill>
                  <a:srgbClr val="535353"/>
                </a:solidFill>
                <a:latin typeface="Microsoft Sans Serif"/>
                <a:cs typeface="Microsoft Sans Serif"/>
              </a:rPr>
              <a:t> </a:t>
            </a:r>
            <a:r>
              <a:rPr sz="1100" spc="-40" dirty="0">
                <a:solidFill>
                  <a:srgbClr val="535353"/>
                </a:solidFill>
                <a:latin typeface="Microsoft Sans Serif"/>
                <a:cs typeface="Microsoft Sans Serif"/>
              </a:rPr>
              <a:t>P</a:t>
            </a:r>
            <a:r>
              <a:rPr sz="1100" spc="45" dirty="0">
                <a:solidFill>
                  <a:srgbClr val="535353"/>
                </a:solidFill>
                <a:latin typeface="Microsoft Sans Serif"/>
                <a:cs typeface="Microsoft Sans Serif"/>
              </a:rPr>
              <a:t>l</a:t>
            </a:r>
            <a:r>
              <a:rPr sz="1100" spc="-114" dirty="0">
                <a:solidFill>
                  <a:srgbClr val="535353"/>
                </a:solidFill>
                <a:latin typeface="Microsoft Sans Serif"/>
                <a:cs typeface="Microsoft Sans Serif"/>
              </a:rPr>
              <a:t>a</a:t>
            </a:r>
            <a:r>
              <a:rPr sz="1100" spc="-55" dirty="0">
                <a:solidFill>
                  <a:srgbClr val="535353"/>
                </a:solidFill>
                <a:latin typeface="Microsoft Sans Serif"/>
                <a:cs typeface="Microsoft Sans Serif"/>
              </a:rPr>
              <a:t>s</a:t>
            </a:r>
            <a:r>
              <a:rPr sz="1100" spc="90" dirty="0">
                <a:solidFill>
                  <a:srgbClr val="535353"/>
                </a:solidFill>
                <a:latin typeface="Microsoft Sans Serif"/>
                <a:cs typeface="Microsoft Sans Serif"/>
              </a:rPr>
              <a:t>t</a:t>
            </a:r>
            <a:r>
              <a:rPr sz="1100" spc="40" dirty="0">
                <a:solidFill>
                  <a:srgbClr val="535353"/>
                </a:solidFill>
                <a:latin typeface="Microsoft Sans Serif"/>
                <a:cs typeface="Microsoft Sans Serif"/>
              </a:rPr>
              <a:t>i</a:t>
            </a:r>
            <a:r>
              <a:rPr sz="1100" spc="-55" dirty="0">
                <a:solidFill>
                  <a:srgbClr val="535353"/>
                </a:solidFill>
                <a:latin typeface="Microsoft Sans Serif"/>
                <a:cs typeface="Microsoft Sans Serif"/>
              </a:rPr>
              <a:t>c</a:t>
            </a:r>
            <a:r>
              <a:rPr sz="1100" spc="-65" dirty="0">
                <a:solidFill>
                  <a:srgbClr val="535353"/>
                </a:solidFill>
                <a:latin typeface="Microsoft Sans Serif"/>
                <a:cs typeface="Microsoft Sans Serif"/>
              </a:rPr>
              <a:t>s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1806511" y="1684528"/>
            <a:ext cx="208279" cy="2235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spc="25" dirty="0">
                <a:solidFill>
                  <a:srgbClr val="535353"/>
                </a:solidFill>
                <a:latin typeface="Trebuchet MS"/>
                <a:cs typeface="Trebuchet MS"/>
              </a:rPr>
              <a:t>PL</a:t>
            </a:r>
            <a:endParaRPr sz="1300">
              <a:latin typeface="Trebuchet MS"/>
              <a:cs typeface="Trebuchet MS"/>
            </a:endParaRPr>
          </a:p>
        </p:txBody>
      </p:sp>
      <p:grpSp>
        <p:nvGrpSpPr>
          <p:cNvPr id="20" name="object 20"/>
          <p:cNvGrpSpPr/>
          <p:nvPr/>
        </p:nvGrpSpPr>
        <p:grpSpPr>
          <a:xfrm>
            <a:off x="9120238" y="2125610"/>
            <a:ext cx="1264920" cy="4286885"/>
            <a:chOff x="9120238" y="2125610"/>
            <a:chExt cx="1264920" cy="4286885"/>
          </a:xfrm>
        </p:grpSpPr>
        <p:sp>
          <p:nvSpPr>
            <p:cNvPr id="21" name="object 21"/>
            <p:cNvSpPr/>
            <p:nvPr/>
          </p:nvSpPr>
          <p:spPr>
            <a:xfrm>
              <a:off x="9124988" y="2218943"/>
              <a:ext cx="1259840" cy="4099560"/>
            </a:xfrm>
            <a:custGeom>
              <a:avLst/>
              <a:gdLst/>
              <a:ahLst/>
              <a:cxnLst/>
              <a:rect l="l" t="t" r="r" b="b"/>
              <a:pathLst>
                <a:path w="1259840" h="4099560">
                  <a:moveTo>
                    <a:pt x="61683" y="3998976"/>
                  </a:moveTo>
                  <a:lnTo>
                    <a:pt x="0" y="3998976"/>
                  </a:lnTo>
                  <a:lnTo>
                    <a:pt x="0" y="4099560"/>
                  </a:lnTo>
                  <a:lnTo>
                    <a:pt x="61683" y="4099560"/>
                  </a:lnTo>
                  <a:lnTo>
                    <a:pt x="61683" y="3998976"/>
                  </a:lnTo>
                  <a:close/>
                </a:path>
                <a:path w="1259840" h="4099560">
                  <a:moveTo>
                    <a:pt x="89115" y="3712464"/>
                  </a:moveTo>
                  <a:lnTo>
                    <a:pt x="0" y="3712464"/>
                  </a:lnTo>
                  <a:lnTo>
                    <a:pt x="0" y="3816096"/>
                  </a:lnTo>
                  <a:lnTo>
                    <a:pt x="89115" y="3816096"/>
                  </a:lnTo>
                  <a:lnTo>
                    <a:pt x="89115" y="3712464"/>
                  </a:lnTo>
                  <a:close/>
                </a:path>
                <a:path w="1259840" h="4099560">
                  <a:moveTo>
                    <a:pt x="147027" y="3429000"/>
                  </a:moveTo>
                  <a:lnTo>
                    <a:pt x="0" y="3429000"/>
                  </a:lnTo>
                  <a:lnTo>
                    <a:pt x="0" y="3529584"/>
                  </a:lnTo>
                  <a:lnTo>
                    <a:pt x="147027" y="3529584"/>
                  </a:lnTo>
                  <a:lnTo>
                    <a:pt x="147027" y="3429000"/>
                  </a:lnTo>
                  <a:close/>
                </a:path>
                <a:path w="1259840" h="4099560">
                  <a:moveTo>
                    <a:pt x="150075" y="3142488"/>
                  </a:moveTo>
                  <a:lnTo>
                    <a:pt x="0" y="3142488"/>
                  </a:lnTo>
                  <a:lnTo>
                    <a:pt x="0" y="3243072"/>
                  </a:lnTo>
                  <a:lnTo>
                    <a:pt x="150075" y="3243072"/>
                  </a:lnTo>
                  <a:lnTo>
                    <a:pt x="150075" y="3142488"/>
                  </a:lnTo>
                  <a:close/>
                </a:path>
                <a:path w="1259840" h="4099560">
                  <a:moveTo>
                    <a:pt x="159219" y="2855976"/>
                  </a:moveTo>
                  <a:lnTo>
                    <a:pt x="0" y="2855976"/>
                  </a:lnTo>
                  <a:lnTo>
                    <a:pt x="0" y="2956560"/>
                  </a:lnTo>
                  <a:lnTo>
                    <a:pt x="159219" y="2956560"/>
                  </a:lnTo>
                  <a:lnTo>
                    <a:pt x="159219" y="2855976"/>
                  </a:lnTo>
                  <a:close/>
                </a:path>
                <a:path w="1259840" h="4099560">
                  <a:moveTo>
                    <a:pt x="198843" y="2569464"/>
                  </a:moveTo>
                  <a:lnTo>
                    <a:pt x="0" y="2569464"/>
                  </a:lnTo>
                  <a:lnTo>
                    <a:pt x="0" y="2673096"/>
                  </a:lnTo>
                  <a:lnTo>
                    <a:pt x="198843" y="2673096"/>
                  </a:lnTo>
                  <a:lnTo>
                    <a:pt x="198843" y="2569464"/>
                  </a:lnTo>
                  <a:close/>
                </a:path>
                <a:path w="1259840" h="4099560">
                  <a:moveTo>
                    <a:pt x="204939" y="2286000"/>
                  </a:moveTo>
                  <a:lnTo>
                    <a:pt x="0" y="2286000"/>
                  </a:lnTo>
                  <a:lnTo>
                    <a:pt x="0" y="2386584"/>
                  </a:lnTo>
                  <a:lnTo>
                    <a:pt x="204939" y="2386584"/>
                  </a:lnTo>
                  <a:lnTo>
                    <a:pt x="204939" y="2286000"/>
                  </a:lnTo>
                  <a:close/>
                </a:path>
                <a:path w="1259840" h="4099560">
                  <a:moveTo>
                    <a:pt x="217131" y="1999488"/>
                  </a:moveTo>
                  <a:lnTo>
                    <a:pt x="0" y="1999488"/>
                  </a:lnTo>
                  <a:lnTo>
                    <a:pt x="0" y="2100072"/>
                  </a:lnTo>
                  <a:lnTo>
                    <a:pt x="217131" y="2100072"/>
                  </a:lnTo>
                  <a:lnTo>
                    <a:pt x="217131" y="1999488"/>
                  </a:lnTo>
                  <a:close/>
                </a:path>
                <a:path w="1259840" h="4099560">
                  <a:moveTo>
                    <a:pt x="217131" y="1712976"/>
                  </a:moveTo>
                  <a:lnTo>
                    <a:pt x="0" y="1712976"/>
                  </a:lnTo>
                  <a:lnTo>
                    <a:pt x="0" y="1813560"/>
                  </a:lnTo>
                  <a:lnTo>
                    <a:pt x="217131" y="1813560"/>
                  </a:lnTo>
                  <a:lnTo>
                    <a:pt x="217131" y="1712976"/>
                  </a:lnTo>
                  <a:close/>
                </a:path>
                <a:path w="1259840" h="4099560">
                  <a:moveTo>
                    <a:pt x="238467" y="1426464"/>
                  </a:moveTo>
                  <a:lnTo>
                    <a:pt x="0" y="1426464"/>
                  </a:lnTo>
                  <a:lnTo>
                    <a:pt x="0" y="1530096"/>
                  </a:lnTo>
                  <a:lnTo>
                    <a:pt x="238467" y="1530096"/>
                  </a:lnTo>
                  <a:lnTo>
                    <a:pt x="238467" y="1426464"/>
                  </a:lnTo>
                  <a:close/>
                </a:path>
                <a:path w="1259840" h="4099560">
                  <a:moveTo>
                    <a:pt x="323811" y="1143000"/>
                  </a:moveTo>
                  <a:lnTo>
                    <a:pt x="0" y="1143000"/>
                  </a:lnTo>
                  <a:lnTo>
                    <a:pt x="0" y="1243584"/>
                  </a:lnTo>
                  <a:lnTo>
                    <a:pt x="323811" y="1243584"/>
                  </a:lnTo>
                  <a:lnTo>
                    <a:pt x="323811" y="1143000"/>
                  </a:lnTo>
                  <a:close/>
                </a:path>
                <a:path w="1259840" h="4099560">
                  <a:moveTo>
                    <a:pt x="342099" y="856488"/>
                  </a:moveTo>
                  <a:lnTo>
                    <a:pt x="0" y="856488"/>
                  </a:lnTo>
                  <a:lnTo>
                    <a:pt x="0" y="957072"/>
                  </a:lnTo>
                  <a:lnTo>
                    <a:pt x="342099" y="957072"/>
                  </a:lnTo>
                  <a:lnTo>
                    <a:pt x="342099" y="856488"/>
                  </a:lnTo>
                  <a:close/>
                </a:path>
                <a:path w="1259840" h="4099560">
                  <a:moveTo>
                    <a:pt x="345147" y="569976"/>
                  </a:moveTo>
                  <a:lnTo>
                    <a:pt x="0" y="569976"/>
                  </a:lnTo>
                  <a:lnTo>
                    <a:pt x="0" y="670560"/>
                  </a:lnTo>
                  <a:lnTo>
                    <a:pt x="345147" y="670560"/>
                  </a:lnTo>
                  <a:lnTo>
                    <a:pt x="345147" y="569976"/>
                  </a:lnTo>
                  <a:close/>
                </a:path>
                <a:path w="1259840" h="4099560">
                  <a:moveTo>
                    <a:pt x="674331" y="283464"/>
                  </a:moveTo>
                  <a:lnTo>
                    <a:pt x="0" y="283464"/>
                  </a:lnTo>
                  <a:lnTo>
                    <a:pt x="0" y="387096"/>
                  </a:lnTo>
                  <a:lnTo>
                    <a:pt x="674331" y="387096"/>
                  </a:lnTo>
                  <a:lnTo>
                    <a:pt x="674331" y="283464"/>
                  </a:lnTo>
                  <a:close/>
                </a:path>
                <a:path w="1259840" h="4099560">
                  <a:moveTo>
                    <a:pt x="1259547" y="0"/>
                  </a:moveTo>
                  <a:lnTo>
                    <a:pt x="0" y="0"/>
                  </a:lnTo>
                  <a:lnTo>
                    <a:pt x="0" y="100584"/>
                  </a:lnTo>
                  <a:lnTo>
                    <a:pt x="1259547" y="100584"/>
                  </a:lnTo>
                  <a:lnTo>
                    <a:pt x="1259547" y="0"/>
                  </a:lnTo>
                  <a:close/>
                </a:path>
              </a:pathLst>
            </a:custGeom>
            <a:solidFill>
              <a:srgbClr val="3A4A6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22"/>
            <p:cNvSpPr/>
            <p:nvPr/>
          </p:nvSpPr>
          <p:spPr>
            <a:xfrm>
              <a:off x="9125001" y="2125610"/>
              <a:ext cx="0" cy="4286885"/>
            </a:xfrm>
            <a:custGeom>
              <a:avLst/>
              <a:gdLst/>
              <a:ahLst/>
              <a:cxnLst/>
              <a:rect l="l" t="t" r="r" b="b"/>
              <a:pathLst>
                <a:path h="4286885">
                  <a:moveTo>
                    <a:pt x="0" y="0"/>
                  </a:moveTo>
                  <a:lnTo>
                    <a:pt x="1" y="4286445"/>
                  </a:lnTo>
                </a:path>
              </a:pathLst>
            </a:custGeom>
            <a:ln w="9525">
              <a:solidFill>
                <a:srgbClr val="E2E2E2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3" name="object 23"/>
          <p:cNvSpPr txBox="1"/>
          <p:nvPr/>
        </p:nvSpPr>
        <p:spPr>
          <a:xfrm>
            <a:off x="10337734" y="2161032"/>
            <a:ext cx="386080" cy="193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spc="15" dirty="0">
                <a:solidFill>
                  <a:srgbClr val="535353"/>
                </a:solidFill>
                <a:latin typeface="Microsoft Sans Serif"/>
                <a:cs typeface="Microsoft Sans Serif"/>
              </a:rPr>
              <a:t>3,600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9897018" y="2447544"/>
            <a:ext cx="386080" cy="193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spc="15" dirty="0">
                <a:solidFill>
                  <a:srgbClr val="535353"/>
                </a:solidFill>
                <a:latin typeface="Microsoft Sans Serif"/>
                <a:cs typeface="Microsoft Sans Serif"/>
              </a:rPr>
              <a:t>1,926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9564419" y="2731008"/>
            <a:ext cx="271780" cy="48005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5240">
              <a:lnSpc>
                <a:spcPct val="100000"/>
              </a:lnSpc>
              <a:spcBef>
                <a:spcPts val="100"/>
              </a:spcBef>
            </a:pPr>
            <a:r>
              <a:rPr sz="1100" spc="25" dirty="0">
                <a:solidFill>
                  <a:srgbClr val="535353"/>
                </a:solidFill>
                <a:latin typeface="Microsoft Sans Serif"/>
                <a:cs typeface="Microsoft Sans Serif"/>
              </a:rPr>
              <a:t>984</a:t>
            </a:r>
            <a:endParaRPr sz="1100">
              <a:latin typeface="Microsoft Sans Serif"/>
              <a:cs typeface="Microsoft Sans Serif"/>
            </a:endParaRPr>
          </a:p>
          <a:p>
            <a:pPr marL="12700">
              <a:lnSpc>
                <a:spcPct val="100000"/>
              </a:lnSpc>
              <a:spcBef>
                <a:spcPts val="935"/>
              </a:spcBef>
            </a:pPr>
            <a:r>
              <a:rPr sz="1100" spc="25" dirty="0">
                <a:solidFill>
                  <a:srgbClr val="535353"/>
                </a:solidFill>
                <a:latin typeface="Microsoft Sans Serif"/>
                <a:cs typeface="Microsoft Sans Serif"/>
              </a:rPr>
              <a:t>975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9440612" y="3304032"/>
            <a:ext cx="374015" cy="10496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17475">
              <a:lnSpc>
                <a:spcPct val="100000"/>
              </a:lnSpc>
              <a:spcBef>
                <a:spcPts val="100"/>
              </a:spcBef>
            </a:pPr>
            <a:r>
              <a:rPr sz="1100" spc="25" dirty="0">
                <a:solidFill>
                  <a:srgbClr val="535353"/>
                </a:solidFill>
                <a:latin typeface="Microsoft Sans Serif"/>
                <a:cs typeface="Microsoft Sans Serif"/>
              </a:rPr>
              <a:t>922</a:t>
            </a:r>
            <a:endParaRPr sz="1100">
              <a:latin typeface="Microsoft Sans Serif"/>
              <a:cs typeface="Microsoft Sans Serif"/>
            </a:endParaRPr>
          </a:p>
          <a:p>
            <a:pPr marL="33020">
              <a:lnSpc>
                <a:spcPct val="100000"/>
              </a:lnSpc>
              <a:spcBef>
                <a:spcPts val="935"/>
              </a:spcBef>
            </a:pPr>
            <a:r>
              <a:rPr sz="1100" spc="25" dirty="0">
                <a:solidFill>
                  <a:srgbClr val="535353"/>
                </a:solidFill>
                <a:latin typeface="Microsoft Sans Serif"/>
                <a:cs typeface="Microsoft Sans Serif"/>
              </a:rPr>
              <a:t>680</a:t>
            </a:r>
            <a:endParaRPr sz="1100">
              <a:latin typeface="Microsoft Sans Serif"/>
              <a:cs typeface="Microsoft Sans Serif"/>
            </a:endParaRPr>
          </a:p>
          <a:p>
            <a:pPr marL="13335">
              <a:lnSpc>
                <a:spcPct val="100000"/>
              </a:lnSpc>
              <a:spcBef>
                <a:spcPts val="910"/>
              </a:spcBef>
            </a:pPr>
            <a:r>
              <a:rPr sz="1100" spc="25" dirty="0">
                <a:solidFill>
                  <a:srgbClr val="535353"/>
                </a:solidFill>
                <a:latin typeface="Microsoft Sans Serif"/>
                <a:cs typeface="Microsoft Sans Serif"/>
              </a:rPr>
              <a:t>623</a:t>
            </a:r>
            <a:endParaRPr sz="1100">
              <a:latin typeface="Microsoft Sans Serif"/>
              <a:cs typeface="Microsoft Sans Serif"/>
            </a:endParaRPr>
          </a:p>
          <a:p>
            <a:pPr marL="12700">
              <a:lnSpc>
                <a:spcPct val="100000"/>
              </a:lnSpc>
              <a:spcBef>
                <a:spcPts val="940"/>
              </a:spcBef>
            </a:pPr>
            <a:r>
              <a:rPr sz="1100" spc="25" dirty="0">
                <a:solidFill>
                  <a:srgbClr val="535353"/>
                </a:solidFill>
                <a:latin typeface="Microsoft Sans Serif"/>
                <a:cs typeface="Microsoft Sans Serif"/>
              </a:rPr>
              <a:t>621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9284279" y="4447032"/>
            <a:ext cx="413384" cy="190627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56845">
              <a:lnSpc>
                <a:spcPct val="100000"/>
              </a:lnSpc>
              <a:spcBef>
                <a:spcPts val="100"/>
              </a:spcBef>
            </a:pPr>
            <a:r>
              <a:rPr sz="1100" spc="25" dirty="0">
                <a:solidFill>
                  <a:srgbClr val="535353"/>
                </a:solidFill>
                <a:latin typeface="Microsoft Sans Serif"/>
                <a:cs typeface="Microsoft Sans Serif"/>
              </a:rPr>
              <a:t>587</a:t>
            </a:r>
            <a:endParaRPr sz="1100">
              <a:latin typeface="Microsoft Sans Serif"/>
              <a:cs typeface="Microsoft Sans Serif"/>
            </a:endParaRPr>
          </a:p>
          <a:p>
            <a:pPr marL="149225">
              <a:lnSpc>
                <a:spcPct val="100000"/>
              </a:lnSpc>
              <a:spcBef>
                <a:spcPts val="935"/>
              </a:spcBef>
            </a:pPr>
            <a:r>
              <a:rPr sz="1100" spc="25" dirty="0">
                <a:solidFill>
                  <a:srgbClr val="535353"/>
                </a:solidFill>
                <a:latin typeface="Microsoft Sans Serif"/>
                <a:cs typeface="Microsoft Sans Serif"/>
              </a:rPr>
              <a:t>566</a:t>
            </a:r>
            <a:endParaRPr sz="1100">
              <a:latin typeface="Microsoft Sans Serif"/>
              <a:cs typeface="Microsoft Sans Serif"/>
            </a:endParaRPr>
          </a:p>
          <a:p>
            <a:pPr marL="109855">
              <a:lnSpc>
                <a:spcPct val="100000"/>
              </a:lnSpc>
              <a:spcBef>
                <a:spcPts val="910"/>
              </a:spcBef>
            </a:pPr>
            <a:r>
              <a:rPr sz="1100" spc="25" dirty="0">
                <a:solidFill>
                  <a:srgbClr val="535353"/>
                </a:solidFill>
                <a:latin typeface="Microsoft Sans Serif"/>
                <a:cs typeface="Microsoft Sans Serif"/>
              </a:rPr>
              <a:t>453</a:t>
            </a:r>
            <a:endParaRPr sz="1100">
              <a:latin typeface="Microsoft Sans Serif"/>
              <a:cs typeface="Microsoft Sans Serif"/>
            </a:endParaRPr>
          </a:p>
          <a:p>
            <a:pPr marL="101600">
              <a:lnSpc>
                <a:spcPct val="100000"/>
              </a:lnSpc>
              <a:spcBef>
                <a:spcPts val="935"/>
              </a:spcBef>
            </a:pPr>
            <a:r>
              <a:rPr sz="1100" spc="25" dirty="0">
                <a:solidFill>
                  <a:srgbClr val="535353"/>
                </a:solidFill>
                <a:latin typeface="Microsoft Sans Serif"/>
                <a:cs typeface="Microsoft Sans Serif"/>
              </a:rPr>
              <a:t>430</a:t>
            </a:r>
            <a:endParaRPr sz="1100">
              <a:latin typeface="Microsoft Sans Serif"/>
              <a:cs typeface="Microsoft Sans Serif"/>
            </a:endParaRPr>
          </a:p>
          <a:p>
            <a:pPr marL="97790">
              <a:lnSpc>
                <a:spcPct val="100000"/>
              </a:lnSpc>
              <a:spcBef>
                <a:spcPts val="940"/>
              </a:spcBef>
            </a:pPr>
            <a:r>
              <a:rPr sz="1100" spc="25" dirty="0">
                <a:solidFill>
                  <a:srgbClr val="535353"/>
                </a:solidFill>
                <a:latin typeface="Microsoft Sans Serif"/>
                <a:cs typeface="Microsoft Sans Serif"/>
              </a:rPr>
              <a:t>419</a:t>
            </a:r>
            <a:endParaRPr sz="1100">
              <a:latin typeface="Microsoft Sans Serif"/>
              <a:cs typeface="Microsoft Sans Serif"/>
            </a:endParaRPr>
          </a:p>
          <a:p>
            <a:pPr marL="40640">
              <a:lnSpc>
                <a:spcPct val="100000"/>
              </a:lnSpc>
              <a:spcBef>
                <a:spcPts val="935"/>
              </a:spcBef>
            </a:pPr>
            <a:r>
              <a:rPr sz="1100" spc="25" dirty="0">
                <a:solidFill>
                  <a:srgbClr val="535353"/>
                </a:solidFill>
                <a:latin typeface="Microsoft Sans Serif"/>
                <a:cs typeface="Microsoft Sans Serif"/>
              </a:rPr>
              <a:t>255</a:t>
            </a:r>
            <a:endParaRPr sz="1100">
              <a:latin typeface="Microsoft Sans Serif"/>
              <a:cs typeface="Microsoft Sans Serif"/>
            </a:endParaRPr>
          </a:p>
          <a:p>
            <a:pPr marL="12700">
              <a:lnSpc>
                <a:spcPct val="100000"/>
              </a:lnSpc>
              <a:spcBef>
                <a:spcPts val="910"/>
              </a:spcBef>
            </a:pPr>
            <a:r>
              <a:rPr sz="1100" spc="25" dirty="0">
                <a:solidFill>
                  <a:srgbClr val="535353"/>
                </a:solidFill>
                <a:latin typeface="Microsoft Sans Serif"/>
                <a:cs typeface="Microsoft Sans Serif"/>
              </a:rPr>
              <a:t>174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8232326" y="2148840"/>
            <a:ext cx="902335" cy="193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spc="60" dirty="0">
                <a:solidFill>
                  <a:srgbClr val="535353"/>
                </a:solidFill>
                <a:latin typeface="Microsoft Sans Serif"/>
                <a:cs typeface="Microsoft Sans Serif"/>
              </a:rPr>
              <a:t>Information…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8200260" y="2435352"/>
            <a:ext cx="939800" cy="193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spc="50" dirty="0">
                <a:solidFill>
                  <a:srgbClr val="535353"/>
                </a:solidFill>
                <a:latin typeface="Microsoft Sans Serif"/>
                <a:cs typeface="Microsoft Sans Serif"/>
              </a:rPr>
              <a:t>A</a:t>
            </a:r>
            <a:r>
              <a:rPr sz="1100" spc="-40" dirty="0">
                <a:solidFill>
                  <a:srgbClr val="535353"/>
                </a:solidFill>
                <a:latin typeface="Microsoft Sans Serif"/>
                <a:cs typeface="Microsoft Sans Serif"/>
              </a:rPr>
              <a:t>c</a:t>
            </a:r>
            <a:r>
              <a:rPr sz="1100" spc="45" dirty="0">
                <a:solidFill>
                  <a:srgbClr val="535353"/>
                </a:solidFill>
                <a:latin typeface="Microsoft Sans Serif"/>
                <a:cs typeface="Microsoft Sans Serif"/>
              </a:rPr>
              <a:t>c</a:t>
            </a:r>
            <a:r>
              <a:rPr sz="1100" spc="-15" dirty="0">
                <a:solidFill>
                  <a:srgbClr val="535353"/>
                </a:solidFill>
                <a:latin typeface="Microsoft Sans Serif"/>
                <a:cs typeface="Microsoft Sans Serif"/>
              </a:rPr>
              <a:t>o</a:t>
            </a:r>
            <a:r>
              <a:rPr sz="1100" spc="85" dirty="0">
                <a:solidFill>
                  <a:srgbClr val="535353"/>
                </a:solidFill>
                <a:latin typeface="Microsoft Sans Serif"/>
                <a:cs typeface="Microsoft Sans Serif"/>
              </a:rPr>
              <a:t>u</a:t>
            </a:r>
            <a:r>
              <a:rPr sz="1100" spc="-15" dirty="0">
                <a:solidFill>
                  <a:srgbClr val="535353"/>
                </a:solidFill>
                <a:latin typeface="Microsoft Sans Serif"/>
                <a:cs typeface="Microsoft Sans Serif"/>
              </a:rPr>
              <a:t>n</a:t>
            </a:r>
            <a:r>
              <a:rPr sz="1100" spc="90" dirty="0">
                <a:solidFill>
                  <a:srgbClr val="535353"/>
                </a:solidFill>
                <a:latin typeface="Microsoft Sans Serif"/>
                <a:cs typeface="Microsoft Sans Serif"/>
              </a:rPr>
              <a:t>t</a:t>
            </a:r>
            <a:r>
              <a:rPr sz="1100" spc="-60" dirty="0">
                <a:solidFill>
                  <a:srgbClr val="535353"/>
                </a:solidFill>
                <a:latin typeface="Microsoft Sans Serif"/>
                <a:cs typeface="Microsoft Sans Serif"/>
              </a:rPr>
              <a:t>i</a:t>
            </a:r>
            <a:r>
              <a:rPr sz="1100" spc="85" dirty="0">
                <a:solidFill>
                  <a:srgbClr val="535353"/>
                </a:solidFill>
                <a:latin typeface="Microsoft Sans Serif"/>
                <a:cs typeface="Microsoft Sans Serif"/>
              </a:rPr>
              <a:t>n</a:t>
            </a:r>
            <a:r>
              <a:rPr sz="1100" spc="80" dirty="0">
                <a:solidFill>
                  <a:srgbClr val="535353"/>
                </a:solidFill>
                <a:latin typeface="Microsoft Sans Serif"/>
                <a:cs typeface="Microsoft Sans Serif"/>
              </a:rPr>
              <a:t>g</a:t>
            </a:r>
            <a:r>
              <a:rPr sz="1100" spc="-10" dirty="0">
                <a:solidFill>
                  <a:srgbClr val="535353"/>
                </a:solidFill>
                <a:latin typeface="Microsoft Sans Serif"/>
                <a:cs typeface="Microsoft Sans Serif"/>
              </a:rPr>
              <a:t>,</a:t>
            </a:r>
            <a:r>
              <a:rPr sz="1100" spc="475" dirty="0">
                <a:solidFill>
                  <a:srgbClr val="535353"/>
                </a:solidFill>
                <a:latin typeface="Microsoft Sans Serif"/>
                <a:cs typeface="Microsoft Sans Serif"/>
              </a:rPr>
              <a:t>…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8279951" y="2721864"/>
            <a:ext cx="715010" cy="193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spc="5" dirty="0">
                <a:solidFill>
                  <a:srgbClr val="535353"/>
                </a:solidFill>
                <a:latin typeface="Microsoft Sans Serif"/>
                <a:cs typeface="Microsoft Sans Serif"/>
              </a:rPr>
              <a:t>Healthcare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7997376" y="3008376"/>
            <a:ext cx="1143000" cy="193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spc="45" dirty="0">
                <a:solidFill>
                  <a:srgbClr val="535353"/>
                </a:solidFill>
                <a:latin typeface="Microsoft Sans Serif"/>
                <a:cs typeface="Microsoft Sans Serif"/>
              </a:rPr>
              <a:t>Transportation,…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8225787" y="3291840"/>
            <a:ext cx="770255" cy="48005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R="9525" algn="r">
              <a:lnSpc>
                <a:spcPct val="100000"/>
              </a:lnSpc>
              <a:spcBef>
                <a:spcPts val="100"/>
              </a:spcBef>
            </a:pPr>
            <a:r>
              <a:rPr sz="1100" spc="25" dirty="0">
                <a:solidFill>
                  <a:srgbClr val="535353"/>
                </a:solidFill>
                <a:latin typeface="Microsoft Sans Serif"/>
                <a:cs typeface="Microsoft Sans Serif"/>
              </a:rPr>
              <a:t>Automotive</a:t>
            </a:r>
            <a:endParaRPr sz="1100">
              <a:latin typeface="Microsoft Sans Serif"/>
              <a:cs typeface="Microsoft Sans Serif"/>
            </a:endParaRPr>
          </a:p>
          <a:p>
            <a:pPr marR="5080" algn="r">
              <a:lnSpc>
                <a:spcPct val="100000"/>
              </a:lnSpc>
              <a:spcBef>
                <a:spcPts val="935"/>
              </a:spcBef>
            </a:pPr>
            <a:r>
              <a:rPr sz="1100" spc="-10" dirty="0">
                <a:solidFill>
                  <a:srgbClr val="535353"/>
                </a:solidFill>
                <a:latin typeface="Microsoft Sans Serif"/>
                <a:cs typeface="Microsoft Sans Serif"/>
              </a:rPr>
              <a:t>Retail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33" name="object 33"/>
          <p:cNvSpPr txBox="1"/>
          <p:nvPr/>
        </p:nvSpPr>
        <p:spPr>
          <a:xfrm>
            <a:off x="7889045" y="3864864"/>
            <a:ext cx="1245235" cy="193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spc="-20" dirty="0">
                <a:solidFill>
                  <a:srgbClr val="535353"/>
                </a:solidFill>
                <a:latin typeface="Microsoft Sans Serif"/>
                <a:cs typeface="Microsoft Sans Serif"/>
              </a:rPr>
              <a:t>F</a:t>
            </a:r>
            <a:r>
              <a:rPr sz="1100" spc="25" dirty="0">
                <a:solidFill>
                  <a:srgbClr val="535353"/>
                </a:solidFill>
                <a:latin typeface="Microsoft Sans Serif"/>
                <a:cs typeface="Microsoft Sans Serif"/>
              </a:rPr>
              <a:t>o</a:t>
            </a:r>
            <a:r>
              <a:rPr sz="1100" spc="85" dirty="0">
                <a:solidFill>
                  <a:srgbClr val="535353"/>
                </a:solidFill>
                <a:latin typeface="Microsoft Sans Serif"/>
                <a:cs typeface="Microsoft Sans Serif"/>
              </a:rPr>
              <a:t>o</a:t>
            </a:r>
            <a:r>
              <a:rPr sz="1100" spc="80" dirty="0">
                <a:solidFill>
                  <a:srgbClr val="535353"/>
                </a:solidFill>
                <a:latin typeface="Microsoft Sans Serif"/>
                <a:cs typeface="Microsoft Sans Serif"/>
              </a:rPr>
              <a:t>d</a:t>
            </a:r>
            <a:r>
              <a:rPr sz="1100" spc="-20" dirty="0">
                <a:solidFill>
                  <a:srgbClr val="535353"/>
                </a:solidFill>
                <a:latin typeface="Microsoft Sans Serif"/>
                <a:cs typeface="Microsoft Sans Serif"/>
              </a:rPr>
              <a:t>,</a:t>
            </a:r>
            <a:r>
              <a:rPr sz="1100" spc="-80" dirty="0">
                <a:solidFill>
                  <a:srgbClr val="535353"/>
                </a:solidFill>
                <a:latin typeface="Microsoft Sans Serif"/>
                <a:cs typeface="Microsoft Sans Serif"/>
              </a:rPr>
              <a:t> </a:t>
            </a:r>
            <a:r>
              <a:rPr sz="1100" spc="-35" dirty="0">
                <a:solidFill>
                  <a:srgbClr val="535353"/>
                </a:solidFill>
                <a:latin typeface="Microsoft Sans Serif"/>
                <a:cs typeface="Microsoft Sans Serif"/>
              </a:rPr>
              <a:t>B</a:t>
            </a:r>
            <a:r>
              <a:rPr sz="1100" spc="85" dirty="0">
                <a:solidFill>
                  <a:srgbClr val="535353"/>
                </a:solidFill>
                <a:latin typeface="Microsoft Sans Serif"/>
                <a:cs typeface="Microsoft Sans Serif"/>
              </a:rPr>
              <a:t>e</a:t>
            </a:r>
            <a:r>
              <a:rPr sz="1100" spc="-55" dirty="0">
                <a:solidFill>
                  <a:srgbClr val="535353"/>
                </a:solidFill>
                <a:latin typeface="Microsoft Sans Serif"/>
                <a:cs typeface="Microsoft Sans Serif"/>
              </a:rPr>
              <a:t>v</a:t>
            </a:r>
            <a:r>
              <a:rPr sz="1100" spc="-15" dirty="0">
                <a:solidFill>
                  <a:srgbClr val="535353"/>
                </a:solidFill>
                <a:latin typeface="Microsoft Sans Serif"/>
                <a:cs typeface="Microsoft Sans Serif"/>
              </a:rPr>
              <a:t>e</a:t>
            </a:r>
            <a:r>
              <a:rPr sz="1100" spc="25" dirty="0">
                <a:solidFill>
                  <a:srgbClr val="535353"/>
                </a:solidFill>
                <a:latin typeface="Microsoft Sans Serif"/>
                <a:cs typeface="Microsoft Sans Serif"/>
              </a:rPr>
              <a:t>r</a:t>
            </a:r>
            <a:r>
              <a:rPr sz="1100" spc="-15" dirty="0">
                <a:solidFill>
                  <a:srgbClr val="535353"/>
                </a:solidFill>
                <a:latin typeface="Microsoft Sans Serif"/>
                <a:cs typeface="Microsoft Sans Serif"/>
              </a:rPr>
              <a:t>a</a:t>
            </a:r>
            <a:r>
              <a:rPr sz="1100" spc="80" dirty="0">
                <a:solidFill>
                  <a:srgbClr val="535353"/>
                </a:solidFill>
                <a:latin typeface="Microsoft Sans Serif"/>
                <a:cs typeface="Microsoft Sans Serif"/>
              </a:rPr>
              <a:t>g</a:t>
            </a:r>
            <a:r>
              <a:rPr sz="1100" spc="-15" dirty="0">
                <a:solidFill>
                  <a:srgbClr val="535353"/>
                </a:solidFill>
                <a:latin typeface="Microsoft Sans Serif"/>
                <a:cs typeface="Microsoft Sans Serif"/>
              </a:rPr>
              <a:t>e</a:t>
            </a:r>
            <a:r>
              <a:rPr sz="1100" spc="-55" dirty="0">
                <a:solidFill>
                  <a:srgbClr val="535353"/>
                </a:solidFill>
                <a:latin typeface="Microsoft Sans Serif"/>
                <a:cs typeface="Microsoft Sans Serif"/>
              </a:rPr>
              <a:t>s</a:t>
            </a:r>
            <a:r>
              <a:rPr sz="1100" spc="475" dirty="0">
                <a:solidFill>
                  <a:srgbClr val="535353"/>
                </a:solidFill>
                <a:latin typeface="Microsoft Sans Serif"/>
                <a:cs typeface="Microsoft Sans Serif"/>
              </a:rPr>
              <a:t>…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34" name="object 34"/>
          <p:cNvSpPr txBox="1"/>
          <p:nvPr/>
        </p:nvSpPr>
        <p:spPr>
          <a:xfrm>
            <a:off x="8149968" y="4151376"/>
            <a:ext cx="979169" cy="1336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37160">
              <a:lnSpc>
                <a:spcPct val="100000"/>
              </a:lnSpc>
              <a:spcBef>
                <a:spcPts val="100"/>
              </a:spcBef>
            </a:pPr>
            <a:r>
              <a:rPr sz="1100" spc="5" dirty="0">
                <a:solidFill>
                  <a:srgbClr val="535353"/>
                </a:solidFill>
                <a:latin typeface="Microsoft Sans Serif"/>
                <a:cs typeface="Microsoft Sans Serif"/>
              </a:rPr>
              <a:t>Electronics</a:t>
            </a:r>
            <a:endParaRPr sz="1100">
              <a:latin typeface="Microsoft Sans Serif"/>
              <a:cs typeface="Microsoft Sans Serif"/>
            </a:endParaRPr>
          </a:p>
          <a:p>
            <a:pPr marL="356870">
              <a:lnSpc>
                <a:spcPct val="100000"/>
              </a:lnSpc>
              <a:spcBef>
                <a:spcPts val="910"/>
              </a:spcBef>
            </a:pPr>
            <a:r>
              <a:rPr sz="1100" spc="15" dirty="0">
                <a:solidFill>
                  <a:srgbClr val="535353"/>
                </a:solidFill>
                <a:latin typeface="Microsoft Sans Serif"/>
                <a:cs typeface="Microsoft Sans Serif"/>
              </a:rPr>
              <a:t>Airlines</a:t>
            </a:r>
            <a:endParaRPr sz="1100">
              <a:latin typeface="Microsoft Sans Serif"/>
              <a:cs typeface="Microsoft Sans Serif"/>
            </a:endParaRPr>
          </a:p>
          <a:p>
            <a:pPr marL="12700" marR="5080" indent="140970">
              <a:lnSpc>
                <a:spcPct val="170900"/>
              </a:lnSpc>
            </a:pPr>
            <a:r>
              <a:rPr sz="1100" spc="45" dirty="0">
                <a:solidFill>
                  <a:srgbClr val="535353"/>
                </a:solidFill>
                <a:latin typeface="Microsoft Sans Serif"/>
                <a:cs typeface="Microsoft Sans Serif"/>
              </a:rPr>
              <a:t>E</a:t>
            </a:r>
            <a:r>
              <a:rPr sz="1100" spc="-5" dirty="0">
                <a:solidFill>
                  <a:srgbClr val="535353"/>
                </a:solidFill>
                <a:latin typeface="Microsoft Sans Serif"/>
                <a:cs typeface="Microsoft Sans Serif"/>
              </a:rPr>
              <a:t>d</a:t>
            </a:r>
            <a:r>
              <a:rPr sz="1100" spc="-15" dirty="0">
                <a:solidFill>
                  <a:srgbClr val="535353"/>
                </a:solidFill>
                <a:latin typeface="Microsoft Sans Serif"/>
                <a:cs typeface="Microsoft Sans Serif"/>
              </a:rPr>
              <a:t>u</a:t>
            </a:r>
            <a:r>
              <a:rPr sz="1100" spc="-55" dirty="0">
                <a:solidFill>
                  <a:srgbClr val="535353"/>
                </a:solidFill>
                <a:latin typeface="Microsoft Sans Serif"/>
                <a:cs typeface="Microsoft Sans Serif"/>
              </a:rPr>
              <a:t>c</a:t>
            </a:r>
            <a:r>
              <a:rPr sz="1100" spc="-15" dirty="0">
                <a:solidFill>
                  <a:srgbClr val="535353"/>
                </a:solidFill>
                <a:latin typeface="Microsoft Sans Serif"/>
                <a:cs typeface="Microsoft Sans Serif"/>
              </a:rPr>
              <a:t>a</a:t>
            </a:r>
            <a:r>
              <a:rPr sz="1100" spc="90" dirty="0">
                <a:solidFill>
                  <a:srgbClr val="535353"/>
                </a:solidFill>
                <a:latin typeface="Microsoft Sans Serif"/>
                <a:cs typeface="Microsoft Sans Serif"/>
              </a:rPr>
              <a:t>t</a:t>
            </a:r>
            <a:r>
              <a:rPr sz="1100" spc="40" dirty="0">
                <a:solidFill>
                  <a:srgbClr val="535353"/>
                </a:solidFill>
                <a:latin typeface="Microsoft Sans Serif"/>
                <a:cs typeface="Microsoft Sans Serif"/>
              </a:rPr>
              <a:t>i</a:t>
            </a:r>
            <a:r>
              <a:rPr sz="1100" spc="-15" dirty="0">
                <a:solidFill>
                  <a:srgbClr val="535353"/>
                </a:solidFill>
                <a:latin typeface="Microsoft Sans Serif"/>
                <a:cs typeface="Microsoft Sans Serif"/>
              </a:rPr>
              <a:t>o</a:t>
            </a:r>
            <a:r>
              <a:rPr sz="1100" spc="85" dirty="0">
                <a:solidFill>
                  <a:srgbClr val="535353"/>
                </a:solidFill>
                <a:latin typeface="Microsoft Sans Serif"/>
                <a:cs typeface="Microsoft Sans Serif"/>
              </a:rPr>
              <a:t>n</a:t>
            </a:r>
            <a:r>
              <a:rPr sz="1100" spc="-110" dirty="0">
                <a:solidFill>
                  <a:srgbClr val="535353"/>
                </a:solidFill>
                <a:latin typeface="Microsoft Sans Serif"/>
                <a:cs typeface="Microsoft Sans Serif"/>
              </a:rPr>
              <a:t>,</a:t>
            </a:r>
            <a:r>
              <a:rPr sz="1100" spc="305" dirty="0">
                <a:solidFill>
                  <a:srgbClr val="535353"/>
                </a:solidFill>
                <a:latin typeface="Microsoft Sans Serif"/>
                <a:cs typeface="Microsoft Sans Serif"/>
              </a:rPr>
              <a:t>…  </a:t>
            </a:r>
            <a:r>
              <a:rPr sz="1100" spc="15" dirty="0">
                <a:solidFill>
                  <a:srgbClr val="535353"/>
                </a:solidFill>
                <a:latin typeface="Microsoft Sans Serif"/>
                <a:cs typeface="Microsoft Sans Serif"/>
              </a:rPr>
              <a:t>Construction</a:t>
            </a:r>
            <a:endParaRPr sz="1100">
              <a:latin typeface="Microsoft Sans Serif"/>
              <a:cs typeface="Microsoft Sans Serif"/>
            </a:endParaRPr>
          </a:p>
          <a:p>
            <a:pPr marL="50165">
              <a:lnSpc>
                <a:spcPct val="100000"/>
              </a:lnSpc>
              <a:spcBef>
                <a:spcPts val="935"/>
              </a:spcBef>
            </a:pPr>
            <a:r>
              <a:rPr sz="1100" spc="25" dirty="0">
                <a:solidFill>
                  <a:srgbClr val="535353"/>
                </a:solidFill>
                <a:latin typeface="Microsoft Sans Serif"/>
                <a:cs typeface="Microsoft Sans Serif"/>
              </a:rPr>
              <a:t>Engineering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35" name="object 35"/>
          <p:cNvSpPr txBox="1"/>
          <p:nvPr/>
        </p:nvSpPr>
        <p:spPr>
          <a:xfrm>
            <a:off x="8398443" y="5577840"/>
            <a:ext cx="736600" cy="193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spc="70" dirty="0">
                <a:solidFill>
                  <a:srgbClr val="535353"/>
                </a:solidFill>
                <a:latin typeface="Microsoft Sans Serif"/>
                <a:cs typeface="Microsoft Sans Serif"/>
              </a:rPr>
              <a:t>Banking/…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36" name="object 36"/>
          <p:cNvSpPr txBox="1"/>
          <p:nvPr/>
        </p:nvSpPr>
        <p:spPr>
          <a:xfrm>
            <a:off x="8205594" y="5864352"/>
            <a:ext cx="927100" cy="48005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spc="65" dirty="0">
                <a:solidFill>
                  <a:srgbClr val="535353"/>
                </a:solidFill>
                <a:latin typeface="Microsoft Sans Serif"/>
                <a:cs typeface="Microsoft Sans Serif"/>
              </a:rPr>
              <a:t>Agriculture/…</a:t>
            </a:r>
            <a:endParaRPr sz="1100">
              <a:latin typeface="Microsoft Sans Serif"/>
              <a:cs typeface="Microsoft Sans Serif"/>
            </a:endParaRPr>
          </a:p>
          <a:p>
            <a:pPr marL="88900">
              <a:lnSpc>
                <a:spcPct val="100000"/>
              </a:lnSpc>
              <a:spcBef>
                <a:spcPts val="935"/>
              </a:spcBef>
            </a:pPr>
            <a:r>
              <a:rPr sz="1100" spc="15" dirty="0">
                <a:solidFill>
                  <a:srgbClr val="535353"/>
                </a:solidFill>
                <a:latin typeface="Microsoft Sans Serif"/>
                <a:cs typeface="Microsoft Sans Serif"/>
              </a:rPr>
              <a:t>Aerospace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37" name="object 37"/>
          <p:cNvSpPr txBox="1"/>
          <p:nvPr/>
        </p:nvSpPr>
        <p:spPr>
          <a:xfrm>
            <a:off x="9084562" y="1684528"/>
            <a:ext cx="266700" cy="2235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spc="130" dirty="0">
                <a:solidFill>
                  <a:srgbClr val="535353"/>
                </a:solidFill>
                <a:latin typeface="Trebuchet MS"/>
                <a:cs typeface="Trebuchet MS"/>
              </a:rPr>
              <a:t>CH</a:t>
            </a:r>
            <a:endParaRPr sz="1300">
              <a:latin typeface="Trebuchet MS"/>
              <a:cs typeface="Trebuchet MS"/>
            </a:endParaRPr>
          </a:p>
        </p:txBody>
      </p:sp>
      <p:grpSp>
        <p:nvGrpSpPr>
          <p:cNvPr id="38" name="object 38"/>
          <p:cNvGrpSpPr/>
          <p:nvPr/>
        </p:nvGrpSpPr>
        <p:grpSpPr>
          <a:xfrm>
            <a:off x="5780462" y="2083673"/>
            <a:ext cx="1416050" cy="4346575"/>
            <a:chOff x="5780462" y="2083673"/>
            <a:chExt cx="1416050" cy="4346575"/>
          </a:xfrm>
        </p:grpSpPr>
        <p:sp>
          <p:nvSpPr>
            <p:cNvPr id="39" name="object 39"/>
            <p:cNvSpPr/>
            <p:nvPr/>
          </p:nvSpPr>
          <p:spPr>
            <a:xfrm>
              <a:off x="5785218" y="2176271"/>
              <a:ext cx="1411605" cy="4160520"/>
            </a:xfrm>
            <a:custGeom>
              <a:avLst/>
              <a:gdLst/>
              <a:ahLst/>
              <a:cxnLst/>
              <a:rect l="l" t="t" r="r" b="b"/>
              <a:pathLst>
                <a:path w="1411604" h="4160520">
                  <a:moveTo>
                    <a:pt x="207149" y="4056888"/>
                  </a:moveTo>
                  <a:lnTo>
                    <a:pt x="0" y="4056888"/>
                  </a:lnTo>
                  <a:lnTo>
                    <a:pt x="0" y="4160520"/>
                  </a:lnTo>
                  <a:lnTo>
                    <a:pt x="207149" y="4160520"/>
                  </a:lnTo>
                  <a:lnTo>
                    <a:pt x="207149" y="4056888"/>
                  </a:lnTo>
                  <a:close/>
                </a:path>
                <a:path w="1411604" h="4160520">
                  <a:moveTo>
                    <a:pt x="252869" y="3767328"/>
                  </a:moveTo>
                  <a:lnTo>
                    <a:pt x="0" y="3767328"/>
                  </a:lnTo>
                  <a:lnTo>
                    <a:pt x="0" y="3870960"/>
                  </a:lnTo>
                  <a:lnTo>
                    <a:pt x="252869" y="3870960"/>
                  </a:lnTo>
                  <a:lnTo>
                    <a:pt x="252869" y="3767328"/>
                  </a:lnTo>
                  <a:close/>
                </a:path>
                <a:path w="1411604" h="4160520">
                  <a:moveTo>
                    <a:pt x="307733" y="3477768"/>
                  </a:moveTo>
                  <a:lnTo>
                    <a:pt x="0" y="3477768"/>
                  </a:lnTo>
                  <a:lnTo>
                    <a:pt x="0" y="3581400"/>
                  </a:lnTo>
                  <a:lnTo>
                    <a:pt x="307733" y="3581400"/>
                  </a:lnTo>
                  <a:lnTo>
                    <a:pt x="307733" y="3477768"/>
                  </a:lnTo>
                  <a:close/>
                </a:path>
                <a:path w="1411604" h="4160520">
                  <a:moveTo>
                    <a:pt x="322973" y="3188208"/>
                  </a:moveTo>
                  <a:lnTo>
                    <a:pt x="0" y="3188208"/>
                  </a:lnTo>
                  <a:lnTo>
                    <a:pt x="0" y="3291840"/>
                  </a:lnTo>
                  <a:lnTo>
                    <a:pt x="322973" y="3291840"/>
                  </a:lnTo>
                  <a:lnTo>
                    <a:pt x="322973" y="3188208"/>
                  </a:lnTo>
                  <a:close/>
                </a:path>
                <a:path w="1411604" h="4160520">
                  <a:moveTo>
                    <a:pt x="338213" y="2898648"/>
                  </a:moveTo>
                  <a:lnTo>
                    <a:pt x="0" y="2898648"/>
                  </a:lnTo>
                  <a:lnTo>
                    <a:pt x="0" y="3002280"/>
                  </a:lnTo>
                  <a:lnTo>
                    <a:pt x="338213" y="3002280"/>
                  </a:lnTo>
                  <a:lnTo>
                    <a:pt x="338213" y="2898648"/>
                  </a:lnTo>
                  <a:close/>
                </a:path>
                <a:path w="1411604" h="4160520">
                  <a:moveTo>
                    <a:pt x="606437" y="2609088"/>
                  </a:moveTo>
                  <a:lnTo>
                    <a:pt x="0" y="2609088"/>
                  </a:lnTo>
                  <a:lnTo>
                    <a:pt x="0" y="2712720"/>
                  </a:lnTo>
                  <a:lnTo>
                    <a:pt x="606437" y="2712720"/>
                  </a:lnTo>
                  <a:lnTo>
                    <a:pt x="606437" y="2609088"/>
                  </a:lnTo>
                  <a:close/>
                </a:path>
                <a:path w="1411604" h="4160520">
                  <a:moveTo>
                    <a:pt x="606437" y="2319528"/>
                  </a:moveTo>
                  <a:lnTo>
                    <a:pt x="0" y="2319528"/>
                  </a:lnTo>
                  <a:lnTo>
                    <a:pt x="0" y="2420112"/>
                  </a:lnTo>
                  <a:lnTo>
                    <a:pt x="606437" y="2420112"/>
                  </a:lnTo>
                  <a:lnTo>
                    <a:pt x="606437" y="2319528"/>
                  </a:lnTo>
                  <a:close/>
                </a:path>
                <a:path w="1411604" h="4160520">
                  <a:moveTo>
                    <a:pt x="646061" y="2029968"/>
                  </a:moveTo>
                  <a:lnTo>
                    <a:pt x="0" y="2029968"/>
                  </a:lnTo>
                  <a:lnTo>
                    <a:pt x="0" y="2130552"/>
                  </a:lnTo>
                  <a:lnTo>
                    <a:pt x="646061" y="2130552"/>
                  </a:lnTo>
                  <a:lnTo>
                    <a:pt x="646061" y="2029968"/>
                  </a:lnTo>
                  <a:close/>
                </a:path>
                <a:path w="1411604" h="4160520">
                  <a:moveTo>
                    <a:pt x="716165" y="1740408"/>
                  </a:moveTo>
                  <a:lnTo>
                    <a:pt x="0" y="1740408"/>
                  </a:lnTo>
                  <a:lnTo>
                    <a:pt x="0" y="1840992"/>
                  </a:lnTo>
                  <a:lnTo>
                    <a:pt x="716165" y="1840992"/>
                  </a:lnTo>
                  <a:lnTo>
                    <a:pt x="716165" y="1740408"/>
                  </a:lnTo>
                  <a:close/>
                </a:path>
                <a:path w="1411604" h="4160520">
                  <a:moveTo>
                    <a:pt x="764933" y="1450848"/>
                  </a:moveTo>
                  <a:lnTo>
                    <a:pt x="0" y="1450848"/>
                  </a:lnTo>
                  <a:lnTo>
                    <a:pt x="0" y="1551432"/>
                  </a:lnTo>
                  <a:lnTo>
                    <a:pt x="764933" y="1551432"/>
                  </a:lnTo>
                  <a:lnTo>
                    <a:pt x="764933" y="1450848"/>
                  </a:lnTo>
                  <a:close/>
                </a:path>
                <a:path w="1411604" h="4160520">
                  <a:moveTo>
                    <a:pt x="825881" y="1161288"/>
                  </a:moveTo>
                  <a:lnTo>
                    <a:pt x="0" y="1161288"/>
                  </a:lnTo>
                  <a:lnTo>
                    <a:pt x="0" y="1261872"/>
                  </a:lnTo>
                  <a:lnTo>
                    <a:pt x="825881" y="1261872"/>
                  </a:lnTo>
                  <a:lnTo>
                    <a:pt x="825881" y="1161288"/>
                  </a:lnTo>
                  <a:close/>
                </a:path>
                <a:path w="1411604" h="4160520">
                  <a:moveTo>
                    <a:pt x="895997" y="868680"/>
                  </a:moveTo>
                  <a:lnTo>
                    <a:pt x="0" y="868680"/>
                  </a:lnTo>
                  <a:lnTo>
                    <a:pt x="0" y="972312"/>
                  </a:lnTo>
                  <a:lnTo>
                    <a:pt x="895997" y="972312"/>
                  </a:lnTo>
                  <a:lnTo>
                    <a:pt x="895997" y="868680"/>
                  </a:lnTo>
                  <a:close/>
                </a:path>
                <a:path w="1411604" h="4160520">
                  <a:moveTo>
                    <a:pt x="987437" y="579120"/>
                  </a:moveTo>
                  <a:lnTo>
                    <a:pt x="0" y="579120"/>
                  </a:lnTo>
                  <a:lnTo>
                    <a:pt x="0" y="682752"/>
                  </a:lnTo>
                  <a:lnTo>
                    <a:pt x="987437" y="682752"/>
                  </a:lnTo>
                  <a:lnTo>
                    <a:pt x="987437" y="579120"/>
                  </a:lnTo>
                  <a:close/>
                </a:path>
                <a:path w="1411604" h="4160520">
                  <a:moveTo>
                    <a:pt x="1017917" y="289560"/>
                  </a:moveTo>
                  <a:lnTo>
                    <a:pt x="0" y="289560"/>
                  </a:lnTo>
                  <a:lnTo>
                    <a:pt x="0" y="393192"/>
                  </a:lnTo>
                  <a:lnTo>
                    <a:pt x="1017917" y="393192"/>
                  </a:lnTo>
                  <a:lnTo>
                    <a:pt x="1017917" y="289560"/>
                  </a:lnTo>
                  <a:close/>
                </a:path>
                <a:path w="1411604" h="4160520">
                  <a:moveTo>
                    <a:pt x="1411109" y="0"/>
                  </a:moveTo>
                  <a:lnTo>
                    <a:pt x="0" y="0"/>
                  </a:lnTo>
                  <a:lnTo>
                    <a:pt x="0" y="103632"/>
                  </a:lnTo>
                  <a:lnTo>
                    <a:pt x="1411109" y="103632"/>
                  </a:lnTo>
                  <a:lnTo>
                    <a:pt x="1411109" y="0"/>
                  </a:lnTo>
                  <a:close/>
                </a:path>
              </a:pathLst>
            </a:custGeom>
            <a:solidFill>
              <a:srgbClr val="82828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0" name="object 40"/>
            <p:cNvSpPr/>
            <p:nvPr/>
          </p:nvSpPr>
          <p:spPr>
            <a:xfrm>
              <a:off x="5785224" y="2083673"/>
              <a:ext cx="0" cy="4346575"/>
            </a:xfrm>
            <a:custGeom>
              <a:avLst/>
              <a:gdLst/>
              <a:ahLst/>
              <a:cxnLst/>
              <a:rect l="l" t="t" r="r" b="b"/>
              <a:pathLst>
                <a:path h="4346575">
                  <a:moveTo>
                    <a:pt x="0" y="0"/>
                  </a:moveTo>
                  <a:lnTo>
                    <a:pt x="1" y="4346002"/>
                  </a:lnTo>
                </a:path>
              </a:pathLst>
            </a:custGeom>
            <a:ln w="9525">
              <a:solidFill>
                <a:srgbClr val="E2E2E2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41" name="object 41"/>
          <p:cNvSpPr txBox="1"/>
          <p:nvPr/>
        </p:nvSpPr>
        <p:spPr>
          <a:xfrm>
            <a:off x="7295187" y="2121408"/>
            <a:ext cx="268605" cy="193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spc="25" dirty="0">
                <a:solidFill>
                  <a:srgbClr val="535353"/>
                </a:solidFill>
                <a:latin typeface="Microsoft Sans Serif"/>
                <a:cs typeface="Microsoft Sans Serif"/>
              </a:rPr>
              <a:t>490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42" name="object 42"/>
          <p:cNvSpPr txBox="1"/>
          <p:nvPr/>
        </p:nvSpPr>
        <p:spPr>
          <a:xfrm>
            <a:off x="6871726" y="2410967"/>
            <a:ext cx="297815" cy="4826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41275">
              <a:lnSpc>
                <a:spcPct val="100000"/>
              </a:lnSpc>
              <a:spcBef>
                <a:spcPts val="100"/>
              </a:spcBef>
            </a:pPr>
            <a:r>
              <a:rPr sz="1100" spc="25" dirty="0">
                <a:solidFill>
                  <a:srgbClr val="535353"/>
                </a:solidFill>
                <a:latin typeface="Microsoft Sans Serif"/>
                <a:cs typeface="Microsoft Sans Serif"/>
              </a:rPr>
              <a:t>353</a:t>
            </a:r>
            <a:endParaRPr sz="1100">
              <a:latin typeface="Microsoft Sans Serif"/>
              <a:cs typeface="Microsoft Sans Serif"/>
            </a:endParaRPr>
          </a:p>
          <a:p>
            <a:pPr marL="12700">
              <a:lnSpc>
                <a:spcPct val="100000"/>
              </a:lnSpc>
              <a:spcBef>
                <a:spcPts val="960"/>
              </a:spcBef>
            </a:pPr>
            <a:r>
              <a:rPr sz="1100" spc="25" dirty="0">
                <a:solidFill>
                  <a:srgbClr val="535353"/>
                </a:solidFill>
                <a:latin typeface="Microsoft Sans Serif"/>
                <a:cs typeface="Microsoft Sans Serif"/>
              </a:rPr>
              <a:t>343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43" name="object 43"/>
          <p:cNvSpPr txBox="1"/>
          <p:nvPr/>
        </p:nvSpPr>
        <p:spPr>
          <a:xfrm>
            <a:off x="6710408" y="2990088"/>
            <a:ext cx="337820" cy="4826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81280">
              <a:lnSpc>
                <a:spcPct val="100000"/>
              </a:lnSpc>
              <a:spcBef>
                <a:spcPts val="100"/>
              </a:spcBef>
            </a:pPr>
            <a:r>
              <a:rPr sz="1100" spc="25" dirty="0">
                <a:solidFill>
                  <a:srgbClr val="535353"/>
                </a:solidFill>
                <a:latin typeface="Microsoft Sans Serif"/>
                <a:cs typeface="Microsoft Sans Serif"/>
              </a:rPr>
              <a:t>311</a:t>
            </a:r>
            <a:endParaRPr sz="1100">
              <a:latin typeface="Microsoft Sans Serif"/>
              <a:cs typeface="Microsoft Sans Serif"/>
            </a:endParaRPr>
          </a:p>
          <a:p>
            <a:pPr marL="12700">
              <a:lnSpc>
                <a:spcPct val="100000"/>
              </a:lnSpc>
              <a:spcBef>
                <a:spcPts val="960"/>
              </a:spcBef>
            </a:pPr>
            <a:r>
              <a:rPr sz="1100" spc="25" dirty="0">
                <a:solidFill>
                  <a:srgbClr val="535353"/>
                </a:solidFill>
                <a:latin typeface="Microsoft Sans Serif"/>
                <a:cs typeface="Microsoft Sans Serif"/>
              </a:rPr>
              <a:t>287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44" name="object 44"/>
          <p:cNvSpPr txBox="1"/>
          <p:nvPr/>
        </p:nvSpPr>
        <p:spPr>
          <a:xfrm>
            <a:off x="6600940" y="3569208"/>
            <a:ext cx="317500" cy="4826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61594">
              <a:lnSpc>
                <a:spcPct val="100000"/>
              </a:lnSpc>
              <a:spcBef>
                <a:spcPts val="100"/>
              </a:spcBef>
            </a:pPr>
            <a:r>
              <a:rPr sz="1100" spc="25" dirty="0">
                <a:solidFill>
                  <a:srgbClr val="535353"/>
                </a:solidFill>
                <a:latin typeface="Microsoft Sans Serif"/>
                <a:cs typeface="Microsoft Sans Serif"/>
              </a:rPr>
              <a:t>266</a:t>
            </a:r>
            <a:endParaRPr sz="1100">
              <a:latin typeface="Microsoft Sans Serif"/>
              <a:cs typeface="Microsoft Sans Serif"/>
            </a:endParaRPr>
          </a:p>
          <a:p>
            <a:pPr marL="12700">
              <a:lnSpc>
                <a:spcPct val="100000"/>
              </a:lnSpc>
              <a:spcBef>
                <a:spcPts val="960"/>
              </a:spcBef>
            </a:pPr>
            <a:r>
              <a:rPr sz="1100" spc="25" dirty="0">
                <a:solidFill>
                  <a:srgbClr val="535353"/>
                </a:solidFill>
                <a:latin typeface="Microsoft Sans Serif"/>
                <a:cs typeface="Microsoft Sans Serif"/>
              </a:rPr>
              <a:t>249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45" name="object 45"/>
          <p:cNvSpPr txBox="1"/>
          <p:nvPr/>
        </p:nvSpPr>
        <p:spPr>
          <a:xfrm>
            <a:off x="6488595" y="4148328"/>
            <a:ext cx="309245" cy="772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52705">
              <a:lnSpc>
                <a:spcPct val="100000"/>
              </a:lnSpc>
              <a:spcBef>
                <a:spcPts val="100"/>
              </a:spcBef>
            </a:pPr>
            <a:r>
              <a:rPr sz="1100" spc="25" dirty="0">
                <a:solidFill>
                  <a:srgbClr val="535353"/>
                </a:solidFill>
                <a:latin typeface="Microsoft Sans Serif"/>
                <a:cs typeface="Microsoft Sans Serif"/>
              </a:rPr>
              <a:t>224</a:t>
            </a:r>
            <a:endParaRPr sz="1100">
              <a:latin typeface="Microsoft Sans Serif"/>
              <a:cs typeface="Microsoft Sans Serif"/>
            </a:endParaRPr>
          </a:p>
          <a:p>
            <a:pPr marL="15240">
              <a:lnSpc>
                <a:spcPct val="100000"/>
              </a:lnSpc>
              <a:spcBef>
                <a:spcPts val="960"/>
              </a:spcBef>
            </a:pPr>
            <a:r>
              <a:rPr sz="1100" spc="25" dirty="0">
                <a:solidFill>
                  <a:srgbClr val="535353"/>
                </a:solidFill>
                <a:latin typeface="Microsoft Sans Serif"/>
                <a:cs typeface="Microsoft Sans Serif"/>
              </a:rPr>
              <a:t>211</a:t>
            </a:r>
            <a:endParaRPr sz="1100">
              <a:latin typeface="Microsoft Sans Serif"/>
              <a:cs typeface="Microsoft Sans Serif"/>
            </a:endParaRPr>
          </a:p>
          <a:p>
            <a:pPr marL="12700">
              <a:lnSpc>
                <a:spcPct val="100000"/>
              </a:lnSpc>
              <a:spcBef>
                <a:spcPts val="960"/>
              </a:spcBef>
            </a:pPr>
            <a:r>
              <a:rPr sz="1100" spc="25" dirty="0">
                <a:solidFill>
                  <a:srgbClr val="535353"/>
                </a:solidFill>
                <a:latin typeface="Microsoft Sans Serif"/>
                <a:cs typeface="Microsoft Sans Serif"/>
              </a:rPr>
              <a:t>210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46" name="object 46"/>
          <p:cNvSpPr txBox="1"/>
          <p:nvPr/>
        </p:nvSpPr>
        <p:spPr>
          <a:xfrm>
            <a:off x="6137151" y="5017008"/>
            <a:ext cx="352425" cy="1061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95885">
              <a:lnSpc>
                <a:spcPct val="100000"/>
              </a:lnSpc>
              <a:spcBef>
                <a:spcPts val="100"/>
              </a:spcBef>
            </a:pPr>
            <a:r>
              <a:rPr sz="1100" spc="25" dirty="0">
                <a:solidFill>
                  <a:srgbClr val="535353"/>
                </a:solidFill>
                <a:latin typeface="Microsoft Sans Serif"/>
                <a:cs typeface="Microsoft Sans Serif"/>
              </a:rPr>
              <a:t>117</a:t>
            </a:r>
            <a:endParaRPr sz="1100">
              <a:latin typeface="Microsoft Sans Serif"/>
              <a:cs typeface="Microsoft Sans Serif"/>
            </a:endParaRPr>
          </a:p>
          <a:p>
            <a:pPr marL="81280">
              <a:lnSpc>
                <a:spcPct val="100000"/>
              </a:lnSpc>
              <a:spcBef>
                <a:spcPts val="960"/>
              </a:spcBef>
            </a:pPr>
            <a:r>
              <a:rPr sz="1100" spc="25" dirty="0">
                <a:solidFill>
                  <a:srgbClr val="535353"/>
                </a:solidFill>
                <a:latin typeface="Microsoft Sans Serif"/>
                <a:cs typeface="Microsoft Sans Serif"/>
              </a:rPr>
              <a:t>112</a:t>
            </a:r>
            <a:endParaRPr sz="1100">
              <a:latin typeface="Microsoft Sans Serif"/>
              <a:cs typeface="Microsoft Sans Serif"/>
            </a:endParaRPr>
          </a:p>
          <a:p>
            <a:pPr marL="67310">
              <a:lnSpc>
                <a:spcPct val="100000"/>
              </a:lnSpc>
              <a:spcBef>
                <a:spcPts val="960"/>
              </a:spcBef>
            </a:pPr>
            <a:r>
              <a:rPr sz="1100" spc="25" dirty="0">
                <a:solidFill>
                  <a:srgbClr val="535353"/>
                </a:solidFill>
                <a:latin typeface="Microsoft Sans Serif"/>
                <a:cs typeface="Microsoft Sans Serif"/>
              </a:rPr>
              <a:t>107</a:t>
            </a:r>
            <a:endParaRPr sz="1100">
              <a:latin typeface="Microsoft Sans Serif"/>
              <a:cs typeface="Microsoft Sans Serif"/>
            </a:endParaRPr>
          </a:p>
          <a:p>
            <a:pPr marL="12700">
              <a:lnSpc>
                <a:spcPct val="100000"/>
              </a:lnSpc>
              <a:spcBef>
                <a:spcPts val="960"/>
              </a:spcBef>
            </a:pPr>
            <a:r>
              <a:rPr sz="1100" spc="25" dirty="0">
                <a:solidFill>
                  <a:srgbClr val="535353"/>
                </a:solidFill>
                <a:latin typeface="Microsoft Sans Serif"/>
                <a:cs typeface="Microsoft Sans Serif"/>
              </a:rPr>
              <a:t>88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47" name="object 47"/>
          <p:cNvSpPr txBox="1"/>
          <p:nvPr/>
        </p:nvSpPr>
        <p:spPr>
          <a:xfrm>
            <a:off x="6091061" y="6175247"/>
            <a:ext cx="187960" cy="193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spc="25" dirty="0">
                <a:solidFill>
                  <a:srgbClr val="535353"/>
                </a:solidFill>
                <a:latin typeface="Microsoft Sans Serif"/>
                <a:cs typeface="Microsoft Sans Serif"/>
              </a:rPr>
              <a:t>72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48" name="object 48"/>
          <p:cNvSpPr txBox="1"/>
          <p:nvPr/>
        </p:nvSpPr>
        <p:spPr>
          <a:xfrm>
            <a:off x="3881630" y="2109215"/>
            <a:ext cx="1776730" cy="4826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R="5080" algn="r">
              <a:lnSpc>
                <a:spcPct val="100000"/>
              </a:lnSpc>
              <a:spcBef>
                <a:spcPts val="100"/>
              </a:spcBef>
            </a:pPr>
            <a:r>
              <a:rPr sz="1100" spc="10" dirty="0">
                <a:solidFill>
                  <a:srgbClr val="535353"/>
                </a:solidFill>
                <a:latin typeface="Microsoft Sans Serif"/>
                <a:cs typeface="Microsoft Sans Serif"/>
              </a:rPr>
              <a:t>I</a:t>
            </a:r>
            <a:r>
              <a:rPr sz="1100" spc="-35" dirty="0">
                <a:solidFill>
                  <a:srgbClr val="535353"/>
                </a:solidFill>
                <a:latin typeface="Microsoft Sans Serif"/>
                <a:cs typeface="Microsoft Sans Serif"/>
              </a:rPr>
              <a:t>n</a:t>
            </a:r>
            <a:r>
              <a:rPr sz="1100" spc="-10" dirty="0">
                <a:solidFill>
                  <a:srgbClr val="535353"/>
                </a:solidFill>
                <a:latin typeface="Microsoft Sans Serif"/>
                <a:cs typeface="Microsoft Sans Serif"/>
              </a:rPr>
              <a:t>f</a:t>
            </a:r>
            <a:r>
              <a:rPr sz="1100" spc="85" dirty="0">
                <a:solidFill>
                  <a:srgbClr val="535353"/>
                </a:solidFill>
                <a:latin typeface="Microsoft Sans Serif"/>
                <a:cs typeface="Microsoft Sans Serif"/>
              </a:rPr>
              <a:t>o</a:t>
            </a:r>
            <a:r>
              <a:rPr sz="1100" spc="25" dirty="0">
                <a:solidFill>
                  <a:srgbClr val="535353"/>
                </a:solidFill>
                <a:latin typeface="Microsoft Sans Serif"/>
                <a:cs typeface="Microsoft Sans Serif"/>
              </a:rPr>
              <a:t>r</a:t>
            </a:r>
            <a:r>
              <a:rPr sz="1100" spc="80" dirty="0">
                <a:solidFill>
                  <a:srgbClr val="535353"/>
                </a:solidFill>
                <a:latin typeface="Microsoft Sans Serif"/>
                <a:cs typeface="Microsoft Sans Serif"/>
              </a:rPr>
              <a:t>m</a:t>
            </a:r>
            <a:r>
              <a:rPr sz="1100" spc="-15" dirty="0">
                <a:solidFill>
                  <a:srgbClr val="535353"/>
                </a:solidFill>
                <a:latin typeface="Microsoft Sans Serif"/>
                <a:cs typeface="Microsoft Sans Serif"/>
              </a:rPr>
              <a:t>a</a:t>
            </a:r>
            <a:r>
              <a:rPr sz="1100" spc="-10" dirty="0">
                <a:solidFill>
                  <a:srgbClr val="535353"/>
                </a:solidFill>
                <a:latin typeface="Microsoft Sans Serif"/>
                <a:cs typeface="Microsoft Sans Serif"/>
              </a:rPr>
              <a:t>t</a:t>
            </a:r>
            <a:r>
              <a:rPr sz="1100" spc="45" dirty="0">
                <a:solidFill>
                  <a:srgbClr val="535353"/>
                </a:solidFill>
                <a:latin typeface="Microsoft Sans Serif"/>
                <a:cs typeface="Microsoft Sans Serif"/>
              </a:rPr>
              <a:t>i</a:t>
            </a:r>
            <a:r>
              <a:rPr sz="1100" spc="85" dirty="0">
                <a:solidFill>
                  <a:srgbClr val="535353"/>
                </a:solidFill>
                <a:latin typeface="Microsoft Sans Serif"/>
                <a:cs typeface="Microsoft Sans Serif"/>
              </a:rPr>
              <a:t>o</a:t>
            </a:r>
            <a:r>
              <a:rPr sz="1100" spc="25" dirty="0">
                <a:solidFill>
                  <a:srgbClr val="535353"/>
                </a:solidFill>
                <a:latin typeface="Microsoft Sans Serif"/>
                <a:cs typeface="Microsoft Sans Serif"/>
              </a:rPr>
              <a:t>n</a:t>
            </a:r>
            <a:r>
              <a:rPr sz="1100" spc="-35" dirty="0">
                <a:solidFill>
                  <a:srgbClr val="535353"/>
                </a:solidFill>
                <a:latin typeface="Microsoft Sans Serif"/>
                <a:cs typeface="Microsoft Sans Serif"/>
              </a:rPr>
              <a:t> </a:t>
            </a:r>
            <a:r>
              <a:rPr sz="1100" spc="-75" dirty="0">
                <a:solidFill>
                  <a:srgbClr val="535353"/>
                </a:solidFill>
                <a:latin typeface="Microsoft Sans Serif"/>
                <a:cs typeface="Microsoft Sans Serif"/>
              </a:rPr>
              <a:t>T</a:t>
            </a:r>
            <a:r>
              <a:rPr sz="1100" spc="-15" dirty="0">
                <a:solidFill>
                  <a:srgbClr val="535353"/>
                </a:solidFill>
                <a:latin typeface="Microsoft Sans Serif"/>
                <a:cs typeface="Microsoft Sans Serif"/>
              </a:rPr>
              <a:t>e</a:t>
            </a:r>
            <a:r>
              <a:rPr sz="1100" spc="50" dirty="0">
                <a:solidFill>
                  <a:srgbClr val="535353"/>
                </a:solidFill>
                <a:latin typeface="Microsoft Sans Serif"/>
                <a:cs typeface="Microsoft Sans Serif"/>
              </a:rPr>
              <a:t>c</a:t>
            </a:r>
            <a:r>
              <a:rPr sz="1100" spc="-20" dirty="0">
                <a:solidFill>
                  <a:srgbClr val="535353"/>
                </a:solidFill>
                <a:latin typeface="Microsoft Sans Serif"/>
                <a:cs typeface="Microsoft Sans Serif"/>
              </a:rPr>
              <a:t>h</a:t>
            </a:r>
            <a:r>
              <a:rPr sz="1100" spc="85" dirty="0">
                <a:solidFill>
                  <a:srgbClr val="535353"/>
                </a:solidFill>
                <a:latin typeface="Microsoft Sans Serif"/>
                <a:cs typeface="Microsoft Sans Serif"/>
              </a:rPr>
              <a:t>n</a:t>
            </a:r>
            <a:r>
              <a:rPr sz="1100" spc="-15" dirty="0">
                <a:solidFill>
                  <a:srgbClr val="535353"/>
                </a:solidFill>
                <a:latin typeface="Microsoft Sans Serif"/>
                <a:cs typeface="Microsoft Sans Serif"/>
              </a:rPr>
              <a:t>o</a:t>
            </a:r>
            <a:r>
              <a:rPr sz="1100" spc="45" dirty="0">
                <a:solidFill>
                  <a:srgbClr val="535353"/>
                </a:solidFill>
                <a:latin typeface="Microsoft Sans Serif"/>
                <a:cs typeface="Microsoft Sans Serif"/>
              </a:rPr>
              <a:t>l</a:t>
            </a:r>
            <a:r>
              <a:rPr sz="1100" spc="85" dirty="0">
                <a:solidFill>
                  <a:srgbClr val="535353"/>
                </a:solidFill>
                <a:latin typeface="Microsoft Sans Serif"/>
                <a:cs typeface="Microsoft Sans Serif"/>
              </a:rPr>
              <a:t>og</a:t>
            </a:r>
            <a:r>
              <a:rPr sz="1100" spc="-15" dirty="0">
                <a:solidFill>
                  <a:srgbClr val="535353"/>
                </a:solidFill>
                <a:latin typeface="Microsoft Sans Serif"/>
                <a:cs typeface="Microsoft Sans Serif"/>
              </a:rPr>
              <a:t>y</a:t>
            </a:r>
            <a:endParaRPr sz="1100">
              <a:latin typeface="Microsoft Sans Serif"/>
              <a:cs typeface="Microsoft Sans Serif"/>
            </a:endParaRPr>
          </a:p>
          <a:p>
            <a:pPr marR="11430" algn="r">
              <a:lnSpc>
                <a:spcPct val="100000"/>
              </a:lnSpc>
              <a:spcBef>
                <a:spcPts val="960"/>
              </a:spcBef>
            </a:pPr>
            <a:r>
              <a:rPr sz="1100" spc="45" dirty="0">
                <a:solidFill>
                  <a:srgbClr val="535353"/>
                </a:solidFill>
                <a:latin typeface="Microsoft Sans Serif"/>
                <a:cs typeface="Microsoft Sans Serif"/>
              </a:rPr>
              <a:t>E</a:t>
            </a:r>
            <a:r>
              <a:rPr sz="1100" spc="-5" dirty="0">
                <a:solidFill>
                  <a:srgbClr val="535353"/>
                </a:solidFill>
                <a:latin typeface="Microsoft Sans Serif"/>
                <a:cs typeface="Microsoft Sans Serif"/>
              </a:rPr>
              <a:t>d</a:t>
            </a:r>
            <a:r>
              <a:rPr sz="1100" spc="-15" dirty="0">
                <a:solidFill>
                  <a:srgbClr val="535353"/>
                </a:solidFill>
                <a:latin typeface="Microsoft Sans Serif"/>
                <a:cs typeface="Microsoft Sans Serif"/>
              </a:rPr>
              <a:t>u</a:t>
            </a:r>
            <a:r>
              <a:rPr sz="1100" spc="-55" dirty="0">
                <a:solidFill>
                  <a:srgbClr val="535353"/>
                </a:solidFill>
                <a:latin typeface="Microsoft Sans Serif"/>
                <a:cs typeface="Microsoft Sans Serif"/>
              </a:rPr>
              <a:t>c</a:t>
            </a:r>
            <a:r>
              <a:rPr sz="1100" spc="-15" dirty="0">
                <a:solidFill>
                  <a:srgbClr val="535353"/>
                </a:solidFill>
                <a:latin typeface="Microsoft Sans Serif"/>
                <a:cs typeface="Microsoft Sans Serif"/>
              </a:rPr>
              <a:t>a</a:t>
            </a:r>
            <a:r>
              <a:rPr sz="1100" spc="90" dirty="0">
                <a:solidFill>
                  <a:srgbClr val="535353"/>
                </a:solidFill>
                <a:latin typeface="Microsoft Sans Serif"/>
                <a:cs typeface="Microsoft Sans Serif"/>
              </a:rPr>
              <a:t>t</a:t>
            </a:r>
            <a:r>
              <a:rPr sz="1100" spc="40" dirty="0">
                <a:solidFill>
                  <a:srgbClr val="535353"/>
                </a:solidFill>
                <a:latin typeface="Microsoft Sans Serif"/>
                <a:cs typeface="Microsoft Sans Serif"/>
              </a:rPr>
              <a:t>i</a:t>
            </a:r>
            <a:r>
              <a:rPr sz="1100" spc="-15" dirty="0">
                <a:solidFill>
                  <a:srgbClr val="535353"/>
                </a:solidFill>
                <a:latin typeface="Microsoft Sans Serif"/>
                <a:cs typeface="Microsoft Sans Serif"/>
              </a:rPr>
              <a:t>o</a:t>
            </a:r>
            <a:r>
              <a:rPr sz="1100" spc="85" dirty="0">
                <a:solidFill>
                  <a:srgbClr val="535353"/>
                </a:solidFill>
                <a:latin typeface="Microsoft Sans Serif"/>
                <a:cs typeface="Microsoft Sans Serif"/>
              </a:rPr>
              <a:t>n</a:t>
            </a:r>
            <a:r>
              <a:rPr sz="1100" spc="-20" dirty="0">
                <a:solidFill>
                  <a:srgbClr val="535353"/>
                </a:solidFill>
                <a:latin typeface="Microsoft Sans Serif"/>
                <a:cs typeface="Microsoft Sans Serif"/>
              </a:rPr>
              <a:t>,</a:t>
            </a:r>
            <a:r>
              <a:rPr sz="1100" spc="-80" dirty="0">
                <a:solidFill>
                  <a:srgbClr val="535353"/>
                </a:solidFill>
                <a:latin typeface="Microsoft Sans Serif"/>
                <a:cs typeface="Microsoft Sans Serif"/>
              </a:rPr>
              <a:t> </a:t>
            </a:r>
            <a:r>
              <a:rPr sz="1100" spc="25" dirty="0">
                <a:solidFill>
                  <a:srgbClr val="535353"/>
                </a:solidFill>
                <a:latin typeface="Microsoft Sans Serif"/>
                <a:cs typeface="Microsoft Sans Serif"/>
              </a:rPr>
              <a:t>T</a:t>
            </a:r>
            <a:r>
              <a:rPr sz="1100" spc="-75" dirty="0">
                <a:solidFill>
                  <a:srgbClr val="535353"/>
                </a:solidFill>
                <a:latin typeface="Microsoft Sans Serif"/>
                <a:cs typeface="Microsoft Sans Serif"/>
              </a:rPr>
              <a:t>r</a:t>
            </a:r>
            <a:r>
              <a:rPr sz="1100" spc="-15" dirty="0">
                <a:solidFill>
                  <a:srgbClr val="535353"/>
                </a:solidFill>
                <a:latin typeface="Microsoft Sans Serif"/>
                <a:cs typeface="Microsoft Sans Serif"/>
              </a:rPr>
              <a:t>a</a:t>
            </a:r>
            <a:r>
              <a:rPr sz="1100" spc="40" dirty="0">
                <a:solidFill>
                  <a:srgbClr val="535353"/>
                </a:solidFill>
                <a:latin typeface="Microsoft Sans Serif"/>
                <a:cs typeface="Microsoft Sans Serif"/>
              </a:rPr>
              <a:t>i</a:t>
            </a:r>
            <a:r>
              <a:rPr sz="1100" spc="-15" dirty="0">
                <a:solidFill>
                  <a:srgbClr val="535353"/>
                </a:solidFill>
                <a:latin typeface="Microsoft Sans Serif"/>
                <a:cs typeface="Microsoft Sans Serif"/>
              </a:rPr>
              <a:t>n</a:t>
            </a:r>
            <a:r>
              <a:rPr sz="1100" spc="40" dirty="0">
                <a:solidFill>
                  <a:srgbClr val="535353"/>
                </a:solidFill>
                <a:latin typeface="Microsoft Sans Serif"/>
                <a:cs typeface="Microsoft Sans Serif"/>
              </a:rPr>
              <a:t>i</a:t>
            </a:r>
            <a:r>
              <a:rPr sz="1100" spc="85" dirty="0">
                <a:solidFill>
                  <a:srgbClr val="535353"/>
                </a:solidFill>
                <a:latin typeface="Microsoft Sans Serif"/>
                <a:cs typeface="Microsoft Sans Serif"/>
              </a:rPr>
              <a:t>n</a:t>
            </a:r>
            <a:r>
              <a:rPr sz="1100" spc="80" dirty="0">
                <a:solidFill>
                  <a:srgbClr val="535353"/>
                </a:solidFill>
                <a:latin typeface="Microsoft Sans Serif"/>
                <a:cs typeface="Microsoft Sans Serif"/>
              </a:rPr>
              <a:t>g</a:t>
            </a:r>
            <a:r>
              <a:rPr sz="1100" spc="-20" dirty="0">
                <a:solidFill>
                  <a:srgbClr val="535353"/>
                </a:solidFill>
                <a:latin typeface="Microsoft Sans Serif"/>
                <a:cs typeface="Microsoft Sans Serif"/>
              </a:rPr>
              <a:t>,</a:t>
            </a:r>
            <a:r>
              <a:rPr sz="1100" spc="-80" dirty="0">
                <a:solidFill>
                  <a:srgbClr val="535353"/>
                </a:solidFill>
                <a:latin typeface="Microsoft Sans Serif"/>
                <a:cs typeface="Microsoft Sans Serif"/>
              </a:rPr>
              <a:t> </a:t>
            </a:r>
            <a:r>
              <a:rPr sz="1100" spc="-20" dirty="0">
                <a:solidFill>
                  <a:srgbClr val="535353"/>
                </a:solidFill>
                <a:latin typeface="Microsoft Sans Serif"/>
                <a:cs typeface="Microsoft Sans Serif"/>
              </a:rPr>
              <a:t>L</a:t>
            </a:r>
            <a:r>
              <a:rPr sz="1100" spc="40" dirty="0">
                <a:solidFill>
                  <a:srgbClr val="535353"/>
                </a:solidFill>
                <a:latin typeface="Microsoft Sans Serif"/>
                <a:cs typeface="Microsoft Sans Serif"/>
              </a:rPr>
              <a:t>i</a:t>
            </a:r>
            <a:r>
              <a:rPr sz="1100" spc="80" dirty="0">
                <a:solidFill>
                  <a:srgbClr val="535353"/>
                </a:solidFill>
                <a:latin typeface="Microsoft Sans Serif"/>
                <a:cs typeface="Microsoft Sans Serif"/>
              </a:rPr>
              <a:t>b</a:t>
            </a:r>
            <a:r>
              <a:rPr sz="1100" spc="25" dirty="0">
                <a:solidFill>
                  <a:srgbClr val="535353"/>
                </a:solidFill>
                <a:latin typeface="Microsoft Sans Serif"/>
                <a:cs typeface="Microsoft Sans Serif"/>
              </a:rPr>
              <a:t>r</a:t>
            </a:r>
            <a:r>
              <a:rPr sz="1100" spc="-114" dirty="0">
                <a:solidFill>
                  <a:srgbClr val="535353"/>
                </a:solidFill>
                <a:latin typeface="Microsoft Sans Serif"/>
                <a:cs typeface="Microsoft Sans Serif"/>
              </a:rPr>
              <a:t>a</a:t>
            </a:r>
            <a:r>
              <a:rPr sz="1100" spc="25" dirty="0">
                <a:solidFill>
                  <a:srgbClr val="535353"/>
                </a:solidFill>
                <a:latin typeface="Microsoft Sans Serif"/>
                <a:cs typeface="Microsoft Sans Serif"/>
              </a:rPr>
              <a:t>r</a:t>
            </a:r>
            <a:r>
              <a:rPr sz="1100" spc="-15" dirty="0">
                <a:solidFill>
                  <a:srgbClr val="535353"/>
                </a:solidFill>
                <a:latin typeface="Microsoft Sans Serif"/>
                <a:cs typeface="Microsoft Sans Serif"/>
              </a:rPr>
              <a:t>y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49" name="object 49"/>
          <p:cNvSpPr txBox="1"/>
          <p:nvPr/>
        </p:nvSpPr>
        <p:spPr>
          <a:xfrm>
            <a:off x="4260979" y="2688335"/>
            <a:ext cx="1536065" cy="193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spc="50" dirty="0">
                <a:solidFill>
                  <a:srgbClr val="535353"/>
                </a:solidFill>
                <a:latin typeface="Microsoft Sans Serif"/>
                <a:cs typeface="Microsoft Sans Serif"/>
              </a:rPr>
              <a:t>A</a:t>
            </a:r>
            <a:r>
              <a:rPr sz="1100" spc="-40" dirty="0">
                <a:solidFill>
                  <a:srgbClr val="535353"/>
                </a:solidFill>
                <a:latin typeface="Microsoft Sans Serif"/>
                <a:cs typeface="Microsoft Sans Serif"/>
              </a:rPr>
              <a:t>c</a:t>
            </a:r>
            <a:r>
              <a:rPr sz="1100" spc="45" dirty="0">
                <a:solidFill>
                  <a:srgbClr val="535353"/>
                </a:solidFill>
                <a:latin typeface="Microsoft Sans Serif"/>
                <a:cs typeface="Microsoft Sans Serif"/>
              </a:rPr>
              <a:t>c</a:t>
            </a:r>
            <a:r>
              <a:rPr sz="1100" spc="-15" dirty="0">
                <a:solidFill>
                  <a:srgbClr val="535353"/>
                </a:solidFill>
                <a:latin typeface="Microsoft Sans Serif"/>
                <a:cs typeface="Microsoft Sans Serif"/>
              </a:rPr>
              <a:t>o</a:t>
            </a:r>
            <a:r>
              <a:rPr sz="1100" spc="85" dirty="0">
                <a:solidFill>
                  <a:srgbClr val="535353"/>
                </a:solidFill>
                <a:latin typeface="Microsoft Sans Serif"/>
                <a:cs typeface="Microsoft Sans Serif"/>
              </a:rPr>
              <a:t>u</a:t>
            </a:r>
            <a:r>
              <a:rPr sz="1100" spc="-15" dirty="0">
                <a:solidFill>
                  <a:srgbClr val="535353"/>
                </a:solidFill>
                <a:latin typeface="Microsoft Sans Serif"/>
                <a:cs typeface="Microsoft Sans Serif"/>
              </a:rPr>
              <a:t>n</a:t>
            </a:r>
            <a:r>
              <a:rPr sz="1100" spc="90" dirty="0">
                <a:solidFill>
                  <a:srgbClr val="535353"/>
                </a:solidFill>
                <a:latin typeface="Microsoft Sans Serif"/>
                <a:cs typeface="Microsoft Sans Serif"/>
              </a:rPr>
              <a:t>t</a:t>
            </a:r>
            <a:r>
              <a:rPr sz="1100" spc="-60" dirty="0">
                <a:solidFill>
                  <a:srgbClr val="535353"/>
                </a:solidFill>
                <a:latin typeface="Microsoft Sans Serif"/>
                <a:cs typeface="Microsoft Sans Serif"/>
              </a:rPr>
              <a:t>i</a:t>
            </a:r>
            <a:r>
              <a:rPr sz="1100" spc="85" dirty="0">
                <a:solidFill>
                  <a:srgbClr val="535353"/>
                </a:solidFill>
                <a:latin typeface="Microsoft Sans Serif"/>
                <a:cs typeface="Microsoft Sans Serif"/>
              </a:rPr>
              <a:t>n</a:t>
            </a:r>
            <a:r>
              <a:rPr sz="1100" spc="80" dirty="0">
                <a:solidFill>
                  <a:srgbClr val="535353"/>
                </a:solidFill>
                <a:latin typeface="Microsoft Sans Serif"/>
                <a:cs typeface="Microsoft Sans Serif"/>
              </a:rPr>
              <a:t>g</a:t>
            </a:r>
            <a:r>
              <a:rPr sz="1100" spc="-20" dirty="0">
                <a:solidFill>
                  <a:srgbClr val="535353"/>
                </a:solidFill>
                <a:latin typeface="Microsoft Sans Serif"/>
                <a:cs typeface="Microsoft Sans Serif"/>
              </a:rPr>
              <a:t>,</a:t>
            </a:r>
            <a:r>
              <a:rPr sz="1100" spc="-80" dirty="0">
                <a:solidFill>
                  <a:srgbClr val="535353"/>
                </a:solidFill>
                <a:latin typeface="Microsoft Sans Serif"/>
                <a:cs typeface="Microsoft Sans Serif"/>
              </a:rPr>
              <a:t> </a:t>
            </a:r>
            <a:r>
              <a:rPr sz="1100" spc="-15" dirty="0">
                <a:solidFill>
                  <a:srgbClr val="535353"/>
                </a:solidFill>
                <a:latin typeface="Microsoft Sans Serif"/>
                <a:cs typeface="Microsoft Sans Serif"/>
              </a:rPr>
              <a:t>a</a:t>
            </a:r>
            <a:r>
              <a:rPr sz="1100" spc="85" dirty="0">
                <a:solidFill>
                  <a:srgbClr val="535353"/>
                </a:solidFill>
                <a:latin typeface="Microsoft Sans Serif"/>
                <a:cs typeface="Microsoft Sans Serif"/>
              </a:rPr>
              <a:t>u</a:t>
            </a:r>
            <a:r>
              <a:rPr sz="1100" spc="80" dirty="0">
                <a:solidFill>
                  <a:srgbClr val="535353"/>
                </a:solidFill>
                <a:latin typeface="Microsoft Sans Serif"/>
                <a:cs typeface="Microsoft Sans Serif"/>
              </a:rPr>
              <a:t>d</a:t>
            </a:r>
            <a:r>
              <a:rPr sz="1100" spc="-60" dirty="0">
                <a:solidFill>
                  <a:srgbClr val="535353"/>
                </a:solidFill>
                <a:latin typeface="Microsoft Sans Serif"/>
                <a:cs typeface="Microsoft Sans Serif"/>
              </a:rPr>
              <a:t>i</a:t>
            </a:r>
            <a:r>
              <a:rPr sz="1100" spc="90" dirty="0">
                <a:solidFill>
                  <a:srgbClr val="535353"/>
                </a:solidFill>
                <a:latin typeface="Microsoft Sans Serif"/>
                <a:cs typeface="Microsoft Sans Serif"/>
              </a:rPr>
              <a:t>t</a:t>
            </a:r>
            <a:r>
              <a:rPr sz="1100" spc="40" dirty="0">
                <a:solidFill>
                  <a:srgbClr val="535353"/>
                </a:solidFill>
                <a:latin typeface="Microsoft Sans Serif"/>
                <a:cs typeface="Microsoft Sans Serif"/>
              </a:rPr>
              <a:t>i</a:t>
            </a:r>
            <a:r>
              <a:rPr sz="1100" spc="-15" dirty="0">
                <a:solidFill>
                  <a:srgbClr val="535353"/>
                </a:solidFill>
                <a:latin typeface="Microsoft Sans Serif"/>
                <a:cs typeface="Microsoft Sans Serif"/>
              </a:rPr>
              <a:t>n</a:t>
            </a:r>
            <a:r>
              <a:rPr sz="1100" spc="80" dirty="0">
                <a:solidFill>
                  <a:srgbClr val="535353"/>
                </a:solidFill>
                <a:latin typeface="Microsoft Sans Serif"/>
                <a:cs typeface="Microsoft Sans Serif"/>
              </a:rPr>
              <a:t>g</a:t>
            </a:r>
            <a:r>
              <a:rPr sz="1100" spc="-10" dirty="0">
                <a:solidFill>
                  <a:srgbClr val="535353"/>
                </a:solidFill>
                <a:latin typeface="Microsoft Sans Serif"/>
                <a:cs typeface="Microsoft Sans Serif"/>
              </a:rPr>
              <a:t>,</a:t>
            </a:r>
            <a:r>
              <a:rPr sz="1100" spc="475" dirty="0">
                <a:solidFill>
                  <a:srgbClr val="535353"/>
                </a:solidFill>
                <a:latin typeface="Microsoft Sans Serif"/>
                <a:cs typeface="Microsoft Sans Serif"/>
              </a:rPr>
              <a:t>…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50" name="object 50"/>
          <p:cNvSpPr txBox="1"/>
          <p:nvPr/>
        </p:nvSpPr>
        <p:spPr>
          <a:xfrm>
            <a:off x="3916808" y="2980944"/>
            <a:ext cx="1743710" cy="1061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R="5080" algn="r">
              <a:lnSpc>
                <a:spcPct val="100000"/>
              </a:lnSpc>
              <a:spcBef>
                <a:spcPts val="100"/>
              </a:spcBef>
            </a:pPr>
            <a:r>
              <a:rPr sz="1100" spc="25" dirty="0">
                <a:solidFill>
                  <a:srgbClr val="535353"/>
                </a:solidFill>
                <a:latin typeface="Microsoft Sans Serif"/>
                <a:cs typeface="Microsoft Sans Serif"/>
              </a:rPr>
              <a:t>Engineering</a:t>
            </a:r>
            <a:endParaRPr sz="1100">
              <a:latin typeface="Microsoft Sans Serif"/>
              <a:cs typeface="Microsoft Sans Serif"/>
            </a:endParaRPr>
          </a:p>
          <a:p>
            <a:pPr marL="905510" marR="10160" indent="129539" algn="r">
              <a:lnSpc>
                <a:spcPct val="172700"/>
              </a:lnSpc>
            </a:pPr>
            <a:r>
              <a:rPr sz="1100" spc="15" dirty="0">
                <a:solidFill>
                  <a:srgbClr val="535353"/>
                </a:solidFill>
                <a:latin typeface="Microsoft Sans Serif"/>
                <a:cs typeface="Microsoft Sans Serif"/>
              </a:rPr>
              <a:t>H</a:t>
            </a:r>
            <a:r>
              <a:rPr sz="1100" spc="-25" dirty="0">
                <a:solidFill>
                  <a:srgbClr val="535353"/>
                </a:solidFill>
                <a:latin typeface="Microsoft Sans Serif"/>
                <a:cs typeface="Microsoft Sans Serif"/>
              </a:rPr>
              <a:t>e</a:t>
            </a:r>
            <a:r>
              <a:rPr sz="1100" spc="-15" dirty="0">
                <a:solidFill>
                  <a:srgbClr val="535353"/>
                </a:solidFill>
                <a:latin typeface="Microsoft Sans Serif"/>
                <a:cs typeface="Microsoft Sans Serif"/>
              </a:rPr>
              <a:t>a</a:t>
            </a:r>
            <a:r>
              <a:rPr sz="1100" spc="45" dirty="0">
                <a:solidFill>
                  <a:srgbClr val="535353"/>
                </a:solidFill>
                <a:latin typeface="Microsoft Sans Serif"/>
                <a:cs typeface="Microsoft Sans Serif"/>
              </a:rPr>
              <a:t>l</a:t>
            </a:r>
            <a:r>
              <a:rPr sz="1100" spc="-10" dirty="0">
                <a:solidFill>
                  <a:srgbClr val="535353"/>
                </a:solidFill>
                <a:latin typeface="Microsoft Sans Serif"/>
                <a:cs typeface="Microsoft Sans Serif"/>
              </a:rPr>
              <a:t>t</a:t>
            </a:r>
            <a:r>
              <a:rPr sz="1100" spc="80" dirty="0">
                <a:solidFill>
                  <a:srgbClr val="535353"/>
                </a:solidFill>
                <a:latin typeface="Microsoft Sans Serif"/>
                <a:cs typeface="Microsoft Sans Serif"/>
              </a:rPr>
              <a:t>h</a:t>
            </a:r>
            <a:r>
              <a:rPr sz="1100" spc="-55" dirty="0">
                <a:solidFill>
                  <a:srgbClr val="535353"/>
                </a:solidFill>
                <a:latin typeface="Microsoft Sans Serif"/>
                <a:cs typeface="Microsoft Sans Serif"/>
              </a:rPr>
              <a:t>c</a:t>
            </a:r>
            <a:r>
              <a:rPr sz="1100" spc="-15" dirty="0">
                <a:solidFill>
                  <a:srgbClr val="535353"/>
                </a:solidFill>
                <a:latin typeface="Microsoft Sans Serif"/>
                <a:cs typeface="Microsoft Sans Serif"/>
              </a:rPr>
              <a:t>a</a:t>
            </a:r>
            <a:r>
              <a:rPr sz="1100" spc="25" dirty="0">
                <a:solidFill>
                  <a:srgbClr val="535353"/>
                </a:solidFill>
                <a:latin typeface="Microsoft Sans Serif"/>
                <a:cs typeface="Microsoft Sans Serif"/>
              </a:rPr>
              <a:t>r</a:t>
            </a:r>
            <a:r>
              <a:rPr sz="1100" spc="10" dirty="0">
                <a:solidFill>
                  <a:srgbClr val="535353"/>
                </a:solidFill>
                <a:latin typeface="Microsoft Sans Serif"/>
                <a:cs typeface="Microsoft Sans Serif"/>
              </a:rPr>
              <a:t>e  </a:t>
            </a:r>
            <a:r>
              <a:rPr sz="1100" spc="35" dirty="0">
                <a:solidFill>
                  <a:srgbClr val="535353"/>
                </a:solidFill>
                <a:latin typeface="Microsoft Sans Serif"/>
                <a:cs typeface="Microsoft Sans Serif"/>
              </a:rPr>
              <a:t>C</a:t>
            </a:r>
            <a:r>
              <a:rPr sz="1100" spc="50" dirty="0">
                <a:solidFill>
                  <a:srgbClr val="535353"/>
                </a:solidFill>
                <a:latin typeface="Microsoft Sans Serif"/>
                <a:cs typeface="Microsoft Sans Serif"/>
              </a:rPr>
              <a:t>o</a:t>
            </a:r>
            <a:r>
              <a:rPr sz="1100" spc="-15" dirty="0">
                <a:solidFill>
                  <a:srgbClr val="535353"/>
                </a:solidFill>
                <a:latin typeface="Microsoft Sans Serif"/>
                <a:cs typeface="Microsoft Sans Serif"/>
              </a:rPr>
              <a:t>n</a:t>
            </a:r>
            <a:r>
              <a:rPr sz="1100" spc="-55" dirty="0">
                <a:solidFill>
                  <a:srgbClr val="535353"/>
                </a:solidFill>
                <a:latin typeface="Microsoft Sans Serif"/>
                <a:cs typeface="Microsoft Sans Serif"/>
              </a:rPr>
              <a:t>s</a:t>
            </a:r>
            <a:r>
              <a:rPr sz="1100" spc="-10" dirty="0">
                <a:solidFill>
                  <a:srgbClr val="535353"/>
                </a:solidFill>
                <a:latin typeface="Microsoft Sans Serif"/>
                <a:cs typeface="Microsoft Sans Serif"/>
              </a:rPr>
              <a:t>t</a:t>
            </a:r>
            <a:r>
              <a:rPr sz="1100" spc="25" dirty="0">
                <a:solidFill>
                  <a:srgbClr val="535353"/>
                </a:solidFill>
                <a:latin typeface="Microsoft Sans Serif"/>
                <a:cs typeface="Microsoft Sans Serif"/>
              </a:rPr>
              <a:t>r</a:t>
            </a:r>
            <a:r>
              <a:rPr sz="1100" spc="85" dirty="0">
                <a:solidFill>
                  <a:srgbClr val="535353"/>
                </a:solidFill>
                <a:latin typeface="Microsoft Sans Serif"/>
                <a:cs typeface="Microsoft Sans Serif"/>
              </a:rPr>
              <a:t>u</a:t>
            </a:r>
            <a:r>
              <a:rPr sz="1100" spc="-55" dirty="0">
                <a:solidFill>
                  <a:srgbClr val="535353"/>
                </a:solidFill>
                <a:latin typeface="Microsoft Sans Serif"/>
                <a:cs typeface="Microsoft Sans Serif"/>
              </a:rPr>
              <a:t>c</a:t>
            </a:r>
            <a:r>
              <a:rPr sz="1100" spc="90" dirty="0">
                <a:solidFill>
                  <a:srgbClr val="535353"/>
                </a:solidFill>
                <a:latin typeface="Microsoft Sans Serif"/>
                <a:cs typeface="Microsoft Sans Serif"/>
              </a:rPr>
              <a:t>t</a:t>
            </a:r>
            <a:r>
              <a:rPr sz="1100" spc="-60" dirty="0">
                <a:solidFill>
                  <a:srgbClr val="535353"/>
                </a:solidFill>
                <a:latin typeface="Microsoft Sans Serif"/>
                <a:cs typeface="Microsoft Sans Serif"/>
              </a:rPr>
              <a:t>i</a:t>
            </a:r>
            <a:r>
              <a:rPr sz="1100" spc="85" dirty="0">
                <a:solidFill>
                  <a:srgbClr val="535353"/>
                </a:solidFill>
                <a:latin typeface="Microsoft Sans Serif"/>
                <a:cs typeface="Microsoft Sans Serif"/>
              </a:rPr>
              <a:t>o</a:t>
            </a:r>
            <a:r>
              <a:rPr sz="1100" spc="25" dirty="0">
                <a:solidFill>
                  <a:srgbClr val="535353"/>
                </a:solidFill>
                <a:latin typeface="Microsoft Sans Serif"/>
                <a:cs typeface="Microsoft Sans Serif"/>
              </a:rPr>
              <a:t>n</a:t>
            </a:r>
            <a:endParaRPr sz="1100">
              <a:latin typeface="Microsoft Sans Serif"/>
              <a:cs typeface="Microsoft Sans Serif"/>
            </a:endParaRPr>
          </a:p>
          <a:p>
            <a:pPr marR="10160" algn="r">
              <a:lnSpc>
                <a:spcPct val="100000"/>
              </a:lnSpc>
              <a:spcBef>
                <a:spcPts val="960"/>
              </a:spcBef>
            </a:pPr>
            <a:r>
              <a:rPr sz="1100" spc="25" dirty="0">
                <a:solidFill>
                  <a:srgbClr val="535353"/>
                </a:solidFill>
                <a:latin typeface="Microsoft Sans Serif"/>
                <a:cs typeface="Microsoft Sans Serif"/>
              </a:rPr>
              <a:t>Banking/</a:t>
            </a:r>
            <a:r>
              <a:rPr sz="1100" spc="-35" dirty="0">
                <a:solidFill>
                  <a:srgbClr val="535353"/>
                </a:solidFill>
                <a:latin typeface="Microsoft Sans Serif"/>
                <a:cs typeface="Microsoft Sans Serif"/>
              </a:rPr>
              <a:t> </a:t>
            </a:r>
            <a:r>
              <a:rPr sz="1100" spc="-10" dirty="0">
                <a:solidFill>
                  <a:srgbClr val="535353"/>
                </a:solidFill>
                <a:latin typeface="Microsoft Sans Serif"/>
                <a:cs typeface="Microsoft Sans Serif"/>
              </a:rPr>
              <a:t>Financial services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51" name="object 51"/>
          <p:cNvSpPr txBox="1"/>
          <p:nvPr/>
        </p:nvSpPr>
        <p:spPr>
          <a:xfrm>
            <a:off x="4412425" y="4139184"/>
            <a:ext cx="1383665" cy="193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spc="20" dirty="0">
                <a:solidFill>
                  <a:srgbClr val="535353"/>
                </a:solidFill>
                <a:latin typeface="Microsoft Sans Serif"/>
                <a:cs typeface="Microsoft Sans Serif"/>
              </a:rPr>
              <a:t>Hospitality/</a:t>
            </a:r>
            <a:r>
              <a:rPr sz="1100" spc="-20" dirty="0">
                <a:solidFill>
                  <a:srgbClr val="535353"/>
                </a:solidFill>
                <a:latin typeface="Microsoft Sans Serif"/>
                <a:cs typeface="Microsoft Sans Serif"/>
              </a:rPr>
              <a:t> </a:t>
            </a:r>
            <a:r>
              <a:rPr sz="1100" spc="75" dirty="0">
                <a:solidFill>
                  <a:srgbClr val="535353"/>
                </a:solidFill>
                <a:latin typeface="Microsoft Sans Serif"/>
                <a:cs typeface="Microsoft Sans Serif"/>
              </a:rPr>
              <a:t>Hotels/…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52" name="object 52"/>
          <p:cNvSpPr txBox="1"/>
          <p:nvPr/>
        </p:nvSpPr>
        <p:spPr>
          <a:xfrm>
            <a:off x="3827463" y="4428744"/>
            <a:ext cx="1828800" cy="772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R="9525" algn="r">
              <a:lnSpc>
                <a:spcPct val="100000"/>
              </a:lnSpc>
              <a:spcBef>
                <a:spcPts val="100"/>
              </a:spcBef>
            </a:pPr>
            <a:r>
              <a:rPr sz="1100" spc="25" dirty="0">
                <a:solidFill>
                  <a:srgbClr val="535353"/>
                </a:solidFill>
                <a:latin typeface="Microsoft Sans Serif"/>
                <a:cs typeface="Microsoft Sans Serif"/>
              </a:rPr>
              <a:t>Automotive</a:t>
            </a:r>
            <a:endParaRPr sz="1100">
              <a:latin typeface="Microsoft Sans Serif"/>
              <a:cs typeface="Microsoft Sans Serif"/>
            </a:endParaRPr>
          </a:p>
          <a:p>
            <a:pPr marR="8255" algn="r">
              <a:lnSpc>
                <a:spcPct val="100000"/>
              </a:lnSpc>
              <a:spcBef>
                <a:spcPts val="960"/>
              </a:spcBef>
            </a:pPr>
            <a:r>
              <a:rPr sz="1100" spc="-20" dirty="0">
                <a:solidFill>
                  <a:srgbClr val="535353"/>
                </a:solidFill>
                <a:latin typeface="Microsoft Sans Serif"/>
                <a:cs typeface="Microsoft Sans Serif"/>
              </a:rPr>
              <a:t>F</a:t>
            </a:r>
            <a:r>
              <a:rPr sz="1100" spc="25" dirty="0">
                <a:solidFill>
                  <a:srgbClr val="535353"/>
                </a:solidFill>
                <a:latin typeface="Microsoft Sans Serif"/>
                <a:cs typeface="Microsoft Sans Serif"/>
              </a:rPr>
              <a:t>o</a:t>
            </a:r>
            <a:r>
              <a:rPr sz="1100" spc="85" dirty="0">
                <a:solidFill>
                  <a:srgbClr val="535353"/>
                </a:solidFill>
                <a:latin typeface="Microsoft Sans Serif"/>
                <a:cs typeface="Microsoft Sans Serif"/>
              </a:rPr>
              <a:t>o</a:t>
            </a:r>
            <a:r>
              <a:rPr sz="1100" spc="80" dirty="0">
                <a:solidFill>
                  <a:srgbClr val="535353"/>
                </a:solidFill>
                <a:latin typeface="Microsoft Sans Serif"/>
                <a:cs typeface="Microsoft Sans Serif"/>
              </a:rPr>
              <a:t>d</a:t>
            </a:r>
            <a:r>
              <a:rPr sz="1100" spc="-20" dirty="0">
                <a:solidFill>
                  <a:srgbClr val="535353"/>
                </a:solidFill>
                <a:latin typeface="Microsoft Sans Serif"/>
                <a:cs typeface="Microsoft Sans Serif"/>
              </a:rPr>
              <a:t>,</a:t>
            </a:r>
            <a:r>
              <a:rPr sz="1100" spc="-80" dirty="0">
                <a:solidFill>
                  <a:srgbClr val="535353"/>
                </a:solidFill>
                <a:latin typeface="Microsoft Sans Serif"/>
                <a:cs typeface="Microsoft Sans Serif"/>
              </a:rPr>
              <a:t> </a:t>
            </a:r>
            <a:r>
              <a:rPr sz="1100" spc="-35" dirty="0">
                <a:solidFill>
                  <a:srgbClr val="535353"/>
                </a:solidFill>
                <a:latin typeface="Microsoft Sans Serif"/>
                <a:cs typeface="Microsoft Sans Serif"/>
              </a:rPr>
              <a:t>B</a:t>
            </a:r>
            <a:r>
              <a:rPr sz="1100" spc="85" dirty="0">
                <a:solidFill>
                  <a:srgbClr val="535353"/>
                </a:solidFill>
                <a:latin typeface="Microsoft Sans Serif"/>
                <a:cs typeface="Microsoft Sans Serif"/>
              </a:rPr>
              <a:t>e</a:t>
            </a:r>
            <a:r>
              <a:rPr sz="1100" spc="-55" dirty="0">
                <a:solidFill>
                  <a:srgbClr val="535353"/>
                </a:solidFill>
                <a:latin typeface="Microsoft Sans Serif"/>
                <a:cs typeface="Microsoft Sans Serif"/>
              </a:rPr>
              <a:t>v</a:t>
            </a:r>
            <a:r>
              <a:rPr sz="1100" spc="-15" dirty="0">
                <a:solidFill>
                  <a:srgbClr val="535353"/>
                </a:solidFill>
                <a:latin typeface="Microsoft Sans Serif"/>
                <a:cs typeface="Microsoft Sans Serif"/>
              </a:rPr>
              <a:t>e</a:t>
            </a:r>
            <a:r>
              <a:rPr sz="1100" spc="25" dirty="0">
                <a:solidFill>
                  <a:srgbClr val="535353"/>
                </a:solidFill>
                <a:latin typeface="Microsoft Sans Serif"/>
                <a:cs typeface="Microsoft Sans Serif"/>
              </a:rPr>
              <a:t>r</a:t>
            </a:r>
            <a:r>
              <a:rPr sz="1100" spc="-15" dirty="0">
                <a:solidFill>
                  <a:srgbClr val="535353"/>
                </a:solidFill>
                <a:latin typeface="Microsoft Sans Serif"/>
                <a:cs typeface="Microsoft Sans Serif"/>
              </a:rPr>
              <a:t>a</a:t>
            </a:r>
            <a:r>
              <a:rPr sz="1100" spc="80" dirty="0">
                <a:solidFill>
                  <a:srgbClr val="535353"/>
                </a:solidFill>
                <a:latin typeface="Microsoft Sans Serif"/>
                <a:cs typeface="Microsoft Sans Serif"/>
              </a:rPr>
              <a:t>g</a:t>
            </a:r>
            <a:r>
              <a:rPr sz="1100" spc="-15" dirty="0">
                <a:solidFill>
                  <a:srgbClr val="535353"/>
                </a:solidFill>
                <a:latin typeface="Microsoft Sans Serif"/>
                <a:cs typeface="Microsoft Sans Serif"/>
              </a:rPr>
              <a:t>e</a:t>
            </a:r>
            <a:r>
              <a:rPr sz="1100" spc="-65" dirty="0">
                <a:solidFill>
                  <a:srgbClr val="535353"/>
                </a:solidFill>
                <a:latin typeface="Microsoft Sans Serif"/>
                <a:cs typeface="Microsoft Sans Serif"/>
              </a:rPr>
              <a:t>s</a:t>
            </a:r>
            <a:r>
              <a:rPr sz="1100" spc="15" dirty="0">
                <a:solidFill>
                  <a:srgbClr val="535353"/>
                </a:solidFill>
                <a:latin typeface="Microsoft Sans Serif"/>
                <a:cs typeface="Microsoft Sans Serif"/>
              </a:rPr>
              <a:t> </a:t>
            </a:r>
            <a:r>
              <a:rPr sz="1100" spc="40" dirty="0">
                <a:solidFill>
                  <a:srgbClr val="535353"/>
                </a:solidFill>
                <a:latin typeface="Microsoft Sans Serif"/>
                <a:cs typeface="Microsoft Sans Serif"/>
              </a:rPr>
              <a:t>&amp;</a:t>
            </a:r>
            <a:r>
              <a:rPr sz="1100" spc="-70" dirty="0">
                <a:solidFill>
                  <a:srgbClr val="535353"/>
                </a:solidFill>
                <a:latin typeface="Microsoft Sans Serif"/>
                <a:cs typeface="Microsoft Sans Serif"/>
              </a:rPr>
              <a:t> </a:t>
            </a:r>
            <a:r>
              <a:rPr sz="1100" spc="25" dirty="0">
                <a:solidFill>
                  <a:srgbClr val="535353"/>
                </a:solidFill>
                <a:latin typeface="Microsoft Sans Serif"/>
                <a:cs typeface="Microsoft Sans Serif"/>
              </a:rPr>
              <a:t>T</a:t>
            </a:r>
            <a:r>
              <a:rPr sz="1100" spc="-15" dirty="0">
                <a:solidFill>
                  <a:srgbClr val="535353"/>
                </a:solidFill>
                <a:latin typeface="Microsoft Sans Serif"/>
                <a:cs typeface="Microsoft Sans Serif"/>
              </a:rPr>
              <a:t>o</a:t>
            </a:r>
            <a:r>
              <a:rPr sz="1100" spc="80" dirty="0">
                <a:solidFill>
                  <a:srgbClr val="535353"/>
                </a:solidFill>
                <a:latin typeface="Microsoft Sans Serif"/>
                <a:cs typeface="Microsoft Sans Serif"/>
              </a:rPr>
              <a:t>b</a:t>
            </a:r>
            <a:r>
              <a:rPr sz="1100" spc="-15" dirty="0">
                <a:solidFill>
                  <a:srgbClr val="535353"/>
                </a:solidFill>
                <a:latin typeface="Microsoft Sans Serif"/>
                <a:cs typeface="Microsoft Sans Serif"/>
              </a:rPr>
              <a:t>a</a:t>
            </a:r>
            <a:r>
              <a:rPr sz="1100" spc="50" dirty="0">
                <a:solidFill>
                  <a:srgbClr val="535353"/>
                </a:solidFill>
                <a:latin typeface="Microsoft Sans Serif"/>
                <a:cs typeface="Microsoft Sans Serif"/>
              </a:rPr>
              <a:t>c</a:t>
            </a:r>
            <a:r>
              <a:rPr sz="1100" spc="-55" dirty="0">
                <a:solidFill>
                  <a:srgbClr val="535353"/>
                </a:solidFill>
                <a:latin typeface="Microsoft Sans Serif"/>
                <a:cs typeface="Microsoft Sans Serif"/>
              </a:rPr>
              <a:t>c</a:t>
            </a:r>
            <a:r>
              <a:rPr sz="1100" spc="60" dirty="0">
                <a:solidFill>
                  <a:srgbClr val="535353"/>
                </a:solidFill>
                <a:latin typeface="Microsoft Sans Serif"/>
                <a:cs typeface="Microsoft Sans Serif"/>
              </a:rPr>
              <a:t>o</a:t>
            </a:r>
            <a:endParaRPr sz="1100">
              <a:latin typeface="Microsoft Sans Serif"/>
              <a:cs typeface="Microsoft Sans Serif"/>
            </a:endParaRPr>
          </a:p>
          <a:p>
            <a:pPr marR="5080" algn="r">
              <a:lnSpc>
                <a:spcPct val="100000"/>
              </a:lnSpc>
              <a:spcBef>
                <a:spcPts val="960"/>
              </a:spcBef>
            </a:pPr>
            <a:r>
              <a:rPr sz="1100" spc="-10" dirty="0">
                <a:solidFill>
                  <a:srgbClr val="535353"/>
                </a:solidFill>
                <a:latin typeface="Microsoft Sans Serif"/>
                <a:cs typeface="Microsoft Sans Serif"/>
              </a:rPr>
              <a:t>Retail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53" name="object 53"/>
          <p:cNvSpPr txBox="1"/>
          <p:nvPr/>
        </p:nvSpPr>
        <p:spPr>
          <a:xfrm>
            <a:off x="4467989" y="5297423"/>
            <a:ext cx="1333500" cy="193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spc="-5" dirty="0">
                <a:solidFill>
                  <a:srgbClr val="535353"/>
                </a:solidFill>
                <a:latin typeface="Microsoft Sans Serif"/>
                <a:cs typeface="Microsoft Sans Serif"/>
              </a:rPr>
              <a:t>B</a:t>
            </a:r>
            <a:r>
              <a:rPr sz="1100" spc="-45" dirty="0">
                <a:solidFill>
                  <a:srgbClr val="535353"/>
                </a:solidFill>
                <a:latin typeface="Microsoft Sans Serif"/>
                <a:cs typeface="Microsoft Sans Serif"/>
              </a:rPr>
              <a:t>u</a:t>
            </a:r>
            <a:r>
              <a:rPr sz="1100" spc="-55" dirty="0">
                <a:solidFill>
                  <a:srgbClr val="535353"/>
                </a:solidFill>
                <a:latin typeface="Microsoft Sans Serif"/>
                <a:cs typeface="Microsoft Sans Serif"/>
              </a:rPr>
              <a:t>s</a:t>
            </a:r>
            <a:r>
              <a:rPr sz="1100" spc="40" dirty="0">
                <a:solidFill>
                  <a:srgbClr val="535353"/>
                </a:solidFill>
                <a:latin typeface="Microsoft Sans Serif"/>
                <a:cs typeface="Microsoft Sans Serif"/>
              </a:rPr>
              <a:t>i</a:t>
            </a:r>
            <a:r>
              <a:rPr sz="1100" spc="-15" dirty="0">
                <a:solidFill>
                  <a:srgbClr val="535353"/>
                </a:solidFill>
                <a:latin typeface="Microsoft Sans Serif"/>
                <a:cs typeface="Microsoft Sans Serif"/>
              </a:rPr>
              <a:t>n</a:t>
            </a:r>
            <a:r>
              <a:rPr sz="1100" spc="85" dirty="0">
                <a:solidFill>
                  <a:srgbClr val="535353"/>
                </a:solidFill>
                <a:latin typeface="Microsoft Sans Serif"/>
                <a:cs typeface="Microsoft Sans Serif"/>
              </a:rPr>
              <a:t>e</a:t>
            </a:r>
            <a:r>
              <a:rPr sz="1100" spc="-55" dirty="0">
                <a:solidFill>
                  <a:srgbClr val="535353"/>
                </a:solidFill>
                <a:latin typeface="Microsoft Sans Serif"/>
                <a:cs typeface="Microsoft Sans Serif"/>
              </a:rPr>
              <a:t>s</a:t>
            </a:r>
            <a:r>
              <a:rPr sz="1100" spc="-65" dirty="0">
                <a:solidFill>
                  <a:srgbClr val="535353"/>
                </a:solidFill>
                <a:latin typeface="Microsoft Sans Serif"/>
                <a:cs typeface="Microsoft Sans Serif"/>
              </a:rPr>
              <a:t>s</a:t>
            </a:r>
            <a:r>
              <a:rPr sz="1100" spc="-85" dirty="0">
                <a:solidFill>
                  <a:srgbClr val="535353"/>
                </a:solidFill>
                <a:latin typeface="Microsoft Sans Serif"/>
                <a:cs typeface="Microsoft Sans Serif"/>
              </a:rPr>
              <a:t> </a:t>
            </a:r>
            <a:r>
              <a:rPr sz="1100" spc="-140" dirty="0">
                <a:solidFill>
                  <a:srgbClr val="535353"/>
                </a:solidFill>
                <a:latin typeface="Microsoft Sans Serif"/>
                <a:cs typeface="Microsoft Sans Serif"/>
              </a:rPr>
              <a:t>S</a:t>
            </a:r>
            <a:r>
              <a:rPr sz="1100" spc="85" dirty="0">
                <a:solidFill>
                  <a:srgbClr val="535353"/>
                </a:solidFill>
                <a:latin typeface="Microsoft Sans Serif"/>
                <a:cs typeface="Microsoft Sans Serif"/>
              </a:rPr>
              <a:t>e</a:t>
            </a:r>
            <a:r>
              <a:rPr sz="1100" spc="25" dirty="0">
                <a:solidFill>
                  <a:srgbClr val="535353"/>
                </a:solidFill>
                <a:latin typeface="Microsoft Sans Serif"/>
                <a:cs typeface="Microsoft Sans Serif"/>
              </a:rPr>
              <a:t>r</a:t>
            </a:r>
            <a:r>
              <a:rPr sz="1100" spc="-55" dirty="0">
                <a:solidFill>
                  <a:srgbClr val="535353"/>
                </a:solidFill>
                <a:latin typeface="Microsoft Sans Serif"/>
                <a:cs typeface="Microsoft Sans Serif"/>
              </a:rPr>
              <a:t>v</a:t>
            </a:r>
            <a:r>
              <a:rPr sz="1100" spc="40" dirty="0">
                <a:solidFill>
                  <a:srgbClr val="535353"/>
                </a:solidFill>
                <a:latin typeface="Microsoft Sans Serif"/>
                <a:cs typeface="Microsoft Sans Serif"/>
              </a:rPr>
              <a:t>i</a:t>
            </a:r>
            <a:r>
              <a:rPr sz="1100" spc="-55" dirty="0">
                <a:solidFill>
                  <a:srgbClr val="535353"/>
                </a:solidFill>
                <a:latin typeface="Microsoft Sans Serif"/>
                <a:cs typeface="Microsoft Sans Serif"/>
              </a:rPr>
              <a:t>c</a:t>
            </a:r>
            <a:r>
              <a:rPr sz="1100" spc="85" dirty="0">
                <a:solidFill>
                  <a:srgbClr val="535353"/>
                </a:solidFill>
                <a:latin typeface="Microsoft Sans Serif"/>
                <a:cs typeface="Microsoft Sans Serif"/>
              </a:rPr>
              <a:t>e</a:t>
            </a:r>
            <a:r>
              <a:rPr sz="1100" spc="-155" dirty="0">
                <a:solidFill>
                  <a:srgbClr val="535353"/>
                </a:solidFill>
                <a:latin typeface="Microsoft Sans Serif"/>
                <a:cs typeface="Microsoft Sans Serif"/>
              </a:rPr>
              <a:t>s</a:t>
            </a:r>
            <a:r>
              <a:rPr sz="1100" spc="190" dirty="0">
                <a:solidFill>
                  <a:srgbClr val="535353"/>
                </a:solidFill>
                <a:latin typeface="Microsoft Sans Serif"/>
                <a:cs typeface="Microsoft Sans Serif"/>
              </a:rPr>
              <a:t>/</a:t>
            </a:r>
            <a:r>
              <a:rPr sz="1100" spc="475" dirty="0">
                <a:solidFill>
                  <a:srgbClr val="535353"/>
                </a:solidFill>
                <a:latin typeface="Microsoft Sans Serif"/>
                <a:cs typeface="Microsoft Sans Serif"/>
              </a:rPr>
              <a:t>…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54" name="object 54"/>
          <p:cNvSpPr txBox="1"/>
          <p:nvPr/>
        </p:nvSpPr>
        <p:spPr>
          <a:xfrm>
            <a:off x="4935096" y="5586984"/>
            <a:ext cx="722630" cy="193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spc="-40" dirty="0">
                <a:solidFill>
                  <a:srgbClr val="535353"/>
                </a:solidFill>
                <a:latin typeface="Microsoft Sans Serif"/>
                <a:cs typeface="Microsoft Sans Serif"/>
              </a:rPr>
              <a:t>E</a:t>
            </a:r>
            <a:r>
              <a:rPr sz="1100" spc="-55" dirty="0">
                <a:solidFill>
                  <a:srgbClr val="535353"/>
                </a:solidFill>
                <a:latin typeface="Microsoft Sans Serif"/>
                <a:cs typeface="Microsoft Sans Serif"/>
              </a:rPr>
              <a:t>l</a:t>
            </a:r>
            <a:r>
              <a:rPr sz="1100" spc="85" dirty="0">
                <a:solidFill>
                  <a:srgbClr val="535353"/>
                </a:solidFill>
                <a:latin typeface="Microsoft Sans Serif"/>
                <a:cs typeface="Microsoft Sans Serif"/>
              </a:rPr>
              <a:t>e</a:t>
            </a:r>
            <a:r>
              <a:rPr sz="1100" spc="-55" dirty="0">
                <a:solidFill>
                  <a:srgbClr val="535353"/>
                </a:solidFill>
                <a:latin typeface="Microsoft Sans Serif"/>
                <a:cs typeface="Microsoft Sans Serif"/>
              </a:rPr>
              <a:t>c</a:t>
            </a:r>
            <a:r>
              <a:rPr sz="1100" spc="90" dirty="0">
                <a:solidFill>
                  <a:srgbClr val="535353"/>
                </a:solidFill>
                <a:latin typeface="Microsoft Sans Serif"/>
                <a:cs typeface="Microsoft Sans Serif"/>
              </a:rPr>
              <a:t>t</a:t>
            </a:r>
            <a:r>
              <a:rPr sz="1100" spc="25" dirty="0">
                <a:solidFill>
                  <a:srgbClr val="535353"/>
                </a:solidFill>
                <a:latin typeface="Microsoft Sans Serif"/>
                <a:cs typeface="Microsoft Sans Serif"/>
              </a:rPr>
              <a:t>r</a:t>
            </a:r>
            <a:r>
              <a:rPr sz="1100" spc="-15" dirty="0">
                <a:solidFill>
                  <a:srgbClr val="535353"/>
                </a:solidFill>
                <a:latin typeface="Microsoft Sans Serif"/>
                <a:cs typeface="Microsoft Sans Serif"/>
              </a:rPr>
              <a:t>o</a:t>
            </a:r>
            <a:r>
              <a:rPr sz="1100" spc="85" dirty="0">
                <a:solidFill>
                  <a:srgbClr val="535353"/>
                </a:solidFill>
                <a:latin typeface="Microsoft Sans Serif"/>
                <a:cs typeface="Microsoft Sans Serif"/>
              </a:rPr>
              <a:t>n</a:t>
            </a:r>
            <a:r>
              <a:rPr sz="1100" spc="-60" dirty="0">
                <a:solidFill>
                  <a:srgbClr val="535353"/>
                </a:solidFill>
                <a:latin typeface="Microsoft Sans Serif"/>
                <a:cs typeface="Microsoft Sans Serif"/>
              </a:rPr>
              <a:t>i</a:t>
            </a:r>
            <a:r>
              <a:rPr sz="1100" spc="45" dirty="0">
                <a:solidFill>
                  <a:srgbClr val="535353"/>
                </a:solidFill>
                <a:latin typeface="Microsoft Sans Serif"/>
                <a:cs typeface="Microsoft Sans Serif"/>
              </a:rPr>
              <a:t>c</a:t>
            </a:r>
            <a:r>
              <a:rPr sz="1100" spc="-65" dirty="0">
                <a:solidFill>
                  <a:srgbClr val="535353"/>
                </a:solidFill>
                <a:latin typeface="Microsoft Sans Serif"/>
                <a:cs typeface="Microsoft Sans Serif"/>
              </a:rPr>
              <a:t>s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55" name="object 55"/>
          <p:cNvSpPr txBox="1"/>
          <p:nvPr/>
        </p:nvSpPr>
        <p:spPr>
          <a:xfrm>
            <a:off x="4260409" y="5876544"/>
            <a:ext cx="1536065" cy="193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spc="30" dirty="0">
                <a:solidFill>
                  <a:srgbClr val="535353"/>
                </a:solidFill>
                <a:latin typeface="Microsoft Sans Serif"/>
                <a:cs typeface="Microsoft Sans Serif"/>
              </a:rPr>
              <a:t>Agriculture/</a:t>
            </a:r>
            <a:r>
              <a:rPr sz="1100" spc="-30" dirty="0">
                <a:solidFill>
                  <a:srgbClr val="535353"/>
                </a:solidFill>
                <a:latin typeface="Microsoft Sans Serif"/>
                <a:cs typeface="Microsoft Sans Serif"/>
              </a:rPr>
              <a:t> </a:t>
            </a:r>
            <a:r>
              <a:rPr sz="1100" spc="60" dirty="0">
                <a:solidFill>
                  <a:srgbClr val="535353"/>
                </a:solidFill>
                <a:latin typeface="Microsoft Sans Serif"/>
                <a:cs typeface="Microsoft Sans Serif"/>
              </a:rPr>
              <a:t>Forestry/…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56" name="object 56"/>
          <p:cNvSpPr txBox="1"/>
          <p:nvPr/>
        </p:nvSpPr>
        <p:spPr>
          <a:xfrm>
            <a:off x="3915220" y="6166103"/>
            <a:ext cx="1744345" cy="193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spc="25" dirty="0">
                <a:solidFill>
                  <a:srgbClr val="535353"/>
                </a:solidFill>
                <a:latin typeface="Microsoft Sans Serif"/>
                <a:cs typeface="Microsoft Sans Serif"/>
              </a:rPr>
              <a:t>Manufacturing/</a:t>
            </a:r>
            <a:r>
              <a:rPr sz="1100" spc="-40" dirty="0">
                <a:solidFill>
                  <a:srgbClr val="535353"/>
                </a:solidFill>
                <a:latin typeface="Microsoft Sans Serif"/>
                <a:cs typeface="Microsoft Sans Serif"/>
              </a:rPr>
              <a:t> </a:t>
            </a:r>
            <a:r>
              <a:rPr sz="1100" spc="25" dirty="0">
                <a:solidFill>
                  <a:srgbClr val="535353"/>
                </a:solidFill>
                <a:latin typeface="Microsoft Sans Serif"/>
                <a:cs typeface="Microsoft Sans Serif"/>
              </a:rPr>
              <a:t>Production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57" name="object 57"/>
          <p:cNvSpPr txBox="1"/>
          <p:nvPr/>
        </p:nvSpPr>
        <p:spPr>
          <a:xfrm>
            <a:off x="5585999" y="1684528"/>
            <a:ext cx="240029" cy="2235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spc="95" dirty="0">
                <a:solidFill>
                  <a:srgbClr val="535353"/>
                </a:solidFill>
                <a:latin typeface="Trebuchet MS"/>
                <a:cs typeface="Trebuchet MS"/>
              </a:rPr>
              <a:t>NL</a:t>
            </a:r>
            <a:endParaRPr sz="130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957711" y="2197607"/>
            <a:ext cx="1127125" cy="140335"/>
          </a:xfrm>
          <a:custGeom>
            <a:avLst/>
            <a:gdLst/>
            <a:ahLst/>
            <a:cxnLst/>
            <a:rect l="l" t="t" r="r" b="b"/>
            <a:pathLst>
              <a:path w="1127125" h="140335">
                <a:moveTo>
                  <a:pt x="1126864" y="0"/>
                </a:moveTo>
                <a:lnTo>
                  <a:pt x="0" y="0"/>
                </a:lnTo>
                <a:lnTo>
                  <a:pt x="0" y="140207"/>
                </a:lnTo>
                <a:lnTo>
                  <a:pt x="1126864" y="140207"/>
                </a:lnTo>
                <a:lnTo>
                  <a:pt x="1126864" y="0"/>
                </a:lnTo>
                <a:close/>
              </a:path>
            </a:pathLst>
          </a:custGeom>
          <a:solidFill>
            <a:srgbClr val="C5DED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1957711" y="2645664"/>
            <a:ext cx="904875" cy="140335"/>
          </a:xfrm>
          <a:custGeom>
            <a:avLst/>
            <a:gdLst/>
            <a:ahLst/>
            <a:cxnLst/>
            <a:rect l="l" t="t" r="r" b="b"/>
            <a:pathLst>
              <a:path w="904875" h="140335">
                <a:moveTo>
                  <a:pt x="904360" y="0"/>
                </a:moveTo>
                <a:lnTo>
                  <a:pt x="0" y="0"/>
                </a:lnTo>
                <a:lnTo>
                  <a:pt x="0" y="140208"/>
                </a:lnTo>
                <a:lnTo>
                  <a:pt x="904360" y="140208"/>
                </a:lnTo>
                <a:lnTo>
                  <a:pt x="904360" y="0"/>
                </a:lnTo>
                <a:close/>
              </a:path>
            </a:pathLst>
          </a:custGeom>
          <a:solidFill>
            <a:srgbClr val="C5DED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1957711" y="3093720"/>
            <a:ext cx="807085" cy="140335"/>
          </a:xfrm>
          <a:custGeom>
            <a:avLst/>
            <a:gdLst/>
            <a:ahLst/>
            <a:cxnLst/>
            <a:rect l="l" t="t" r="r" b="b"/>
            <a:pathLst>
              <a:path w="807085" h="140335">
                <a:moveTo>
                  <a:pt x="806824" y="0"/>
                </a:moveTo>
                <a:lnTo>
                  <a:pt x="0" y="0"/>
                </a:lnTo>
                <a:lnTo>
                  <a:pt x="0" y="140207"/>
                </a:lnTo>
                <a:lnTo>
                  <a:pt x="806824" y="140207"/>
                </a:lnTo>
                <a:lnTo>
                  <a:pt x="806824" y="0"/>
                </a:lnTo>
                <a:close/>
              </a:path>
            </a:pathLst>
          </a:custGeom>
          <a:solidFill>
            <a:srgbClr val="C5DED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1957711" y="3541776"/>
            <a:ext cx="721995" cy="140335"/>
          </a:xfrm>
          <a:custGeom>
            <a:avLst/>
            <a:gdLst/>
            <a:ahLst/>
            <a:cxnLst/>
            <a:rect l="l" t="t" r="r" b="b"/>
            <a:pathLst>
              <a:path w="721994" h="140335">
                <a:moveTo>
                  <a:pt x="721480" y="0"/>
                </a:moveTo>
                <a:lnTo>
                  <a:pt x="0" y="0"/>
                </a:lnTo>
                <a:lnTo>
                  <a:pt x="0" y="140207"/>
                </a:lnTo>
                <a:lnTo>
                  <a:pt x="721480" y="140207"/>
                </a:lnTo>
                <a:lnTo>
                  <a:pt x="721480" y="0"/>
                </a:lnTo>
                <a:close/>
              </a:path>
            </a:pathLst>
          </a:custGeom>
          <a:solidFill>
            <a:srgbClr val="C5DED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1957711" y="3989832"/>
            <a:ext cx="453390" cy="140335"/>
          </a:xfrm>
          <a:custGeom>
            <a:avLst/>
            <a:gdLst/>
            <a:ahLst/>
            <a:cxnLst/>
            <a:rect l="l" t="t" r="r" b="b"/>
            <a:pathLst>
              <a:path w="453389" h="140335">
                <a:moveTo>
                  <a:pt x="453256" y="0"/>
                </a:moveTo>
                <a:lnTo>
                  <a:pt x="0" y="0"/>
                </a:lnTo>
                <a:lnTo>
                  <a:pt x="0" y="140208"/>
                </a:lnTo>
                <a:lnTo>
                  <a:pt x="453256" y="140208"/>
                </a:lnTo>
                <a:lnTo>
                  <a:pt x="453256" y="0"/>
                </a:lnTo>
                <a:close/>
              </a:path>
            </a:pathLst>
          </a:custGeom>
          <a:solidFill>
            <a:srgbClr val="C5DED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1957711" y="4437888"/>
            <a:ext cx="368300" cy="140335"/>
          </a:xfrm>
          <a:custGeom>
            <a:avLst/>
            <a:gdLst/>
            <a:ahLst/>
            <a:cxnLst/>
            <a:rect l="l" t="t" r="r" b="b"/>
            <a:pathLst>
              <a:path w="368300" h="140335">
                <a:moveTo>
                  <a:pt x="367912" y="0"/>
                </a:moveTo>
                <a:lnTo>
                  <a:pt x="0" y="0"/>
                </a:lnTo>
                <a:lnTo>
                  <a:pt x="0" y="140207"/>
                </a:lnTo>
                <a:lnTo>
                  <a:pt x="367912" y="140207"/>
                </a:lnTo>
                <a:lnTo>
                  <a:pt x="367912" y="0"/>
                </a:lnTo>
                <a:close/>
              </a:path>
            </a:pathLst>
          </a:custGeom>
          <a:solidFill>
            <a:srgbClr val="C5DED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1957711" y="4885944"/>
            <a:ext cx="255270" cy="140335"/>
          </a:xfrm>
          <a:custGeom>
            <a:avLst/>
            <a:gdLst/>
            <a:ahLst/>
            <a:cxnLst/>
            <a:rect l="l" t="t" r="r" b="b"/>
            <a:pathLst>
              <a:path w="255269" h="140335">
                <a:moveTo>
                  <a:pt x="255136" y="0"/>
                </a:moveTo>
                <a:lnTo>
                  <a:pt x="0" y="0"/>
                </a:lnTo>
                <a:lnTo>
                  <a:pt x="0" y="140207"/>
                </a:lnTo>
                <a:lnTo>
                  <a:pt x="255136" y="140207"/>
                </a:lnTo>
                <a:lnTo>
                  <a:pt x="255136" y="0"/>
                </a:lnTo>
                <a:close/>
              </a:path>
            </a:pathLst>
          </a:custGeom>
          <a:solidFill>
            <a:srgbClr val="C5DED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1957711" y="5334000"/>
            <a:ext cx="246379" cy="140335"/>
          </a:xfrm>
          <a:custGeom>
            <a:avLst/>
            <a:gdLst/>
            <a:ahLst/>
            <a:cxnLst/>
            <a:rect l="l" t="t" r="r" b="b"/>
            <a:pathLst>
              <a:path w="246380" h="140335">
                <a:moveTo>
                  <a:pt x="245992" y="0"/>
                </a:moveTo>
                <a:lnTo>
                  <a:pt x="0" y="0"/>
                </a:lnTo>
                <a:lnTo>
                  <a:pt x="0" y="140208"/>
                </a:lnTo>
                <a:lnTo>
                  <a:pt x="245992" y="140208"/>
                </a:lnTo>
                <a:lnTo>
                  <a:pt x="245992" y="0"/>
                </a:lnTo>
                <a:close/>
              </a:path>
            </a:pathLst>
          </a:custGeom>
          <a:solidFill>
            <a:srgbClr val="C5DED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1957711" y="5782055"/>
            <a:ext cx="175895" cy="140335"/>
          </a:xfrm>
          <a:custGeom>
            <a:avLst/>
            <a:gdLst/>
            <a:ahLst/>
            <a:cxnLst/>
            <a:rect l="l" t="t" r="r" b="b"/>
            <a:pathLst>
              <a:path w="175894" h="140335">
                <a:moveTo>
                  <a:pt x="175888" y="0"/>
                </a:moveTo>
                <a:lnTo>
                  <a:pt x="0" y="0"/>
                </a:lnTo>
                <a:lnTo>
                  <a:pt x="0" y="140208"/>
                </a:lnTo>
                <a:lnTo>
                  <a:pt x="175888" y="140208"/>
                </a:lnTo>
                <a:lnTo>
                  <a:pt x="175888" y="0"/>
                </a:lnTo>
                <a:close/>
              </a:path>
            </a:pathLst>
          </a:custGeom>
          <a:solidFill>
            <a:srgbClr val="C5DEDD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1" name="object 11"/>
          <p:cNvGrpSpPr/>
          <p:nvPr/>
        </p:nvGrpSpPr>
        <p:grpSpPr>
          <a:xfrm>
            <a:off x="1952950" y="2044790"/>
            <a:ext cx="159385" cy="4479290"/>
            <a:chOff x="1952950" y="2044790"/>
            <a:chExt cx="159385" cy="4479290"/>
          </a:xfrm>
        </p:grpSpPr>
        <p:sp>
          <p:nvSpPr>
            <p:cNvPr id="12" name="object 12"/>
            <p:cNvSpPr/>
            <p:nvPr/>
          </p:nvSpPr>
          <p:spPr>
            <a:xfrm>
              <a:off x="1957711" y="6230111"/>
              <a:ext cx="154940" cy="140335"/>
            </a:xfrm>
            <a:custGeom>
              <a:avLst/>
              <a:gdLst/>
              <a:ahLst/>
              <a:cxnLst/>
              <a:rect l="l" t="t" r="r" b="b"/>
              <a:pathLst>
                <a:path w="154939" h="140335">
                  <a:moveTo>
                    <a:pt x="154552" y="0"/>
                  </a:moveTo>
                  <a:lnTo>
                    <a:pt x="0" y="0"/>
                  </a:lnTo>
                  <a:lnTo>
                    <a:pt x="0" y="140208"/>
                  </a:lnTo>
                  <a:lnTo>
                    <a:pt x="154552" y="140208"/>
                  </a:lnTo>
                  <a:lnTo>
                    <a:pt x="154552" y="0"/>
                  </a:lnTo>
                  <a:close/>
                </a:path>
              </a:pathLst>
            </a:custGeom>
            <a:solidFill>
              <a:srgbClr val="C5DED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1957712" y="2044790"/>
              <a:ext cx="0" cy="4479290"/>
            </a:xfrm>
            <a:custGeom>
              <a:avLst/>
              <a:gdLst/>
              <a:ahLst/>
              <a:cxnLst/>
              <a:rect l="l" t="t" r="r" b="b"/>
              <a:pathLst>
                <a:path h="4479290">
                  <a:moveTo>
                    <a:pt x="0" y="0"/>
                  </a:moveTo>
                  <a:lnTo>
                    <a:pt x="1" y="4478830"/>
                  </a:lnTo>
                </a:path>
              </a:pathLst>
            </a:custGeom>
            <a:ln w="9525">
              <a:solidFill>
                <a:srgbClr val="E2E2E2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4" name="object 14"/>
          <p:cNvSpPr txBox="1"/>
          <p:nvPr/>
        </p:nvSpPr>
        <p:spPr>
          <a:xfrm>
            <a:off x="3183754" y="2161032"/>
            <a:ext cx="386080" cy="193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spc="15" dirty="0">
                <a:solidFill>
                  <a:srgbClr val="535353"/>
                </a:solidFill>
                <a:latin typeface="Microsoft Sans Serif"/>
                <a:cs typeface="Microsoft Sans Serif"/>
              </a:rPr>
              <a:t>2,579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2959454" y="2609088"/>
            <a:ext cx="386080" cy="193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spc="15" dirty="0">
                <a:solidFill>
                  <a:srgbClr val="535353"/>
                </a:solidFill>
                <a:latin typeface="Microsoft Sans Serif"/>
                <a:cs typeface="Microsoft Sans Serif"/>
              </a:rPr>
              <a:t>2,066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2863264" y="3057144"/>
            <a:ext cx="386080" cy="193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spc="15" dirty="0">
                <a:solidFill>
                  <a:srgbClr val="535353"/>
                </a:solidFill>
                <a:latin typeface="Microsoft Sans Serif"/>
                <a:cs typeface="Microsoft Sans Serif"/>
              </a:rPr>
              <a:t>1,846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2777567" y="3505200"/>
            <a:ext cx="386080" cy="193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spc="15" dirty="0">
                <a:solidFill>
                  <a:srgbClr val="535353"/>
                </a:solidFill>
                <a:latin typeface="Microsoft Sans Serif"/>
                <a:cs typeface="Microsoft Sans Serif"/>
              </a:rPr>
              <a:t>1,650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2510420" y="3953255"/>
            <a:ext cx="386080" cy="193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spc="15" dirty="0">
                <a:solidFill>
                  <a:srgbClr val="535353"/>
                </a:solidFill>
                <a:latin typeface="Microsoft Sans Serif"/>
                <a:cs typeface="Microsoft Sans Serif"/>
              </a:rPr>
              <a:t>1,039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2424723" y="4401311"/>
            <a:ext cx="268605" cy="193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spc="25" dirty="0">
                <a:solidFill>
                  <a:srgbClr val="535353"/>
                </a:solidFill>
                <a:latin typeface="Microsoft Sans Serif"/>
                <a:cs typeface="Microsoft Sans Serif"/>
              </a:rPr>
              <a:t>843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2312791" y="4849367"/>
            <a:ext cx="268605" cy="193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spc="25" dirty="0">
                <a:solidFill>
                  <a:srgbClr val="535353"/>
                </a:solidFill>
                <a:latin typeface="Microsoft Sans Serif"/>
                <a:cs typeface="Microsoft Sans Serif"/>
              </a:rPr>
              <a:t>587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2301861" y="5294376"/>
            <a:ext cx="268605" cy="193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spc="25" dirty="0">
                <a:solidFill>
                  <a:srgbClr val="535353"/>
                </a:solidFill>
                <a:latin typeface="Microsoft Sans Serif"/>
                <a:cs typeface="Microsoft Sans Serif"/>
              </a:rPr>
              <a:t>562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2232342" y="5742432"/>
            <a:ext cx="268605" cy="193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spc="25" dirty="0">
                <a:solidFill>
                  <a:srgbClr val="535353"/>
                </a:solidFill>
                <a:latin typeface="Microsoft Sans Serif"/>
                <a:cs typeface="Microsoft Sans Serif"/>
              </a:rPr>
              <a:t>403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2210917" y="6190488"/>
            <a:ext cx="268605" cy="193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spc="25" dirty="0">
                <a:solidFill>
                  <a:srgbClr val="535353"/>
                </a:solidFill>
                <a:latin typeface="Microsoft Sans Serif"/>
                <a:cs typeface="Microsoft Sans Serif"/>
              </a:rPr>
              <a:t>354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1162767" y="2151888"/>
            <a:ext cx="671830" cy="193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spc="10" dirty="0">
                <a:solidFill>
                  <a:srgbClr val="535353"/>
                </a:solidFill>
                <a:latin typeface="Microsoft Sans Serif"/>
                <a:cs typeface="Microsoft Sans Serif"/>
              </a:rPr>
              <a:t>E</a:t>
            </a:r>
            <a:r>
              <a:rPr sz="1100" spc="-70" dirty="0">
                <a:solidFill>
                  <a:srgbClr val="535353"/>
                </a:solidFill>
                <a:latin typeface="Microsoft Sans Serif"/>
                <a:cs typeface="Microsoft Sans Serif"/>
              </a:rPr>
              <a:t>n</a:t>
            </a:r>
            <a:r>
              <a:rPr sz="1100" spc="80" dirty="0">
                <a:solidFill>
                  <a:srgbClr val="535353"/>
                </a:solidFill>
                <a:latin typeface="Microsoft Sans Serif"/>
                <a:cs typeface="Microsoft Sans Serif"/>
              </a:rPr>
              <a:t>g</a:t>
            </a:r>
            <a:r>
              <a:rPr sz="1100" spc="40" dirty="0">
                <a:solidFill>
                  <a:srgbClr val="535353"/>
                </a:solidFill>
                <a:latin typeface="Microsoft Sans Serif"/>
                <a:cs typeface="Microsoft Sans Serif"/>
              </a:rPr>
              <a:t>i</a:t>
            </a:r>
            <a:r>
              <a:rPr sz="1100" spc="-15" dirty="0">
                <a:solidFill>
                  <a:srgbClr val="535353"/>
                </a:solidFill>
                <a:latin typeface="Microsoft Sans Serif"/>
                <a:cs typeface="Microsoft Sans Serif"/>
              </a:rPr>
              <a:t>ne</a:t>
            </a:r>
            <a:r>
              <a:rPr sz="1100" spc="85" dirty="0">
                <a:solidFill>
                  <a:srgbClr val="535353"/>
                </a:solidFill>
                <a:latin typeface="Microsoft Sans Serif"/>
                <a:cs typeface="Microsoft Sans Serif"/>
              </a:rPr>
              <a:t>e</a:t>
            </a:r>
            <a:r>
              <a:rPr sz="1100" spc="25" dirty="0">
                <a:solidFill>
                  <a:srgbClr val="535353"/>
                </a:solidFill>
                <a:latin typeface="Microsoft Sans Serif"/>
                <a:cs typeface="Microsoft Sans Serif"/>
              </a:rPr>
              <a:t>r</a:t>
            </a:r>
            <a:r>
              <a:rPr sz="1100" spc="-65" dirty="0">
                <a:solidFill>
                  <a:srgbClr val="535353"/>
                </a:solidFill>
                <a:latin typeface="Microsoft Sans Serif"/>
                <a:cs typeface="Microsoft Sans Serif"/>
              </a:rPr>
              <a:t>s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474235" y="2596896"/>
            <a:ext cx="1357630" cy="193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spc="35" dirty="0">
                <a:solidFill>
                  <a:srgbClr val="535353"/>
                </a:solidFill>
                <a:latin typeface="Microsoft Sans Serif"/>
                <a:cs typeface="Microsoft Sans Serif"/>
              </a:rPr>
              <a:t>C</a:t>
            </a:r>
            <a:r>
              <a:rPr sz="1100" spc="50" dirty="0">
                <a:solidFill>
                  <a:srgbClr val="535353"/>
                </a:solidFill>
                <a:latin typeface="Microsoft Sans Serif"/>
                <a:cs typeface="Microsoft Sans Serif"/>
              </a:rPr>
              <a:t>o</a:t>
            </a:r>
            <a:r>
              <a:rPr sz="1100" spc="-20" dirty="0">
                <a:solidFill>
                  <a:srgbClr val="535353"/>
                </a:solidFill>
                <a:latin typeface="Microsoft Sans Serif"/>
                <a:cs typeface="Microsoft Sans Serif"/>
              </a:rPr>
              <a:t>m</a:t>
            </a:r>
            <a:r>
              <a:rPr sz="1100" spc="85" dirty="0">
                <a:solidFill>
                  <a:srgbClr val="535353"/>
                </a:solidFill>
                <a:latin typeface="Microsoft Sans Serif"/>
                <a:cs typeface="Microsoft Sans Serif"/>
              </a:rPr>
              <a:t>pu</a:t>
            </a:r>
            <a:r>
              <a:rPr sz="1100" spc="-10" dirty="0">
                <a:solidFill>
                  <a:srgbClr val="535353"/>
                </a:solidFill>
                <a:latin typeface="Microsoft Sans Serif"/>
                <a:cs typeface="Microsoft Sans Serif"/>
              </a:rPr>
              <a:t>t</a:t>
            </a:r>
            <a:r>
              <a:rPr sz="1100" spc="85" dirty="0">
                <a:solidFill>
                  <a:srgbClr val="535353"/>
                </a:solidFill>
                <a:latin typeface="Microsoft Sans Serif"/>
                <a:cs typeface="Microsoft Sans Serif"/>
              </a:rPr>
              <a:t>e</a:t>
            </a:r>
            <a:r>
              <a:rPr sz="1100" spc="25" dirty="0">
                <a:solidFill>
                  <a:srgbClr val="535353"/>
                </a:solidFill>
                <a:latin typeface="Microsoft Sans Serif"/>
                <a:cs typeface="Microsoft Sans Serif"/>
              </a:rPr>
              <a:t>r</a:t>
            </a:r>
            <a:r>
              <a:rPr sz="1100" spc="-90" dirty="0">
                <a:solidFill>
                  <a:srgbClr val="535353"/>
                </a:solidFill>
                <a:latin typeface="Microsoft Sans Serif"/>
                <a:cs typeface="Microsoft Sans Serif"/>
              </a:rPr>
              <a:t> </a:t>
            </a:r>
            <a:r>
              <a:rPr sz="1100" spc="-40" dirty="0">
                <a:solidFill>
                  <a:srgbClr val="535353"/>
                </a:solidFill>
                <a:latin typeface="Microsoft Sans Serif"/>
                <a:cs typeface="Microsoft Sans Serif"/>
              </a:rPr>
              <a:t>E</a:t>
            </a:r>
            <a:r>
              <a:rPr sz="1100" spc="-15" dirty="0">
                <a:solidFill>
                  <a:srgbClr val="535353"/>
                </a:solidFill>
                <a:latin typeface="Microsoft Sans Serif"/>
                <a:cs typeface="Microsoft Sans Serif"/>
              </a:rPr>
              <a:t>n</a:t>
            </a:r>
            <a:r>
              <a:rPr sz="1100" spc="80" dirty="0">
                <a:solidFill>
                  <a:srgbClr val="535353"/>
                </a:solidFill>
                <a:latin typeface="Microsoft Sans Serif"/>
                <a:cs typeface="Microsoft Sans Serif"/>
              </a:rPr>
              <a:t>g</a:t>
            </a:r>
            <a:r>
              <a:rPr sz="1100" spc="40" dirty="0">
                <a:solidFill>
                  <a:srgbClr val="535353"/>
                </a:solidFill>
                <a:latin typeface="Microsoft Sans Serif"/>
                <a:cs typeface="Microsoft Sans Serif"/>
              </a:rPr>
              <a:t>i</a:t>
            </a:r>
            <a:r>
              <a:rPr sz="1100" spc="-15" dirty="0">
                <a:solidFill>
                  <a:srgbClr val="535353"/>
                </a:solidFill>
                <a:latin typeface="Microsoft Sans Serif"/>
                <a:cs typeface="Microsoft Sans Serif"/>
              </a:rPr>
              <a:t>ne</a:t>
            </a:r>
            <a:r>
              <a:rPr sz="1100" spc="85" dirty="0">
                <a:solidFill>
                  <a:srgbClr val="535353"/>
                </a:solidFill>
                <a:latin typeface="Microsoft Sans Serif"/>
                <a:cs typeface="Microsoft Sans Serif"/>
              </a:rPr>
              <a:t>e</a:t>
            </a:r>
            <a:r>
              <a:rPr sz="1100" spc="25" dirty="0">
                <a:solidFill>
                  <a:srgbClr val="535353"/>
                </a:solidFill>
                <a:latin typeface="Microsoft Sans Serif"/>
                <a:cs typeface="Microsoft Sans Serif"/>
              </a:rPr>
              <a:t>r</a:t>
            </a:r>
            <a:r>
              <a:rPr sz="1100" spc="-65" dirty="0">
                <a:solidFill>
                  <a:srgbClr val="535353"/>
                </a:solidFill>
                <a:latin typeface="Microsoft Sans Serif"/>
                <a:cs typeface="Microsoft Sans Serif"/>
              </a:rPr>
              <a:t>s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1225376" y="3044952"/>
            <a:ext cx="608330" cy="193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spc="-5" dirty="0">
                <a:solidFill>
                  <a:srgbClr val="535353"/>
                </a:solidFill>
                <a:latin typeface="Microsoft Sans Serif"/>
                <a:cs typeface="Microsoft Sans Serif"/>
              </a:rPr>
              <a:t>Teachers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1011571" y="3493008"/>
            <a:ext cx="811530" cy="193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spc="50" dirty="0">
                <a:solidFill>
                  <a:srgbClr val="535353"/>
                </a:solidFill>
                <a:latin typeface="Microsoft Sans Serif"/>
                <a:cs typeface="Microsoft Sans Serif"/>
              </a:rPr>
              <a:t>A</a:t>
            </a:r>
            <a:r>
              <a:rPr sz="1100" spc="-40" dirty="0">
                <a:solidFill>
                  <a:srgbClr val="535353"/>
                </a:solidFill>
                <a:latin typeface="Microsoft Sans Serif"/>
                <a:cs typeface="Microsoft Sans Serif"/>
              </a:rPr>
              <a:t>c</a:t>
            </a:r>
            <a:r>
              <a:rPr sz="1100" spc="45" dirty="0">
                <a:solidFill>
                  <a:srgbClr val="535353"/>
                </a:solidFill>
                <a:latin typeface="Microsoft Sans Serif"/>
                <a:cs typeface="Microsoft Sans Serif"/>
              </a:rPr>
              <a:t>c</a:t>
            </a:r>
            <a:r>
              <a:rPr sz="1100" spc="-15" dirty="0">
                <a:solidFill>
                  <a:srgbClr val="535353"/>
                </a:solidFill>
                <a:latin typeface="Microsoft Sans Serif"/>
                <a:cs typeface="Microsoft Sans Serif"/>
              </a:rPr>
              <a:t>o</a:t>
            </a:r>
            <a:r>
              <a:rPr sz="1100" spc="85" dirty="0">
                <a:solidFill>
                  <a:srgbClr val="535353"/>
                </a:solidFill>
                <a:latin typeface="Microsoft Sans Serif"/>
                <a:cs typeface="Microsoft Sans Serif"/>
              </a:rPr>
              <a:t>u</a:t>
            </a:r>
            <a:r>
              <a:rPr sz="1100" spc="-15" dirty="0">
                <a:solidFill>
                  <a:srgbClr val="535353"/>
                </a:solidFill>
                <a:latin typeface="Microsoft Sans Serif"/>
                <a:cs typeface="Microsoft Sans Serif"/>
              </a:rPr>
              <a:t>n</a:t>
            </a:r>
            <a:r>
              <a:rPr sz="1100" spc="90" dirty="0">
                <a:solidFill>
                  <a:srgbClr val="535353"/>
                </a:solidFill>
                <a:latin typeface="Microsoft Sans Serif"/>
                <a:cs typeface="Microsoft Sans Serif"/>
              </a:rPr>
              <a:t>t</a:t>
            </a:r>
            <a:r>
              <a:rPr sz="1100" spc="-15" dirty="0">
                <a:solidFill>
                  <a:srgbClr val="535353"/>
                </a:solidFill>
                <a:latin typeface="Microsoft Sans Serif"/>
                <a:cs typeface="Microsoft Sans Serif"/>
              </a:rPr>
              <a:t>an</a:t>
            </a:r>
            <a:r>
              <a:rPr sz="1100" spc="-10" dirty="0">
                <a:solidFill>
                  <a:srgbClr val="535353"/>
                </a:solidFill>
                <a:latin typeface="Microsoft Sans Serif"/>
                <a:cs typeface="Microsoft Sans Serif"/>
              </a:rPr>
              <a:t>t</a:t>
            </a:r>
            <a:r>
              <a:rPr sz="1100" spc="-65" dirty="0">
                <a:solidFill>
                  <a:srgbClr val="535353"/>
                </a:solidFill>
                <a:latin typeface="Microsoft Sans Serif"/>
                <a:cs typeface="Microsoft Sans Serif"/>
              </a:rPr>
              <a:t>s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1360886" y="3941064"/>
            <a:ext cx="468630" cy="193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spc="-5" dirty="0">
                <a:solidFill>
                  <a:srgbClr val="535353"/>
                </a:solidFill>
                <a:latin typeface="Microsoft Sans Serif"/>
                <a:cs typeface="Microsoft Sans Serif"/>
              </a:rPr>
              <a:t>N</a:t>
            </a:r>
            <a:r>
              <a:rPr sz="1100" spc="90" dirty="0">
                <a:solidFill>
                  <a:srgbClr val="535353"/>
                </a:solidFill>
                <a:latin typeface="Microsoft Sans Serif"/>
                <a:cs typeface="Microsoft Sans Serif"/>
              </a:rPr>
              <a:t>u</a:t>
            </a:r>
            <a:r>
              <a:rPr sz="1100" spc="25" dirty="0">
                <a:solidFill>
                  <a:srgbClr val="535353"/>
                </a:solidFill>
                <a:latin typeface="Microsoft Sans Serif"/>
                <a:cs typeface="Microsoft Sans Serif"/>
              </a:rPr>
              <a:t>r</a:t>
            </a:r>
            <a:r>
              <a:rPr sz="1100" spc="-55" dirty="0">
                <a:solidFill>
                  <a:srgbClr val="535353"/>
                </a:solidFill>
                <a:latin typeface="Microsoft Sans Serif"/>
                <a:cs typeface="Microsoft Sans Serif"/>
              </a:rPr>
              <a:t>s</a:t>
            </a:r>
            <a:r>
              <a:rPr sz="1100" spc="-15" dirty="0">
                <a:solidFill>
                  <a:srgbClr val="535353"/>
                </a:solidFill>
                <a:latin typeface="Microsoft Sans Serif"/>
                <a:cs typeface="Microsoft Sans Serif"/>
              </a:rPr>
              <a:t>e</a:t>
            </a:r>
            <a:r>
              <a:rPr sz="1100" spc="-65" dirty="0">
                <a:solidFill>
                  <a:srgbClr val="535353"/>
                </a:solidFill>
                <a:latin typeface="Microsoft Sans Serif"/>
                <a:cs typeface="Microsoft Sans Serif"/>
              </a:rPr>
              <a:t>s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1351678" y="4389120"/>
            <a:ext cx="481330" cy="193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spc="10" dirty="0">
                <a:solidFill>
                  <a:srgbClr val="535353"/>
                </a:solidFill>
                <a:latin typeface="Microsoft Sans Serif"/>
                <a:cs typeface="Microsoft Sans Serif"/>
              </a:rPr>
              <a:t>D</a:t>
            </a:r>
            <a:r>
              <a:rPr sz="1100" spc="20" dirty="0">
                <a:solidFill>
                  <a:srgbClr val="535353"/>
                </a:solidFill>
                <a:latin typeface="Microsoft Sans Serif"/>
                <a:cs typeface="Microsoft Sans Serif"/>
              </a:rPr>
              <a:t>r</a:t>
            </a:r>
            <a:r>
              <a:rPr sz="1100" spc="40" dirty="0">
                <a:solidFill>
                  <a:srgbClr val="535353"/>
                </a:solidFill>
                <a:latin typeface="Microsoft Sans Serif"/>
                <a:cs typeface="Microsoft Sans Serif"/>
              </a:rPr>
              <a:t>i</a:t>
            </a:r>
            <a:r>
              <a:rPr sz="1100" spc="-55" dirty="0">
                <a:solidFill>
                  <a:srgbClr val="535353"/>
                </a:solidFill>
                <a:latin typeface="Microsoft Sans Serif"/>
                <a:cs typeface="Microsoft Sans Serif"/>
              </a:rPr>
              <a:t>v</a:t>
            </a:r>
            <a:r>
              <a:rPr sz="1100" spc="85" dirty="0">
                <a:solidFill>
                  <a:srgbClr val="535353"/>
                </a:solidFill>
                <a:latin typeface="Microsoft Sans Serif"/>
                <a:cs typeface="Microsoft Sans Serif"/>
              </a:rPr>
              <a:t>e</a:t>
            </a:r>
            <a:r>
              <a:rPr sz="1100" spc="25" dirty="0">
                <a:solidFill>
                  <a:srgbClr val="535353"/>
                </a:solidFill>
                <a:latin typeface="Microsoft Sans Serif"/>
                <a:cs typeface="Microsoft Sans Serif"/>
              </a:rPr>
              <a:t>r</a:t>
            </a:r>
            <a:r>
              <a:rPr sz="1100" spc="-65" dirty="0">
                <a:solidFill>
                  <a:srgbClr val="535353"/>
                </a:solidFill>
                <a:latin typeface="Microsoft Sans Serif"/>
                <a:cs typeface="Microsoft Sans Serif"/>
              </a:rPr>
              <a:t>s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1230901" y="4837176"/>
            <a:ext cx="595630" cy="193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spc="10" dirty="0">
                <a:solidFill>
                  <a:srgbClr val="535353"/>
                </a:solidFill>
                <a:latin typeface="Microsoft Sans Serif"/>
                <a:cs typeface="Microsoft Sans Serif"/>
              </a:rPr>
              <a:t>Hoteliers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1013064" y="5190744"/>
            <a:ext cx="292100" cy="193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spc="-5" dirty="0">
                <a:solidFill>
                  <a:srgbClr val="535353"/>
                </a:solidFill>
                <a:latin typeface="Microsoft Sans Serif"/>
                <a:cs typeface="Microsoft Sans Serif"/>
              </a:rPr>
              <a:t>Ha</a:t>
            </a:r>
            <a:r>
              <a:rPr sz="1100" spc="40" dirty="0">
                <a:solidFill>
                  <a:srgbClr val="535353"/>
                </a:solidFill>
                <a:latin typeface="Microsoft Sans Serif"/>
                <a:cs typeface="Microsoft Sans Serif"/>
              </a:rPr>
              <a:t>i</a:t>
            </a:r>
            <a:r>
              <a:rPr sz="1100" spc="25" dirty="0">
                <a:solidFill>
                  <a:srgbClr val="535353"/>
                </a:solidFill>
                <a:latin typeface="Microsoft Sans Serif"/>
                <a:cs typeface="Microsoft Sans Serif"/>
              </a:rPr>
              <a:t>r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483250" y="5379720"/>
            <a:ext cx="1485265" cy="193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spc="30" dirty="0">
                <a:solidFill>
                  <a:srgbClr val="535353"/>
                </a:solidFill>
                <a:latin typeface="Microsoft Sans Serif"/>
                <a:cs typeface="Microsoft Sans Serif"/>
              </a:rPr>
              <a:t>Dresser/Beauticians/…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33" name="object 33"/>
          <p:cNvSpPr txBox="1"/>
          <p:nvPr/>
        </p:nvSpPr>
        <p:spPr>
          <a:xfrm>
            <a:off x="891366" y="5733288"/>
            <a:ext cx="938530" cy="193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spc="10" dirty="0">
                <a:solidFill>
                  <a:srgbClr val="535353"/>
                </a:solidFill>
                <a:latin typeface="Microsoft Sans Serif"/>
                <a:cs typeface="Microsoft Sans Serif"/>
              </a:rPr>
              <a:t>Entreprenuers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34" name="object 34"/>
          <p:cNvSpPr txBox="1"/>
          <p:nvPr/>
        </p:nvSpPr>
        <p:spPr>
          <a:xfrm>
            <a:off x="1168417" y="6181344"/>
            <a:ext cx="659130" cy="193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spc="10" dirty="0">
                <a:solidFill>
                  <a:srgbClr val="535353"/>
                </a:solidFill>
                <a:latin typeface="Microsoft Sans Serif"/>
                <a:cs typeface="Microsoft Sans Serif"/>
              </a:rPr>
              <a:t>Architects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35" name="object 35"/>
          <p:cNvSpPr txBox="1"/>
          <p:nvPr/>
        </p:nvSpPr>
        <p:spPr>
          <a:xfrm>
            <a:off x="1953196" y="1711959"/>
            <a:ext cx="250190" cy="2235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spc="80" dirty="0">
                <a:solidFill>
                  <a:srgbClr val="535353"/>
                </a:solidFill>
                <a:latin typeface="Trebuchet MS"/>
                <a:cs typeface="Trebuchet MS"/>
              </a:rPr>
              <a:t>UK</a:t>
            </a:r>
            <a:endParaRPr sz="1300">
              <a:latin typeface="Trebuchet MS"/>
              <a:cs typeface="Trebuchet MS"/>
            </a:endParaRPr>
          </a:p>
        </p:txBody>
      </p:sp>
      <p:grpSp>
        <p:nvGrpSpPr>
          <p:cNvPr id="36" name="object 36"/>
          <p:cNvGrpSpPr/>
          <p:nvPr/>
        </p:nvGrpSpPr>
        <p:grpSpPr>
          <a:xfrm>
            <a:off x="5713259" y="1918506"/>
            <a:ext cx="1190625" cy="4613275"/>
            <a:chOff x="5713259" y="1918506"/>
            <a:chExt cx="1190625" cy="4613275"/>
          </a:xfrm>
        </p:grpSpPr>
        <p:sp>
          <p:nvSpPr>
            <p:cNvPr id="37" name="object 37"/>
            <p:cNvSpPr/>
            <p:nvPr/>
          </p:nvSpPr>
          <p:spPr>
            <a:xfrm>
              <a:off x="5718010" y="2075687"/>
              <a:ext cx="1186180" cy="4297680"/>
            </a:xfrm>
            <a:custGeom>
              <a:avLst/>
              <a:gdLst/>
              <a:ahLst/>
              <a:cxnLst/>
              <a:rect l="l" t="t" r="r" b="b"/>
              <a:pathLst>
                <a:path w="1186179" h="4297680">
                  <a:moveTo>
                    <a:pt x="164630" y="4151376"/>
                  </a:moveTo>
                  <a:lnTo>
                    <a:pt x="0" y="4151376"/>
                  </a:lnTo>
                  <a:lnTo>
                    <a:pt x="0" y="4297680"/>
                  </a:lnTo>
                  <a:lnTo>
                    <a:pt x="164630" y="4297680"/>
                  </a:lnTo>
                  <a:lnTo>
                    <a:pt x="164630" y="4151376"/>
                  </a:lnTo>
                  <a:close/>
                </a:path>
                <a:path w="1186179" h="4297680">
                  <a:moveTo>
                    <a:pt x="170726" y="3691128"/>
                  </a:moveTo>
                  <a:lnTo>
                    <a:pt x="0" y="3691128"/>
                  </a:lnTo>
                  <a:lnTo>
                    <a:pt x="0" y="3837432"/>
                  </a:lnTo>
                  <a:lnTo>
                    <a:pt x="170726" y="3837432"/>
                  </a:lnTo>
                  <a:lnTo>
                    <a:pt x="170726" y="3691128"/>
                  </a:lnTo>
                  <a:close/>
                </a:path>
                <a:path w="1186179" h="4297680">
                  <a:moveTo>
                    <a:pt x="185966" y="3230880"/>
                  </a:moveTo>
                  <a:lnTo>
                    <a:pt x="0" y="3230880"/>
                  </a:lnTo>
                  <a:lnTo>
                    <a:pt x="0" y="3374136"/>
                  </a:lnTo>
                  <a:lnTo>
                    <a:pt x="185966" y="3374136"/>
                  </a:lnTo>
                  <a:lnTo>
                    <a:pt x="185966" y="3230880"/>
                  </a:lnTo>
                  <a:close/>
                </a:path>
                <a:path w="1186179" h="4297680">
                  <a:moveTo>
                    <a:pt x="210350" y="2767584"/>
                  </a:moveTo>
                  <a:lnTo>
                    <a:pt x="0" y="2767584"/>
                  </a:lnTo>
                  <a:lnTo>
                    <a:pt x="0" y="2913888"/>
                  </a:lnTo>
                  <a:lnTo>
                    <a:pt x="210350" y="2913888"/>
                  </a:lnTo>
                  <a:lnTo>
                    <a:pt x="210350" y="2767584"/>
                  </a:lnTo>
                  <a:close/>
                </a:path>
                <a:path w="1186179" h="4297680">
                  <a:moveTo>
                    <a:pt x="408470" y="2307336"/>
                  </a:moveTo>
                  <a:lnTo>
                    <a:pt x="0" y="2307336"/>
                  </a:lnTo>
                  <a:lnTo>
                    <a:pt x="0" y="2453640"/>
                  </a:lnTo>
                  <a:lnTo>
                    <a:pt x="408470" y="2453640"/>
                  </a:lnTo>
                  <a:lnTo>
                    <a:pt x="408470" y="2307336"/>
                  </a:lnTo>
                  <a:close/>
                </a:path>
                <a:path w="1186179" h="4297680">
                  <a:moveTo>
                    <a:pt x="454190" y="1847088"/>
                  </a:moveTo>
                  <a:lnTo>
                    <a:pt x="0" y="1847088"/>
                  </a:lnTo>
                  <a:lnTo>
                    <a:pt x="0" y="1990344"/>
                  </a:lnTo>
                  <a:lnTo>
                    <a:pt x="454190" y="1990344"/>
                  </a:lnTo>
                  <a:lnTo>
                    <a:pt x="454190" y="1847088"/>
                  </a:lnTo>
                  <a:close/>
                </a:path>
                <a:path w="1186179" h="4297680">
                  <a:moveTo>
                    <a:pt x="460286" y="1383792"/>
                  </a:moveTo>
                  <a:lnTo>
                    <a:pt x="0" y="1383792"/>
                  </a:lnTo>
                  <a:lnTo>
                    <a:pt x="0" y="1530108"/>
                  </a:lnTo>
                  <a:lnTo>
                    <a:pt x="460286" y="1530108"/>
                  </a:lnTo>
                  <a:lnTo>
                    <a:pt x="460286" y="1383792"/>
                  </a:lnTo>
                  <a:close/>
                </a:path>
                <a:path w="1186179" h="4297680">
                  <a:moveTo>
                    <a:pt x="679742" y="923544"/>
                  </a:moveTo>
                  <a:lnTo>
                    <a:pt x="0" y="923544"/>
                  </a:lnTo>
                  <a:lnTo>
                    <a:pt x="0" y="1069848"/>
                  </a:lnTo>
                  <a:lnTo>
                    <a:pt x="679742" y="1069848"/>
                  </a:lnTo>
                  <a:lnTo>
                    <a:pt x="679742" y="923544"/>
                  </a:lnTo>
                  <a:close/>
                </a:path>
                <a:path w="1186179" h="4297680">
                  <a:moveTo>
                    <a:pt x="923582" y="463296"/>
                  </a:moveTo>
                  <a:lnTo>
                    <a:pt x="0" y="463296"/>
                  </a:lnTo>
                  <a:lnTo>
                    <a:pt x="0" y="606552"/>
                  </a:lnTo>
                  <a:lnTo>
                    <a:pt x="923582" y="606552"/>
                  </a:lnTo>
                  <a:lnTo>
                    <a:pt x="923582" y="463296"/>
                  </a:lnTo>
                  <a:close/>
                </a:path>
                <a:path w="1186179" h="4297680">
                  <a:moveTo>
                    <a:pt x="1185710" y="0"/>
                  </a:moveTo>
                  <a:lnTo>
                    <a:pt x="0" y="0"/>
                  </a:lnTo>
                  <a:lnTo>
                    <a:pt x="0" y="146304"/>
                  </a:lnTo>
                  <a:lnTo>
                    <a:pt x="1185710" y="146304"/>
                  </a:lnTo>
                  <a:lnTo>
                    <a:pt x="1185710" y="0"/>
                  </a:lnTo>
                  <a:close/>
                </a:path>
              </a:pathLst>
            </a:custGeom>
            <a:solidFill>
              <a:srgbClr val="445F4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" name="object 38"/>
            <p:cNvSpPr/>
            <p:nvPr/>
          </p:nvSpPr>
          <p:spPr>
            <a:xfrm>
              <a:off x="5718021" y="1918506"/>
              <a:ext cx="0" cy="4613275"/>
            </a:xfrm>
            <a:custGeom>
              <a:avLst/>
              <a:gdLst/>
              <a:ahLst/>
              <a:cxnLst/>
              <a:rect l="l" t="t" r="r" b="b"/>
              <a:pathLst>
                <a:path h="4613275">
                  <a:moveTo>
                    <a:pt x="0" y="0"/>
                  </a:moveTo>
                  <a:lnTo>
                    <a:pt x="1" y="4612936"/>
                  </a:lnTo>
                </a:path>
              </a:pathLst>
            </a:custGeom>
            <a:ln w="9525">
              <a:solidFill>
                <a:srgbClr val="E2E2E2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9" name="object 39"/>
          <p:cNvSpPr txBox="1"/>
          <p:nvPr/>
        </p:nvSpPr>
        <p:spPr>
          <a:xfrm>
            <a:off x="7001501" y="2042159"/>
            <a:ext cx="386080" cy="193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spc="15" dirty="0">
                <a:solidFill>
                  <a:srgbClr val="535353"/>
                </a:solidFill>
                <a:latin typeface="Microsoft Sans Serif"/>
                <a:cs typeface="Microsoft Sans Serif"/>
              </a:rPr>
              <a:t>1,896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40" name="object 40"/>
          <p:cNvSpPr txBox="1"/>
          <p:nvPr/>
        </p:nvSpPr>
        <p:spPr>
          <a:xfrm>
            <a:off x="6740238" y="2502408"/>
            <a:ext cx="386080" cy="193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spc="15" dirty="0">
                <a:solidFill>
                  <a:srgbClr val="535353"/>
                </a:solidFill>
                <a:latin typeface="Microsoft Sans Serif"/>
                <a:cs typeface="Microsoft Sans Serif"/>
              </a:rPr>
              <a:t>1,478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41" name="object 41"/>
          <p:cNvSpPr txBox="1"/>
          <p:nvPr/>
        </p:nvSpPr>
        <p:spPr>
          <a:xfrm>
            <a:off x="6496479" y="2962655"/>
            <a:ext cx="386080" cy="193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spc="15" dirty="0">
                <a:solidFill>
                  <a:srgbClr val="535353"/>
                </a:solidFill>
                <a:latin typeface="Microsoft Sans Serif"/>
                <a:cs typeface="Microsoft Sans Serif"/>
              </a:rPr>
              <a:t>1,088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42" name="object 42"/>
          <p:cNvSpPr txBox="1"/>
          <p:nvPr/>
        </p:nvSpPr>
        <p:spPr>
          <a:xfrm>
            <a:off x="6275842" y="3425952"/>
            <a:ext cx="268605" cy="193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spc="25" dirty="0">
                <a:solidFill>
                  <a:srgbClr val="535353"/>
                </a:solidFill>
                <a:latin typeface="Microsoft Sans Serif"/>
                <a:cs typeface="Microsoft Sans Serif"/>
              </a:rPr>
              <a:t>735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43" name="object 43"/>
          <p:cNvSpPr txBox="1"/>
          <p:nvPr/>
        </p:nvSpPr>
        <p:spPr>
          <a:xfrm>
            <a:off x="6270217" y="3886200"/>
            <a:ext cx="268605" cy="193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spc="25" dirty="0">
                <a:solidFill>
                  <a:srgbClr val="535353"/>
                </a:solidFill>
                <a:latin typeface="Microsoft Sans Serif"/>
                <a:cs typeface="Microsoft Sans Serif"/>
              </a:rPr>
              <a:t>726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44" name="object 44"/>
          <p:cNvSpPr txBox="1"/>
          <p:nvPr/>
        </p:nvSpPr>
        <p:spPr>
          <a:xfrm>
            <a:off x="6224591" y="4346448"/>
            <a:ext cx="268605" cy="193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spc="25" dirty="0">
                <a:solidFill>
                  <a:srgbClr val="535353"/>
                </a:solidFill>
                <a:latin typeface="Microsoft Sans Serif"/>
                <a:cs typeface="Microsoft Sans Serif"/>
              </a:rPr>
              <a:t>653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45" name="object 45"/>
          <p:cNvSpPr txBox="1"/>
          <p:nvPr/>
        </p:nvSpPr>
        <p:spPr>
          <a:xfrm>
            <a:off x="6026457" y="4809744"/>
            <a:ext cx="268605" cy="193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spc="25" dirty="0">
                <a:solidFill>
                  <a:srgbClr val="535353"/>
                </a:solidFill>
                <a:latin typeface="Microsoft Sans Serif"/>
                <a:cs typeface="Microsoft Sans Serif"/>
              </a:rPr>
              <a:t>336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46" name="object 46"/>
          <p:cNvSpPr txBox="1"/>
          <p:nvPr/>
        </p:nvSpPr>
        <p:spPr>
          <a:xfrm>
            <a:off x="6003330" y="5269991"/>
            <a:ext cx="268605" cy="193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spc="25" dirty="0">
                <a:solidFill>
                  <a:srgbClr val="535353"/>
                </a:solidFill>
                <a:latin typeface="Microsoft Sans Serif"/>
                <a:cs typeface="Microsoft Sans Serif"/>
              </a:rPr>
              <a:t>299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47" name="object 47"/>
          <p:cNvSpPr txBox="1"/>
          <p:nvPr/>
        </p:nvSpPr>
        <p:spPr>
          <a:xfrm>
            <a:off x="5986454" y="5730240"/>
            <a:ext cx="268605" cy="193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spc="25" dirty="0">
                <a:solidFill>
                  <a:srgbClr val="535353"/>
                </a:solidFill>
                <a:latin typeface="Microsoft Sans Serif"/>
                <a:cs typeface="Microsoft Sans Serif"/>
              </a:rPr>
              <a:t>272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48" name="object 48"/>
          <p:cNvSpPr txBox="1"/>
          <p:nvPr/>
        </p:nvSpPr>
        <p:spPr>
          <a:xfrm>
            <a:off x="5980829" y="6193535"/>
            <a:ext cx="268605" cy="193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spc="25" dirty="0">
                <a:solidFill>
                  <a:srgbClr val="535353"/>
                </a:solidFill>
                <a:latin typeface="Microsoft Sans Serif"/>
                <a:cs typeface="Microsoft Sans Serif"/>
              </a:rPr>
              <a:t>263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49" name="object 49"/>
          <p:cNvSpPr txBox="1"/>
          <p:nvPr/>
        </p:nvSpPr>
        <p:spPr>
          <a:xfrm>
            <a:off x="4740127" y="2029967"/>
            <a:ext cx="812165" cy="193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spc="-35" dirty="0">
                <a:solidFill>
                  <a:srgbClr val="535353"/>
                </a:solidFill>
                <a:latin typeface="Microsoft Sans Serif"/>
                <a:cs typeface="Microsoft Sans Serif"/>
              </a:rPr>
              <a:t>A</a:t>
            </a:r>
            <a:r>
              <a:rPr sz="1100" spc="50" dirty="0">
                <a:solidFill>
                  <a:srgbClr val="535353"/>
                </a:solidFill>
                <a:latin typeface="Microsoft Sans Serif"/>
                <a:cs typeface="Microsoft Sans Serif"/>
              </a:rPr>
              <a:t>c</a:t>
            </a:r>
            <a:r>
              <a:rPr sz="1100" spc="-50" dirty="0">
                <a:solidFill>
                  <a:srgbClr val="535353"/>
                </a:solidFill>
                <a:latin typeface="Microsoft Sans Serif"/>
                <a:cs typeface="Microsoft Sans Serif"/>
              </a:rPr>
              <a:t>c</a:t>
            </a:r>
            <a:r>
              <a:rPr sz="1100" spc="85" dirty="0">
                <a:solidFill>
                  <a:srgbClr val="535353"/>
                </a:solidFill>
                <a:latin typeface="Microsoft Sans Serif"/>
                <a:cs typeface="Microsoft Sans Serif"/>
              </a:rPr>
              <a:t>ou</a:t>
            </a:r>
            <a:r>
              <a:rPr sz="1100" spc="-15" dirty="0">
                <a:solidFill>
                  <a:srgbClr val="535353"/>
                </a:solidFill>
                <a:latin typeface="Microsoft Sans Serif"/>
                <a:cs typeface="Microsoft Sans Serif"/>
              </a:rPr>
              <a:t>n</a:t>
            </a:r>
            <a:r>
              <a:rPr sz="1100" spc="-10" dirty="0">
                <a:solidFill>
                  <a:srgbClr val="535353"/>
                </a:solidFill>
                <a:latin typeface="Microsoft Sans Serif"/>
                <a:cs typeface="Microsoft Sans Serif"/>
              </a:rPr>
              <a:t>t</a:t>
            </a:r>
            <a:r>
              <a:rPr sz="1100" spc="-15" dirty="0">
                <a:solidFill>
                  <a:srgbClr val="535353"/>
                </a:solidFill>
                <a:latin typeface="Microsoft Sans Serif"/>
                <a:cs typeface="Microsoft Sans Serif"/>
              </a:rPr>
              <a:t>a</a:t>
            </a:r>
            <a:r>
              <a:rPr sz="1100" spc="85" dirty="0">
                <a:solidFill>
                  <a:srgbClr val="535353"/>
                </a:solidFill>
                <a:latin typeface="Microsoft Sans Serif"/>
                <a:cs typeface="Microsoft Sans Serif"/>
              </a:rPr>
              <a:t>n</a:t>
            </a:r>
            <a:r>
              <a:rPr sz="1100" spc="-10" dirty="0">
                <a:solidFill>
                  <a:srgbClr val="535353"/>
                </a:solidFill>
                <a:latin typeface="Microsoft Sans Serif"/>
                <a:cs typeface="Microsoft Sans Serif"/>
              </a:rPr>
              <a:t>t</a:t>
            </a:r>
            <a:r>
              <a:rPr sz="1100" spc="-65" dirty="0">
                <a:solidFill>
                  <a:srgbClr val="535353"/>
                </a:solidFill>
                <a:latin typeface="Microsoft Sans Serif"/>
                <a:cs typeface="Microsoft Sans Serif"/>
              </a:rPr>
              <a:t>s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50" name="object 50"/>
          <p:cNvSpPr txBox="1"/>
          <p:nvPr/>
        </p:nvSpPr>
        <p:spPr>
          <a:xfrm>
            <a:off x="4891322" y="2493264"/>
            <a:ext cx="659765" cy="193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spc="-140" dirty="0">
                <a:solidFill>
                  <a:srgbClr val="535353"/>
                </a:solidFill>
                <a:latin typeface="Microsoft Sans Serif"/>
                <a:cs typeface="Microsoft Sans Serif"/>
              </a:rPr>
              <a:t>E</a:t>
            </a:r>
            <a:r>
              <a:rPr sz="1100" spc="85" dirty="0">
                <a:solidFill>
                  <a:srgbClr val="535353"/>
                </a:solidFill>
                <a:latin typeface="Microsoft Sans Serif"/>
                <a:cs typeface="Microsoft Sans Serif"/>
              </a:rPr>
              <a:t>ng</a:t>
            </a:r>
            <a:r>
              <a:rPr sz="1100" spc="-60" dirty="0">
                <a:solidFill>
                  <a:srgbClr val="535353"/>
                </a:solidFill>
                <a:latin typeface="Microsoft Sans Serif"/>
                <a:cs typeface="Microsoft Sans Serif"/>
              </a:rPr>
              <a:t>i</a:t>
            </a:r>
            <a:r>
              <a:rPr sz="1100" spc="85" dirty="0">
                <a:solidFill>
                  <a:srgbClr val="535353"/>
                </a:solidFill>
                <a:latin typeface="Microsoft Sans Serif"/>
                <a:cs typeface="Microsoft Sans Serif"/>
              </a:rPr>
              <a:t>n</a:t>
            </a:r>
            <a:r>
              <a:rPr sz="1100" spc="-15" dirty="0">
                <a:solidFill>
                  <a:srgbClr val="535353"/>
                </a:solidFill>
                <a:latin typeface="Microsoft Sans Serif"/>
                <a:cs typeface="Microsoft Sans Serif"/>
              </a:rPr>
              <a:t>ee</a:t>
            </a:r>
            <a:r>
              <a:rPr sz="1100" spc="25" dirty="0">
                <a:solidFill>
                  <a:srgbClr val="535353"/>
                </a:solidFill>
                <a:latin typeface="Microsoft Sans Serif"/>
                <a:cs typeface="Microsoft Sans Serif"/>
              </a:rPr>
              <a:t>r</a:t>
            </a:r>
            <a:r>
              <a:rPr sz="1100" spc="-65" dirty="0">
                <a:solidFill>
                  <a:srgbClr val="535353"/>
                </a:solidFill>
                <a:latin typeface="Microsoft Sans Serif"/>
                <a:cs typeface="Microsoft Sans Serif"/>
              </a:rPr>
              <a:t>s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51" name="object 51"/>
          <p:cNvSpPr txBox="1"/>
          <p:nvPr/>
        </p:nvSpPr>
        <p:spPr>
          <a:xfrm>
            <a:off x="4953932" y="2953511"/>
            <a:ext cx="596265" cy="193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spc="-75" dirty="0">
                <a:solidFill>
                  <a:srgbClr val="535353"/>
                </a:solidFill>
                <a:latin typeface="Microsoft Sans Serif"/>
                <a:cs typeface="Microsoft Sans Serif"/>
              </a:rPr>
              <a:t>T</a:t>
            </a:r>
            <a:r>
              <a:rPr sz="1100" spc="-15" dirty="0">
                <a:solidFill>
                  <a:srgbClr val="535353"/>
                </a:solidFill>
                <a:latin typeface="Microsoft Sans Serif"/>
                <a:cs typeface="Microsoft Sans Serif"/>
              </a:rPr>
              <a:t>ea</a:t>
            </a:r>
            <a:r>
              <a:rPr sz="1100" spc="50" dirty="0">
                <a:solidFill>
                  <a:srgbClr val="535353"/>
                </a:solidFill>
                <a:latin typeface="Microsoft Sans Serif"/>
                <a:cs typeface="Microsoft Sans Serif"/>
              </a:rPr>
              <a:t>c</a:t>
            </a:r>
            <a:r>
              <a:rPr sz="1100" spc="-20" dirty="0">
                <a:solidFill>
                  <a:srgbClr val="535353"/>
                </a:solidFill>
                <a:latin typeface="Microsoft Sans Serif"/>
                <a:cs typeface="Microsoft Sans Serif"/>
              </a:rPr>
              <a:t>h</a:t>
            </a:r>
            <a:r>
              <a:rPr sz="1100" spc="-15" dirty="0">
                <a:solidFill>
                  <a:srgbClr val="535353"/>
                </a:solidFill>
                <a:latin typeface="Microsoft Sans Serif"/>
                <a:cs typeface="Microsoft Sans Serif"/>
              </a:rPr>
              <a:t>e</a:t>
            </a:r>
            <a:r>
              <a:rPr sz="1100" spc="25" dirty="0">
                <a:solidFill>
                  <a:srgbClr val="535353"/>
                </a:solidFill>
                <a:latin typeface="Microsoft Sans Serif"/>
                <a:cs typeface="Microsoft Sans Serif"/>
              </a:rPr>
              <a:t>r</a:t>
            </a:r>
            <a:r>
              <a:rPr sz="1100" spc="-65" dirty="0">
                <a:solidFill>
                  <a:srgbClr val="535353"/>
                </a:solidFill>
                <a:latin typeface="Microsoft Sans Serif"/>
                <a:cs typeface="Microsoft Sans Serif"/>
              </a:rPr>
              <a:t>s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52" name="object 52"/>
          <p:cNvSpPr txBox="1"/>
          <p:nvPr/>
        </p:nvSpPr>
        <p:spPr>
          <a:xfrm>
            <a:off x="4202790" y="3413759"/>
            <a:ext cx="1345565" cy="193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spc="30" dirty="0">
                <a:solidFill>
                  <a:srgbClr val="535353"/>
                </a:solidFill>
                <a:latin typeface="Microsoft Sans Serif"/>
                <a:cs typeface="Microsoft Sans Serif"/>
              </a:rPr>
              <a:t>Computer</a:t>
            </a:r>
            <a:r>
              <a:rPr sz="1100" spc="-40" dirty="0">
                <a:solidFill>
                  <a:srgbClr val="535353"/>
                </a:solidFill>
                <a:latin typeface="Microsoft Sans Serif"/>
                <a:cs typeface="Microsoft Sans Serif"/>
              </a:rPr>
              <a:t> </a:t>
            </a:r>
            <a:r>
              <a:rPr sz="1100" dirty="0">
                <a:solidFill>
                  <a:srgbClr val="535353"/>
                </a:solidFill>
                <a:latin typeface="Microsoft Sans Serif"/>
                <a:cs typeface="Microsoft Sans Serif"/>
              </a:rPr>
              <a:t>Engineers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53" name="object 53"/>
          <p:cNvSpPr txBox="1"/>
          <p:nvPr/>
        </p:nvSpPr>
        <p:spPr>
          <a:xfrm>
            <a:off x="5080233" y="3877055"/>
            <a:ext cx="468630" cy="193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dirty="0">
                <a:solidFill>
                  <a:srgbClr val="535353"/>
                </a:solidFill>
                <a:latin typeface="Microsoft Sans Serif"/>
                <a:cs typeface="Microsoft Sans Serif"/>
              </a:rPr>
              <a:t>D</a:t>
            </a:r>
            <a:r>
              <a:rPr sz="1100" spc="25" dirty="0">
                <a:solidFill>
                  <a:srgbClr val="535353"/>
                </a:solidFill>
                <a:latin typeface="Microsoft Sans Serif"/>
                <a:cs typeface="Microsoft Sans Serif"/>
              </a:rPr>
              <a:t>ri</a:t>
            </a:r>
            <a:r>
              <a:rPr sz="1100" spc="-35" dirty="0">
                <a:solidFill>
                  <a:srgbClr val="535353"/>
                </a:solidFill>
                <a:latin typeface="Microsoft Sans Serif"/>
                <a:cs typeface="Microsoft Sans Serif"/>
              </a:rPr>
              <a:t>v</a:t>
            </a:r>
            <a:r>
              <a:rPr sz="1100" spc="-15" dirty="0">
                <a:solidFill>
                  <a:srgbClr val="535353"/>
                </a:solidFill>
                <a:latin typeface="Microsoft Sans Serif"/>
                <a:cs typeface="Microsoft Sans Serif"/>
              </a:rPr>
              <a:t>e</a:t>
            </a:r>
            <a:r>
              <a:rPr sz="1100" spc="25" dirty="0">
                <a:solidFill>
                  <a:srgbClr val="535353"/>
                </a:solidFill>
                <a:latin typeface="Microsoft Sans Serif"/>
                <a:cs typeface="Microsoft Sans Serif"/>
              </a:rPr>
              <a:t>r</a:t>
            </a:r>
            <a:r>
              <a:rPr sz="1100" spc="-65" dirty="0">
                <a:solidFill>
                  <a:srgbClr val="535353"/>
                </a:solidFill>
                <a:latin typeface="Microsoft Sans Serif"/>
                <a:cs typeface="Microsoft Sans Serif"/>
              </a:rPr>
              <a:t>s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54" name="object 54"/>
          <p:cNvSpPr txBox="1"/>
          <p:nvPr/>
        </p:nvSpPr>
        <p:spPr>
          <a:xfrm>
            <a:off x="5089441" y="4337304"/>
            <a:ext cx="468630" cy="193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spc="5" dirty="0">
                <a:solidFill>
                  <a:srgbClr val="535353"/>
                </a:solidFill>
                <a:latin typeface="Microsoft Sans Serif"/>
                <a:cs typeface="Microsoft Sans Serif"/>
              </a:rPr>
              <a:t>N</a:t>
            </a:r>
            <a:r>
              <a:rPr sz="1100" spc="85" dirty="0">
                <a:solidFill>
                  <a:srgbClr val="535353"/>
                </a:solidFill>
                <a:latin typeface="Microsoft Sans Serif"/>
                <a:cs typeface="Microsoft Sans Serif"/>
              </a:rPr>
              <a:t>u</a:t>
            </a:r>
            <a:r>
              <a:rPr sz="1100" spc="25" dirty="0">
                <a:solidFill>
                  <a:srgbClr val="535353"/>
                </a:solidFill>
                <a:latin typeface="Microsoft Sans Serif"/>
                <a:cs typeface="Microsoft Sans Serif"/>
              </a:rPr>
              <a:t>r</a:t>
            </a:r>
            <a:r>
              <a:rPr sz="1100" spc="-155" dirty="0">
                <a:solidFill>
                  <a:srgbClr val="535353"/>
                </a:solidFill>
                <a:latin typeface="Microsoft Sans Serif"/>
                <a:cs typeface="Microsoft Sans Serif"/>
              </a:rPr>
              <a:t>s</a:t>
            </a:r>
            <a:r>
              <a:rPr sz="1100" spc="85" dirty="0">
                <a:solidFill>
                  <a:srgbClr val="535353"/>
                </a:solidFill>
                <a:latin typeface="Microsoft Sans Serif"/>
                <a:cs typeface="Microsoft Sans Serif"/>
              </a:rPr>
              <a:t>e</a:t>
            </a:r>
            <a:r>
              <a:rPr sz="1100" spc="-65" dirty="0">
                <a:solidFill>
                  <a:srgbClr val="535353"/>
                </a:solidFill>
                <a:latin typeface="Microsoft Sans Serif"/>
                <a:cs typeface="Microsoft Sans Serif"/>
              </a:rPr>
              <a:t>s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55" name="object 55"/>
          <p:cNvSpPr txBox="1"/>
          <p:nvPr/>
        </p:nvSpPr>
        <p:spPr>
          <a:xfrm>
            <a:off x="4619922" y="4797552"/>
            <a:ext cx="939165" cy="193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spc="10" dirty="0">
                <a:solidFill>
                  <a:srgbClr val="535353"/>
                </a:solidFill>
                <a:latin typeface="Microsoft Sans Serif"/>
                <a:cs typeface="Microsoft Sans Serif"/>
              </a:rPr>
              <a:t>Entreprenuers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56" name="object 56"/>
          <p:cNvSpPr txBox="1"/>
          <p:nvPr/>
        </p:nvSpPr>
        <p:spPr>
          <a:xfrm>
            <a:off x="4896972" y="5260847"/>
            <a:ext cx="659130" cy="193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spc="10" dirty="0">
                <a:solidFill>
                  <a:srgbClr val="535353"/>
                </a:solidFill>
                <a:latin typeface="Microsoft Sans Serif"/>
                <a:cs typeface="Microsoft Sans Serif"/>
              </a:rPr>
              <a:t>Architects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57" name="object 57"/>
          <p:cNvSpPr txBox="1"/>
          <p:nvPr/>
        </p:nvSpPr>
        <p:spPr>
          <a:xfrm>
            <a:off x="4959456" y="5721096"/>
            <a:ext cx="595630" cy="193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spc="10" dirty="0">
                <a:solidFill>
                  <a:srgbClr val="535353"/>
                </a:solidFill>
                <a:latin typeface="Microsoft Sans Serif"/>
                <a:cs typeface="Microsoft Sans Serif"/>
              </a:rPr>
              <a:t>Hoteliers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58" name="object 58"/>
          <p:cNvSpPr txBox="1"/>
          <p:nvPr/>
        </p:nvSpPr>
        <p:spPr>
          <a:xfrm>
            <a:off x="4194854" y="6062471"/>
            <a:ext cx="1356995" cy="409575"/>
          </a:xfrm>
          <a:prstGeom prst="rect">
            <a:avLst/>
          </a:prstGeom>
        </p:spPr>
        <p:txBody>
          <a:bodyPr vert="horz" wrap="square" lIns="0" tIns="36830" rIns="0" bIns="0" rtlCol="0">
            <a:spAutoFit/>
          </a:bodyPr>
          <a:lstStyle/>
          <a:p>
            <a:pPr marL="36195" algn="ctr">
              <a:lnSpc>
                <a:spcPct val="100000"/>
              </a:lnSpc>
              <a:spcBef>
                <a:spcPts val="290"/>
              </a:spcBef>
            </a:pPr>
            <a:r>
              <a:rPr sz="1100" spc="25" dirty="0">
                <a:solidFill>
                  <a:srgbClr val="535353"/>
                </a:solidFill>
                <a:latin typeface="Microsoft Sans Serif"/>
                <a:cs typeface="Microsoft Sans Serif"/>
              </a:rPr>
              <a:t>Auto</a:t>
            </a:r>
            <a:endParaRPr sz="1100">
              <a:latin typeface="Microsoft Sans Serif"/>
              <a:cs typeface="Microsoft Sans Serif"/>
            </a:endParaRPr>
          </a:p>
          <a:p>
            <a:pPr algn="ctr">
              <a:lnSpc>
                <a:spcPct val="100000"/>
              </a:lnSpc>
              <a:spcBef>
                <a:spcPts val="195"/>
              </a:spcBef>
            </a:pPr>
            <a:r>
              <a:rPr sz="1100" spc="5" dirty="0">
                <a:solidFill>
                  <a:srgbClr val="535353"/>
                </a:solidFill>
                <a:latin typeface="Microsoft Sans Serif"/>
                <a:cs typeface="Microsoft Sans Serif"/>
              </a:rPr>
              <a:t>Mechanics/Repairers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59" name="object 59"/>
          <p:cNvSpPr txBox="1"/>
          <p:nvPr/>
        </p:nvSpPr>
        <p:spPr>
          <a:xfrm>
            <a:off x="5590698" y="1711959"/>
            <a:ext cx="220345" cy="2235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spc="45" dirty="0">
                <a:solidFill>
                  <a:srgbClr val="535353"/>
                </a:solidFill>
                <a:latin typeface="Trebuchet MS"/>
                <a:cs typeface="Trebuchet MS"/>
              </a:rPr>
              <a:t>FR</a:t>
            </a:r>
            <a:endParaRPr sz="1300">
              <a:latin typeface="Trebuchet MS"/>
              <a:cs typeface="Trebuchet MS"/>
            </a:endParaRPr>
          </a:p>
        </p:txBody>
      </p:sp>
      <p:grpSp>
        <p:nvGrpSpPr>
          <p:cNvPr id="60" name="object 60"/>
          <p:cNvGrpSpPr/>
          <p:nvPr/>
        </p:nvGrpSpPr>
        <p:grpSpPr>
          <a:xfrm>
            <a:off x="9328039" y="1985106"/>
            <a:ext cx="840105" cy="4533265"/>
            <a:chOff x="9328039" y="1985106"/>
            <a:chExt cx="840105" cy="4533265"/>
          </a:xfrm>
        </p:grpSpPr>
        <p:sp>
          <p:nvSpPr>
            <p:cNvPr id="61" name="object 61"/>
            <p:cNvSpPr/>
            <p:nvPr/>
          </p:nvSpPr>
          <p:spPr>
            <a:xfrm>
              <a:off x="9332798" y="2139695"/>
              <a:ext cx="835660" cy="4221480"/>
            </a:xfrm>
            <a:custGeom>
              <a:avLst/>
              <a:gdLst/>
              <a:ahLst/>
              <a:cxnLst/>
              <a:rect l="l" t="t" r="r" b="b"/>
              <a:pathLst>
                <a:path w="835659" h="4221480">
                  <a:moveTo>
                    <a:pt x="158673" y="4081272"/>
                  </a:moveTo>
                  <a:lnTo>
                    <a:pt x="0" y="4081272"/>
                  </a:lnTo>
                  <a:lnTo>
                    <a:pt x="0" y="4221480"/>
                  </a:lnTo>
                  <a:lnTo>
                    <a:pt x="158673" y="4221480"/>
                  </a:lnTo>
                  <a:lnTo>
                    <a:pt x="158673" y="4081272"/>
                  </a:lnTo>
                  <a:close/>
                </a:path>
                <a:path w="835659" h="4221480">
                  <a:moveTo>
                    <a:pt x="158673" y="3627120"/>
                  </a:moveTo>
                  <a:lnTo>
                    <a:pt x="0" y="3627120"/>
                  </a:lnTo>
                  <a:lnTo>
                    <a:pt x="0" y="3770376"/>
                  </a:lnTo>
                  <a:lnTo>
                    <a:pt x="158673" y="3770376"/>
                  </a:lnTo>
                  <a:lnTo>
                    <a:pt x="158673" y="3627120"/>
                  </a:lnTo>
                  <a:close/>
                </a:path>
                <a:path w="835659" h="4221480">
                  <a:moveTo>
                    <a:pt x="158673" y="3172968"/>
                  </a:moveTo>
                  <a:lnTo>
                    <a:pt x="0" y="3172968"/>
                  </a:lnTo>
                  <a:lnTo>
                    <a:pt x="0" y="3316224"/>
                  </a:lnTo>
                  <a:lnTo>
                    <a:pt x="158673" y="3316224"/>
                  </a:lnTo>
                  <a:lnTo>
                    <a:pt x="158673" y="3172968"/>
                  </a:lnTo>
                  <a:close/>
                </a:path>
                <a:path w="835659" h="4221480">
                  <a:moveTo>
                    <a:pt x="317169" y="2721864"/>
                  </a:moveTo>
                  <a:lnTo>
                    <a:pt x="0" y="2721864"/>
                  </a:lnTo>
                  <a:lnTo>
                    <a:pt x="0" y="2862072"/>
                  </a:lnTo>
                  <a:lnTo>
                    <a:pt x="317169" y="2862072"/>
                  </a:lnTo>
                  <a:lnTo>
                    <a:pt x="317169" y="2721864"/>
                  </a:lnTo>
                  <a:close/>
                </a:path>
                <a:path w="835659" h="4221480">
                  <a:moveTo>
                    <a:pt x="356793" y="2267712"/>
                  </a:moveTo>
                  <a:lnTo>
                    <a:pt x="0" y="2267712"/>
                  </a:lnTo>
                  <a:lnTo>
                    <a:pt x="0" y="2410968"/>
                  </a:lnTo>
                  <a:lnTo>
                    <a:pt x="356793" y="2410968"/>
                  </a:lnTo>
                  <a:lnTo>
                    <a:pt x="356793" y="2267712"/>
                  </a:lnTo>
                  <a:close/>
                </a:path>
                <a:path w="835659" h="4221480">
                  <a:moveTo>
                    <a:pt x="396417" y="1813560"/>
                  </a:moveTo>
                  <a:lnTo>
                    <a:pt x="0" y="1813560"/>
                  </a:lnTo>
                  <a:lnTo>
                    <a:pt x="0" y="1956816"/>
                  </a:lnTo>
                  <a:lnTo>
                    <a:pt x="396417" y="1956816"/>
                  </a:lnTo>
                  <a:lnTo>
                    <a:pt x="396417" y="1813560"/>
                  </a:lnTo>
                  <a:close/>
                </a:path>
                <a:path w="835659" h="4221480">
                  <a:moveTo>
                    <a:pt x="396417" y="1362456"/>
                  </a:moveTo>
                  <a:lnTo>
                    <a:pt x="0" y="1362456"/>
                  </a:lnTo>
                  <a:lnTo>
                    <a:pt x="0" y="1502664"/>
                  </a:lnTo>
                  <a:lnTo>
                    <a:pt x="396417" y="1502664"/>
                  </a:lnTo>
                  <a:lnTo>
                    <a:pt x="396417" y="1362456"/>
                  </a:lnTo>
                  <a:close/>
                </a:path>
                <a:path w="835659" h="4221480">
                  <a:moveTo>
                    <a:pt x="518337" y="908304"/>
                  </a:moveTo>
                  <a:lnTo>
                    <a:pt x="0" y="908304"/>
                  </a:lnTo>
                  <a:lnTo>
                    <a:pt x="0" y="1048512"/>
                  </a:lnTo>
                  <a:lnTo>
                    <a:pt x="518337" y="1048512"/>
                  </a:lnTo>
                  <a:lnTo>
                    <a:pt x="518337" y="908304"/>
                  </a:lnTo>
                  <a:close/>
                </a:path>
                <a:path w="835659" h="4221480">
                  <a:moveTo>
                    <a:pt x="756081" y="454152"/>
                  </a:moveTo>
                  <a:lnTo>
                    <a:pt x="0" y="454152"/>
                  </a:lnTo>
                  <a:lnTo>
                    <a:pt x="0" y="597408"/>
                  </a:lnTo>
                  <a:lnTo>
                    <a:pt x="756081" y="597408"/>
                  </a:lnTo>
                  <a:lnTo>
                    <a:pt x="756081" y="454152"/>
                  </a:lnTo>
                  <a:close/>
                </a:path>
                <a:path w="835659" h="4221480">
                  <a:moveTo>
                    <a:pt x="835329" y="0"/>
                  </a:moveTo>
                  <a:lnTo>
                    <a:pt x="0" y="0"/>
                  </a:lnTo>
                  <a:lnTo>
                    <a:pt x="0" y="143256"/>
                  </a:lnTo>
                  <a:lnTo>
                    <a:pt x="835329" y="143256"/>
                  </a:lnTo>
                  <a:lnTo>
                    <a:pt x="835329" y="0"/>
                  </a:lnTo>
                  <a:close/>
                </a:path>
              </a:pathLst>
            </a:custGeom>
            <a:solidFill>
              <a:srgbClr val="A35C2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2" name="object 62"/>
            <p:cNvSpPr/>
            <p:nvPr/>
          </p:nvSpPr>
          <p:spPr>
            <a:xfrm>
              <a:off x="9332801" y="1985106"/>
              <a:ext cx="0" cy="4533265"/>
            </a:xfrm>
            <a:custGeom>
              <a:avLst/>
              <a:gdLst/>
              <a:ahLst/>
              <a:cxnLst/>
              <a:rect l="l" t="t" r="r" b="b"/>
              <a:pathLst>
                <a:path h="4533265">
                  <a:moveTo>
                    <a:pt x="0" y="0"/>
                  </a:moveTo>
                  <a:lnTo>
                    <a:pt x="1" y="4533168"/>
                  </a:lnTo>
                </a:path>
              </a:pathLst>
            </a:custGeom>
            <a:ln w="9525">
              <a:solidFill>
                <a:srgbClr val="E2E2E2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3" name="object 63"/>
          <p:cNvSpPr txBox="1"/>
          <p:nvPr/>
        </p:nvSpPr>
        <p:spPr>
          <a:xfrm>
            <a:off x="10266254" y="2103120"/>
            <a:ext cx="386080" cy="193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spc="15" dirty="0">
                <a:solidFill>
                  <a:srgbClr val="535353"/>
                </a:solidFill>
                <a:latin typeface="Microsoft Sans Serif"/>
                <a:cs typeface="Microsoft Sans Serif"/>
              </a:rPr>
              <a:t>1,230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64" name="object 64"/>
          <p:cNvSpPr txBox="1"/>
          <p:nvPr/>
        </p:nvSpPr>
        <p:spPr>
          <a:xfrm>
            <a:off x="10186824" y="2557271"/>
            <a:ext cx="386080" cy="193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spc="15" dirty="0">
                <a:solidFill>
                  <a:srgbClr val="535353"/>
                </a:solidFill>
                <a:latin typeface="Microsoft Sans Serif"/>
                <a:cs typeface="Microsoft Sans Serif"/>
              </a:rPr>
              <a:t>1,113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65" name="object 65"/>
          <p:cNvSpPr txBox="1"/>
          <p:nvPr/>
        </p:nvSpPr>
        <p:spPr>
          <a:xfrm>
            <a:off x="9948537" y="3011423"/>
            <a:ext cx="268605" cy="193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spc="25" dirty="0">
                <a:solidFill>
                  <a:srgbClr val="535353"/>
                </a:solidFill>
                <a:latin typeface="Microsoft Sans Serif"/>
                <a:cs typeface="Microsoft Sans Serif"/>
              </a:rPr>
              <a:t>762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66" name="object 66"/>
          <p:cNvSpPr txBox="1"/>
          <p:nvPr/>
        </p:nvSpPr>
        <p:spPr>
          <a:xfrm>
            <a:off x="9829053" y="3462528"/>
            <a:ext cx="268605" cy="193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spc="25" dirty="0">
                <a:solidFill>
                  <a:srgbClr val="535353"/>
                </a:solidFill>
                <a:latin typeface="Microsoft Sans Serif"/>
                <a:cs typeface="Microsoft Sans Serif"/>
              </a:rPr>
              <a:t>586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67" name="object 67"/>
          <p:cNvSpPr txBox="1"/>
          <p:nvPr/>
        </p:nvSpPr>
        <p:spPr>
          <a:xfrm>
            <a:off x="9829053" y="3916679"/>
            <a:ext cx="268605" cy="193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spc="25" dirty="0">
                <a:solidFill>
                  <a:srgbClr val="535353"/>
                </a:solidFill>
                <a:latin typeface="Microsoft Sans Serif"/>
                <a:cs typeface="Microsoft Sans Serif"/>
              </a:rPr>
              <a:t>586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68" name="object 68"/>
          <p:cNvSpPr txBox="1"/>
          <p:nvPr/>
        </p:nvSpPr>
        <p:spPr>
          <a:xfrm>
            <a:off x="9789000" y="4370832"/>
            <a:ext cx="268605" cy="193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spc="25" dirty="0">
                <a:solidFill>
                  <a:srgbClr val="535353"/>
                </a:solidFill>
                <a:latin typeface="Microsoft Sans Serif"/>
                <a:cs typeface="Microsoft Sans Serif"/>
              </a:rPr>
              <a:t>527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69" name="object 69"/>
          <p:cNvSpPr txBox="1"/>
          <p:nvPr/>
        </p:nvSpPr>
        <p:spPr>
          <a:xfrm>
            <a:off x="9749623" y="4824984"/>
            <a:ext cx="268605" cy="193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spc="25" dirty="0">
                <a:solidFill>
                  <a:srgbClr val="535353"/>
                </a:solidFill>
                <a:latin typeface="Microsoft Sans Serif"/>
                <a:cs typeface="Microsoft Sans Serif"/>
              </a:rPr>
              <a:t>469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70" name="object 70"/>
          <p:cNvSpPr txBox="1"/>
          <p:nvPr/>
        </p:nvSpPr>
        <p:spPr>
          <a:xfrm>
            <a:off x="9590085" y="5276088"/>
            <a:ext cx="268605" cy="193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spc="25" dirty="0">
                <a:solidFill>
                  <a:srgbClr val="535353"/>
                </a:solidFill>
                <a:latin typeface="Microsoft Sans Serif"/>
                <a:cs typeface="Microsoft Sans Serif"/>
              </a:rPr>
              <a:t>234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71" name="object 71"/>
          <p:cNvSpPr txBox="1"/>
          <p:nvPr/>
        </p:nvSpPr>
        <p:spPr>
          <a:xfrm>
            <a:off x="9590085" y="5730240"/>
            <a:ext cx="268605" cy="193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spc="25" dirty="0">
                <a:solidFill>
                  <a:srgbClr val="535353"/>
                </a:solidFill>
                <a:latin typeface="Microsoft Sans Serif"/>
                <a:cs typeface="Microsoft Sans Serif"/>
              </a:rPr>
              <a:t>234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72" name="object 72"/>
          <p:cNvSpPr txBox="1"/>
          <p:nvPr/>
        </p:nvSpPr>
        <p:spPr>
          <a:xfrm>
            <a:off x="9590085" y="6184391"/>
            <a:ext cx="268605" cy="193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spc="25" dirty="0">
                <a:solidFill>
                  <a:srgbClr val="535353"/>
                </a:solidFill>
                <a:latin typeface="Microsoft Sans Serif"/>
                <a:cs typeface="Microsoft Sans Serif"/>
              </a:rPr>
              <a:t>234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73" name="object 73"/>
          <p:cNvSpPr txBox="1"/>
          <p:nvPr/>
        </p:nvSpPr>
        <p:spPr>
          <a:xfrm>
            <a:off x="8537855" y="2093976"/>
            <a:ext cx="671830" cy="193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spc="10" dirty="0">
                <a:solidFill>
                  <a:srgbClr val="535353"/>
                </a:solidFill>
                <a:latin typeface="Microsoft Sans Serif"/>
                <a:cs typeface="Microsoft Sans Serif"/>
              </a:rPr>
              <a:t>E</a:t>
            </a:r>
            <a:r>
              <a:rPr sz="1100" spc="-70" dirty="0">
                <a:solidFill>
                  <a:srgbClr val="535353"/>
                </a:solidFill>
                <a:latin typeface="Microsoft Sans Serif"/>
                <a:cs typeface="Microsoft Sans Serif"/>
              </a:rPr>
              <a:t>n</a:t>
            </a:r>
            <a:r>
              <a:rPr sz="1100" spc="80" dirty="0">
                <a:solidFill>
                  <a:srgbClr val="535353"/>
                </a:solidFill>
                <a:latin typeface="Microsoft Sans Serif"/>
                <a:cs typeface="Microsoft Sans Serif"/>
              </a:rPr>
              <a:t>g</a:t>
            </a:r>
            <a:r>
              <a:rPr sz="1100" spc="40" dirty="0">
                <a:solidFill>
                  <a:srgbClr val="535353"/>
                </a:solidFill>
                <a:latin typeface="Microsoft Sans Serif"/>
                <a:cs typeface="Microsoft Sans Serif"/>
              </a:rPr>
              <a:t>i</a:t>
            </a:r>
            <a:r>
              <a:rPr sz="1100" spc="-15" dirty="0">
                <a:solidFill>
                  <a:srgbClr val="535353"/>
                </a:solidFill>
                <a:latin typeface="Microsoft Sans Serif"/>
                <a:cs typeface="Microsoft Sans Serif"/>
              </a:rPr>
              <a:t>ne</a:t>
            </a:r>
            <a:r>
              <a:rPr sz="1100" spc="85" dirty="0">
                <a:solidFill>
                  <a:srgbClr val="535353"/>
                </a:solidFill>
                <a:latin typeface="Microsoft Sans Serif"/>
                <a:cs typeface="Microsoft Sans Serif"/>
              </a:rPr>
              <a:t>e</a:t>
            </a:r>
            <a:r>
              <a:rPr sz="1100" spc="25" dirty="0">
                <a:solidFill>
                  <a:srgbClr val="535353"/>
                </a:solidFill>
                <a:latin typeface="Microsoft Sans Serif"/>
                <a:cs typeface="Microsoft Sans Serif"/>
              </a:rPr>
              <a:t>r</a:t>
            </a:r>
            <a:r>
              <a:rPr sz="1100" spc="-65" dirty="0">
                <a:solidFill>
                  <a:srgbClr val="535353"/>
                </a:solidFill>
                <a:latin typeface="Microsoft Sans Serif"/>
                <a:cs typeface="Microsoft Sans Serif"/>
              </a:rPr>
              <a:t>s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74" name="object 74"/>
          <p:cNvSpPr txBox="1"/>
          <p:nvPr/>
        </p:nvSpPr>
        <p:spPr>
          <a:xfrm>
            <a:off x="8386660" y="2548128"/>
            <a:ext cx="811530" cy="193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spc="50" dirty="0">
                <a:solidFill>
                  <a:srgbClr val="535353"/>
                </a:solidFill>
                <a:latin typeface="Microsoft Sans Serif"/>
                <a:cs typeface="Microsoft Sans Serif"/>
              </a:rPr>
              <a:t>A</a:t>
            </a:r>
            <a:r>
              <a:rPr sz="1100" spc="-40" dirty="0">
                <a:solidFill>
                  <a:srgbClr val="535353"/>
                </a:solidFill>
                <a:latin typeface="Microsoft Sans Serif"/>
                <a:cs typeface="Microsoft Sans Serif"/>
              </a:rPr>
              <a:t>c</a:t>
            </a:r>
            <a:r>
              <a:rPr sz="1100" spc="45" dirty="0">
                <a:solidFill>
                  <a:srgbClr val="535353"/>
                </a:solidFill>
                <a:latin typeface="Microsoft Sans Serif"/>
                <a:cs typeface="Microsoft Sans Serif"/>
              </a:rPr>
              <a:t>c</a:t>
            </a:r>
            <a:r>
              <a:rPr sz="1100" spc="-15" dirty="0">
                <a:solidFill>
                  <a:srgbClr val="535353"/>
                </a:solidFill>
                <a:latin typeface="Microsoft Sans Serif"/>
                <a:cs typeface="Microsoft Sans Serif"/>
              </a:rPr>
              <a:t>o</a:t>
            </a:r>
            <a:r>
              <a:rPr sz="1100" spc="85" dirty="0">
                <a:solidFill>
                  <a:srgbClr val="535353"/>
                </a:solidFill>
                <a:latin typeface="Microsoft Sans Serif"/>
                <a:cs typeface="Microsoft Sans Serif"/>
              </a:rPr>
              <a:t>u</a:t>
            </a:r>
            <a:r>
              <a:rPr sz="1100" spc="-15" dirty="0">
                <a:solidFill>
                  <a:srgbClr val="535353"/>
                </a:solidFill>
                <a:latin typeface="Microsoft Sans Serif"/>
                <a:cs typeface="Microsoft Sans Serif"/>
              </a:rPr>
              <a:t>n</a:t>
            </a:r>
            <a:r>
              <a:rPr sz="1100" spc="90" dirty="0">
                <a:solidFill>
                  <a:srgbClr val="535353"/>
                </a:solidFill>
                <a:latin typeface="Microsoft Sans Serif"/>
                <a:cs typeface="Microsoft Sans Serif"/>
              </a:rPr>
              <a:t>t</a:t>
            </a:r>
            <a:r>
              <a:rPr sz="1100" spc="-15" dirty="0">
                <a:solidFill>
                  <a:srgbClr val="535353"/>
                </a:solidFill>
                <a:latin typeface="Microsoft Sans Serif"/>
                <a:cs typeface="Microsoft Sans Serif"/>
              </a:rPr>
              <a:t>an</a:t>
            </a:r>
            <a:r>
              <a:rPr sz="1100" spc="-10" dirty="0">
                <a:solidFill>
                  <a:srgbClr val="535353"/>
                </a:solidFill>
                <a:latin typeface="Microsoft Sans Serif"/>
                <a:cs typeface="Microsoft Sans Serif"/>
              </a:rPr>
              <a:t>t</a:t>
            </a:r>
            <a:r>
              <a:rPr sz="1100" spc="-65" dirty="0">
                <a:solidFill>
                  <a:srgbClr val="535353"/>
                </a:solidFill>
                <a:latin typeface="Microsoft Sans Serif"/>
                <a:cs typeface="Microsoft Sans Serif"/>
              </a:rPr>
              <a:t>s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75" name="object 75"/>
          <p:cNvSpPr txBox="1"/>
          <p:nvPr/>
        </p:nvSpPr>
        <p:spPr>
          <a:xfrm>
            <a:off x="7849323" y="2999232"/>
            <a:ext cx="1357630" cy="193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spc="35" dirty="0">
                <a:solidFill>
                  <a:srgbClr val="535353"/>
                </a:solidFill>
                <a:latin typeface="Microsoft Sans Serif"/>
                <a:cs typeface="Microsoft Sans Serif"/>
              </a:rPr>
              <a:t>C</a:t>
            </a:r>
            <a:r>
              <a:rPr sz="1100" spc="50" dirty="0">
                <a:solidFill>
                  <a:srgbClr val="535353"/>
                </a:solidFill>
                <a:latin typeface="Microsoft Sans Serif"/>
                <a:cs typeface="Microsoft Sans Serif"/>
              </a:rPr>
              <a:t>o</a:t>
            </a:r>
            <a:r>
              <a:rPr sz="1100" spc="-20" dirty="0">
                <a:solidFill>
                  <a:srgbClr val="535353"/>
                </a:solidFill>
                <a:latin typeface="Microsoft Sans Serif"/>
                <a:cs typeface="Microsoft Sans Serif"/>
              </a:rPr>
              <a:t>m</a:t>
            </a:r>
            <a:r>
              <a:rPr sz="1100" spc="85" dirty="0">
                <a:solidFill>
                  <a:srgbClr val="535353"/>
                </a:solidFill>
                <a:latin typeface="Microsoft Sans Serif"/>
                <a:cs typeface="Microsoft Sans Serif"/>
              </a:rPr>
              <a:t>pu</a:t>
            </a:r>
            <a:r>
              <a:rPr sz="1100" spc="-10" dirty="0">
                <a:solidFill>
                  <a:srgbClr val="535353"/>
                </a:solidFill>
                <a:latin typeface="Microsoft Sans Serif"/>
                <a:cs typeface="Microsoft Sans Serif"/>
              </a:rPr>
              <a:t>t</a:t>
            </a:r>
            <a:r>
              <a:rPr sz="1100" spc="85" dirty="0">
                <a:solidFill>
                  <a:srgbClr val="535353"/>
                </a:solidFill>
                <a:latin typeface="Microsoft Sans Serif"/>
                <a:cs typeface="Microsoft Sans Serif"/>
              </a:rPr>
              <a:t>e</a:t>
            </a:r>
            <a:r>
              <a:rPr sz="1100" spc="25" dirty="0">
                <a:solidFill>
                  <a:srgbClr val="535353"/>
                </a:solidFill>
                <a:latin typeface="Microsoft Sans Serif"/>
                <a:cs typeface="Microsoft Sans Serif"/>
              </a:rPr>
              <a:t>r</a:t>
            </a:r>
            <a:r>
              <a:rPr sz="1100" spc="-90" dirty="0">
                <a:solidFill>
                  <a:srgbClr val="535353"/>
                </a:solidFill>
                <a:latin typeface="Microsoft Sans Serif"/>
                <a:cs typeface="Microsoft Sans Serif"/>
              </a:rPr>
              <a:t> </a:t>
            </a:r>
            <a:r>
              <a:rPr sz="1100" spc="-40" dirty="0">
                <a:solidFill>
                  <a:srgbClr val="535353"/>
                </a:solidFill>
                <a:latin typeface="Microsoft Sans Serif"/>
                <a:cs typeface="Microsoft Sans Serif"/>
              </a:rPr>
              <a:t>E</a:t>
            </a:r>
            <a:r>
              <a:rPr sz="1100" spc="-15" dirty="0">
                <a:solidFill>
                  <a:srgbClr val="535353"/>
                </a:solidFill>
                <a:latin typeface="Microsoft Sans Serif"/>
                <a:cs typeface="Microsoft Sans Serif"/>
              </a:rPr>
              <a:t>n</a:t>
            </a:r>
            <a:r>
              <a:rPr sz="1100" spc="80" dirty="0">
                <a:solidFill>
                  <a:srgbClr val="535353"/>
                </a:solidFill>
                <a:latin typeface="Microsoft Sans Serif"/>
                <a:cs typeface="Microsoft Sans Serif"/>
              </a:rPr>
              <a:t>g</a:t>
            </a:r>
            <a:r>
              <a:rPr sz="1100" spc="40" dirty="0">
                <a:solidFill>
                  <a:srgbClr val="535353"/>
                </a:solidFill>
                <a:latin typeface="Microsoft Sans Serif"/>
                <a:cs typeface="Microsoft Sans Serif"/>
              </a:rPr>
              <a:t>i</a:t>
            </a:r>
            <a:r>
              <a:rPr sz="1100" spc="-15" dirty="0">
                <a:solidFill>
                  <a:srgbClr val="535353"/>
                </a:solidFill>
                <a:latin typeface="Microsoft Sans Serif"/>
                <a:cs typeface="Microsoft Sans Serif"/>
              </a:rPr>
              <a:t>ne</a:t>
            </a:r>
            <a:r>
              <a:rPr sz="1100" spc="85" dirty="0">
                <a:solidFill>
                  <a:srgbClr val="535353"/>
                </a:solidFill>
                <a:latin typeface="Microsoft Sans Serif"/>
                <a:cs typeface="Microsoft Sans Serif"/>
              </a:rPr>
              <a:t>e</a:t>
            </a:r>
            <a:r>
              <a:rPr sz="1100" spc="25" dirty="0">
                <a:solidFill>
                  <a:srgbClr val="535353"/>
                </a:solidFill>
                <a:latin typeface="Microsoft Sans Serif"/>
                <a:cs typeface="Microsoft Sans Serif"/>
              </a:rPr>
              <a:t>r</a:t>
            </a:r>
            <a:r>
              <a:rPr sz="1100" spc="-65" dirty="0">
                <a:solidFill>
                  <a:srgbClr val="535353"/>
                </a:solidFill>
                <a:latin typeface="Microsoft Sans Serif"/>
                <a:cs typeface="Microsoft Sans Serif"/>
              </a:rPr>
              <a:t>s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76" name="object 76"/>
          <p:cNvSpPr txBox="1"/>
          <p:nvPr/>
        </p:nvSpPr>
        <p:spPr>
          <a:xfrm>
            <a:off x="8726768" y="3453384"/>
            <a:ext cx="481330" cy="193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spc="10" dirty="0">
                <a:solidFill>
                  <a:srgbClr val="535353"/>
                </a:solidFill>
                <a:latin typeface="Microsoft Sans Serif"/>
                <a:cs typeface="Microsoft Sans Serif"/>
              </a:rPr>
              <a:t>D</a:t>
            </a:r>
            <a:r>
              <a:rPr sz="1100" spc="20" dirty="0">
                <a:solidFill>
                  <a:srgbClr val="535353"/>
                </a:solidFill>
                <a:latin typeface="Microsoft Sans Serif"/>
                <a:cs typeface="Microsoft Sans Serif"/>
              </a:rPr>
              <a:t>r</a:t>
            </a:r>
            <a:r>
              <a:rPr sz="1100" spc="40" dirty="0">
                <a:solidFill>
                  <a:srgbClr val="535353"/>
                </a:solidFill>
                <a:latin typeface="Microsoft Sans Serif"/>
                <a:cs typeface="Microsoft Sans Serif"/>
              </a:rPr>
              <a:t>i</a:t>
            </a:r>
            <a:r>
              <a:rPr sz="1100" spc="-55" dirty="0">
                <a:solidFill>
                  <a:srgbClr val="535353"/>
                </a:solidFill>
                <a:latin typeface="Microsoft Sans Serif"/>
                <a:cs typeface="Microsoft Sans Serif"/>
              </a:rPr>
              <a:t>v</a:t>
            </a:r>
            <a:r>
              <a:rPr sz="1100" spc="85" dirty="0">
                <a:solidFill>
                  <a:srgbClr val="535353"/>
                </a:solidFill>
                <a:latin typeface="Microsoft Sans Serif"/>
                <a:cs typeface="Microsoft Sans Serif"/>
              </a:rPr>
              <a:t>e</a:t>
            </a:r>
            <a:r>
              <a:rPr sz="1100" spc="25" dirty="0">
                <a:solidFill>
                  <a:srgbClr val="535353"/>
                </a:solidFill>
                <a:latin typeface="Microsoft Sans Serif"/>
                <a:cs typeface="Microsoft Sans Serif"/>
              </a:rPr>
              <a:t>r</a:t>
            </a:r>
            <a:r>
              <a:rPr sz="1100" spc="-65" dirty="0">
                <a:solidFill>
                  <a:srgbClr val="535353"/>
                </a:solidFill>
                <a:latin typeface="Microsoft Sans Serif"/>
                <a:cs typeface="Microsoft Sans Serif"/>
              </a:rPr>
              <a:t>s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77" name="object 77"/>
          <p:cNvSpPr txBox="1"/>
          <p:nvPr/>
        </p:nvSpPr>
        <p:spPr>
          <a:xfrm>
            <a:off x="8735975" y="3907535"/>
            <a:ext cx="468630" cy="193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spc="-5" dirty="0">
                <a:solidFill>
                  <a:srgbClr val="535353"/>
                </a:solidFill>
                <a:latin typeface="Microsoft Sans Serif"/>
                <a:cs typeface="Microsoft Sans Serif"/>
              </a:rPr>
              <a:t>N</a:t>
            </a:r>
            <a:r>
              <a:rPr sz="1100" spc="90" dirty="0">
                <a:solidFill>
                  <a:srgbClr val="535353"/>
                </a:solidFill>
                <a:latin typeface="Microsoft Sans Serif"/>
                <a:cs typeface="Microsoft Sans Serif"/>
              </a:rPr>
              <a:t>u</a:t>
            </a:r>
            <a:r>
              <a:rPr sz="1100" spc="25" dirty="0">
                <a:solidFill>
                  <a:srgbClr val="535353"/>
                </a:solidFill>
                <a:latin typeface="Microsoft Sans Serif"/>
                <a:cs typeface="Microsoft Sans Serif"/>
              </a:rPr>
              <a:t>r</a:t>
            </a:r>
            <a:r>
              <a:rPr sz="1100" spc="-55" dirty="0">
                <a:solidFill>
                  <a:srgbClr val="535353"/>
                </a:solidFill>
                <a:latin typeface="Microsoft Sans Serif"/>
                <a:cs typeface="Microsoft Sans Serif"/>
              </a:rPr>
              <a:t>s</a:t>
            </a:r>
            <a:r>
              <a:rPr sz="1100" spc="-15" dirty="0">
                <a:solidFill>
                  <a:srgbClr val="535353"/>
                </a:solidFill>
                <a:latin typeface="Microsoft Sans Serif"/>
                <a:cs typeface="Microsoft Sans Serif"/>
              </a:rPr>
              <a:t>e</a:t>
            </a:r>
            <a:r>
              <a:rPr sz="1100" spc="-65" dirty="0">
                <a:solidFill>
                  <a:srgbClr val="535353"/>
                </a:solidFill>
                <a:latin typeface="Microsoft Sans Serif"/>
                <a:cs typeface="Microsoft Sans Serif"/>
              </a:rPr>
              <a:t>s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78" name="object 78"/>
          <p:cNvSpPr txBox="1"/>
          <p:nvPr/>
        </p:nvSpPr>
        <p:spPr>
          <a:xfrm>
            <a:off x="8266455" y="4358640"/>
            <a:ext cx="938530" cy="193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spc="10" dirty="0">
                <a:solidFill>
                  <a:srgbClr val="535353"/>
                </a:solidFill>
                <a:latin typeface="Microsoft Sans Serif"/>
                <a:cs typeface="Microsoft Sans Serif"/>
              </a:rPr>
              <a:t>Entreprenuers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79" name="object 79"/>
          <p:cNvSpPr txBox="1"/>
          <p:nvPr/>
        </p:nvSpPr>
        <p:spPr>
          <a:xfrm>
            <a:off x="8600465" y="4812792"/>
            <a:ext cx="608330" cy="193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spc="-5" dirty="0">
                <a:solidFill>
                  <a:srgbClr val="535353"/>
                </a:solidFill>
                <a:latin typeface="Microsoft Sans Serif"/>
                <a:cs typeface="Microsoft Sans Serif"/>
              </a:rPr>
              <a:t>Teachers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80" name="object 80"/>
          <p:cNvSpPr txBox="1"/>
          <p:nvPr/>
        </p:nvSpPr>
        <p:spPr>
          <a:xfrm>
            <a:off x="8543505" y="5266944"/>
            <a:ext cx="659130" cy="193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spc="10" dirty="0">
                <a:solidFill>
                  <a:srgbClr val="535353"/>
                </a:solidFill>
                <a:latin typeface="Microsoft Sans Serif"/>
                <a:cs typeface="Microsoft Sans Serif"/>
              </a:rPr>
              <a:t>Architects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81" name="object 81"/>
          <p:cNvSpPr txBox="1"/>
          <p:nvPr/>
        </p:nvSpPr>
        <p:spPr>
          <a:xfrm>
            <a:off x="8388153" y="5623560"/>
            <a:ext cx="292100" cy="193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spc="-5" dirty="0">
                <a:solidFill>
                  <a:srgbClr val="535353"/>
                </a:solidFill>
                <a:latin typeface="Microsoft Sans Serif"/>
                <a:cs typeface="Microsoft Sans Serif"/>
              </a:rPr>
              <a:t>Ha</a:t>
            </a:r>
            <a:r>
              <a:rPr sz="1100" spc="40" dirty="0">
                <a:solidFill>
                  <a:srgbClr val="535353"/>
                </a:solidFill>
                <a:latin typeface="Microsoft Sans Serif"/>
                <a:cs typeface="Microsoft Sans Serif"/>
              </a:rPr>
              <a:t>i</a:t>
            </a:r>
            <a:r>
              <a:rPr sz="1100" spc="25" dirty="0">
                <a:solidFill>
                  <a:srgbClr val="535353"/>
                </a:solidFill>
                <a:latin typeface="Microsoft Sans Serif"/>
                <a:cs typeface="Microsoft Sans Serif"/>
              </a:rPr>
              <a:t>r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82" name="object 82"/>
          <p:cNvSpPr txBox="1"/>
          <p:nvPr/>
        </p:nvSpPr>
        <p:spPr>
          <a:xfrm>
            <a:off x="7858338" y="5815584"/>
            <a:ext cx="1485265" cy="193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spc="30" dirty="0">
                <a:solidFill>
                  <a:srgbClr val="535353"/>
                </a:solidFill>
                <a:latin typeface="Microsoft Sans Serif"/>
                <a:cs typeface="Microsoft Sans Serif"/>
              </a:rPr>
              <a:t>Dresser/Beauticians/…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83" name="object 83"/>
          <p:cNvSpPr txBox="1"/>
          <p:nvPr/>
        </p:nvSpPr>
        <p:spPr>
          <a:xfrm>
            <a:off x="8458479" y="6172200"/>
            <a:ext cx="748030" cy="193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dirty="0">
                <a:solidFill>
                  <a:srgbClr val="535353"/>
                </a:solidFill>
                <a:latin typeface="Microsoft Sans Serif"/>
                <a:cs typeface="Microsoft Sans Serif"/>
              </a:rPr>
              <a:t>Electricians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84" name="object 84"/>
          <p:cNvSpPr txBox="1"/>
          <p:nvPr/>
        </p:nvSpPr>
        <p:spPr>
          <a:xfrm>
            <a:off x="9212705" y="1711959"/>
            <a:ext cx="252095" cy="2235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spc="140" dirty="0">
                <a:solidFill>
                  <a:srgbClr val="535353"/>
                </a:solidFill>
                <a:latin typeface="Trebuchet MS"/>
                <a:cs typeface="Trebuchet MS"/>
              </a:rPr>
              <a:t>DE</a:t>
            </a:r>
            <a:endParaRPr sz="1300">
              <a:latin typeface="Trebuchet MS"/>
              <a:cs typeface="Trebuchet MS"/>
            </a:endParaRPr>
          </a:p>
        </p:txBody>
      </p:sp>
      <p:sp>
        <p:nvSpPr>
          <p:cNvPr id="85" name="object 85"/>
          <p:cNvSpPr txBox="1"/>
          <p:nvPr/>
        </p:nvSpPr>
        <p:spPr>
          <a:xfrm>
            <a:off x="325118" y="582675"/>
            <a:ext cx="5536565" cy="6350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085215" algn="l"/>
              </a:tabLst>
            </a:pPr>
            <a:r>
              <a:rPr sz="4000" spc="-5" dirty="0">
                <a:solidFill>
                  <a:srgbClr val="D76F29"/>
                </a:solidFill>
                <a:latin typeface="Segoe UI"/>
                <a:cs typeface="Segoe UI"/>
              </a:rPr>
              <a:t>TOP	</a:t>
            </a:r>
            <a:r>
              <a:rPr sz="4000" dirty="0">
                <a:solidFill>
                  <a:srgbClr val="D76F29"/>
                </a:solidFill>
                <a:latin typeface="Segoe UI"/>
                <a:cs typeface="Segoe UI"/>
              </a:rPr>
              <a:t>10</a:t>
            </a:r>
            <a:r>
              <a:rPr sz="4000" spc="-60" dirty="0">
                <a:solidFill>
                  <a:srgbClr val="D76F29"/>
                </a:solidFill>
                <a:latin typeface="Segoe UI"/>
                <a:cs typeface="Segoe UI"/>
              </a:rPr>
              <a:t> </a:t>
            </a:r>
            <a:r>
              <a:rPr sz="4000" spc="-5" dirty="0">
                <a:solidFill>
                  <a:srgbClr val="D76F29"/>
                </a:solidFill>
                <a:latin typeface="Segoe UI"/>
                <a:cs typeface="Segoe UI"/>
              </a:rPr>
              <a:t>PROFESSIONALS</a:t>
            </a:r>
            <a:endParaRPr sz="4000">
              <a:latin typeface="Segoe UI"/>
              <a:cs typeface="Segoe UI"/>
            </a:endParaRP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5497168" y="2072639"/>
            <a:ext cx="989330" cy="140335"/>
          </a:xfrm>
          <a:custGeom>
            <a:avLst/>
            <a:gdLst/>
            <a:ahLst/>
            <a:cxnLst/>
            <a:rect l="l" t="t" r="r" b="b"/>
            <a:pathLst>
              <a:path w="989329" h="140335">
                <a:moveTo>
                  <a:pt x="988975" y="0"/>
                </a:moveTo>
                <a:lnTo>
                  <a:pt x="0" y="0"/>
                </a:lnTo>
                <a:lnTo>
                  <a:pt x="0" y="140208"/>
                </a:lnTo>
                <a:lnTo>
                  <a:pt x="988975" y="140208"/>
                </a:lnTo>
                <a:lnTo>
                  <a:pt x="988975" y="0"/>
                </a:lnTo>
                <a:close/>
              </a:path>
            </a:pathLst>
          </a:custGeom>
          <a:solidFill>
            <a:srgbClr val="F9D4E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5497168" y="2523744"/>
            <a:ext cx="721360" cy="140335"/>
          </a:xfrm>
          <a:custGeom>
            <a:avLst/>
            <a:gdLst/>
            <a:ahLst/>
            <a:cxnLst/>
            <a:rect l="l" t="t" r="r" b="b"/>
            <a:pathLst>
              <a:path w="721360" h="140335">
                <a:moveTo>
                  <a:pt x="720751" y="0"/>
                </a:moveTo>
                <a:lnTo>
                  <a:pt x="0" y="0"/>
                </a:lnTo>
                <a:lnTo>
                  <a:pt x="0" y="140207"/>
                </a:lnTo>
                <a:lnTo>
                  <a:pt x="720751" y="140207"/>
                </a:lnTo>
                <a:lnTo>
                  <a:pt x="720751" y="0"/>
                </a:lnTo>
                <a:close/>
              </a:path>
            </a:pathLst>
          </a:custGeom>
          <a:solidFill>
            <a:srgbClr val="F9D4E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5497168" y="2974848"/>
            <a:ext cx="464820" cy="143510"/>
          </a:xfrm>
          <a:custGeom>
            <a:avLst/>
            <a:gdLst/>
            <a:ahLst/>
            <a:cxnLst/>
            <a:rect l="l" t="t" r="r" b="b"/>
            <a:pathLst>
              <a:path w="464820" h="143510">
                <a:moveTo>
                  <a:pt x="464719" y="0"/>
                </a:moveTo>
                <a:lnTo>
                  <a:pt x="0" y="0"/>
                </a:lnTo>
                <a:lnTo>
                  <a:pt x="0" y="143255"/>
                </a:lnTo>
                <a:lnTo>
                  <a:pt x="464719" y="143255"/>
                </a:lnTo>
                <a:lnTo>
                  <a:pt x="464719" y="0"/>
                </a:lnTo>
                <a:close/>
              </a:path>
            </a:pathLst>
          </a:custGeom>
          <a:solidFill>
            <a:srgbClr val="F9D4E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5497168" y="3425952"/>
            <a:ext cx="342900" cy="143510"/>
          </a:xfrm>
          <a:custGeom>
            <a:avLst/>
            <a:gdLst/>
            <a:ahLst/>
            <a:cxnLst/>
            <a:rect l="l" t="t" r="r" b="b"/>
            <a:pathLst>
              <a:path w="342900" h="143510">
                <a:moveTo>
                  <a:pt x="342799" y="0"/>
                </a:moveTo>
                <a:lnTo>
                  <a:pt x="0" y="0"/>
                </a:lnTo>
                <a:lnTo>
                  <a:pt x="0" y="143256"/>
                </a:lnTo>
                <a:lnTo>
                  <a:pt x="342799" y="143256"/>
                </a:lnTo>
                <a:lnTo>
                  <a:pt x="342799" y="0"/>
                </a:lnTo>
                <a:close/>
              </a:path>
            </a:pathLst>
          </a:custGeom>
          <a:solidFill>
            <a:srgbClr val="F9D4E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5497168" y="3877055"/>
            <a:ext cx="337185" cy="143510"/>
          </a:xfrm>
          <a:custGeom>
            <a:avLst/>
            <a:gdLst/>
            <a:ahLst/>
            <a:cxnLst/>
            <a:rect l="l" t="t" r="r" b="b"/>
            <a:pathLst>
              <a:path w="337185" h="143510">
                <a:moveTo>
                  <a:pt x="336703" y="0"/>
                </a:moveTo>
                <a:lnTo>
                  <a:pt x="0" y="0"/>
                </a:lnTo>
                <a:lnTo>
                  <a:pt x="0" y="143256"/>
                </a:lnTo>
                <a:lnTo>
                  <a:pt x="336703" y="143256"/>
                </a:lnTo>
                <a:lnTo>
                  <a:pt x="336703" y="0"/>
                </a:lnTo>
                <a:close/>
              </a:path>
            </a:pathLst>
          </a:custGeom>
          <a:solidFill>
            <a:srgbClr val="F9D4E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5497168" y="4328159"/>
            <a:ext cx="306705" cy="143510"/>
          </a:xfrm>
          <a:custGeom>
            <a:avLst/>
            <a:gdLst/>
            <a:ahLst/>
            <a:cxnLst/>
            <a:rect l="l" t="t" r="r" b="b"/>
            <a:pathLst>
              <a:path w="306704" h="143510">
                <a:moveTo>
                  <a:pt x="306223" y="0"/>
                </a:moveTo>
                <a:lnTo>
                  <a:pt x="0" y="0"/>
                </a:lnTo>
                <a:lnTo>
                  <a:pt x="0" y="143256"/>
                </a:lnTo>
                <a:lnTo>
                  <a:pt x="306223" y="143256"/>
                </a:lnTo>
                <a:lnTo>
                  <a:pt x="306223" y="0"/>
                </a:lnTo>
                <a:close/>
              </a:path>
            </a:pathLst>
          </a:custGeom>
          <a:solidFill>
            <a:srgbClr val="F9D4E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5497168" y="4779264"/>
            <a:ext cx="276225" cy="143510"/>
          </a:xfrm>
          <a:custGeom>
            <a:avLst/>
            <a:gdLst/>
            <a:ahLst/>
            <a:cxnLst/>
            <a:rect l="l" t="t" r="r" b="b"/>
            <a:pathLst>
              <a:path w="276225" h="143510">
                <a:moveTo>
                  <a:pt x="275743" y="0"/>
                </a:moveTo>
                <a:lnTo>
                  <a:pt x="0" y="0"/>
                </a:lnTo>
                <a:lnTo>
                  <a:pt x="0" y="143256"/>
                </a:lnTo>
                <a:lnTo>
                  <a:pt x="275743" y="143256"/>
                </a:lnTo>
                <a:lnTo>
                  <a:pt x="275743" y="0"/>
                </a:lnTo>
                <a:close/>
              </a:path>
            </a:pathLst>
          </a:custGeom>
          <a:solidFill>
            <a:srgbClr val="F9D4E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5497168" y="5230367"/>
            <a:ext cx="251460" cy="143510"/>
          </a:xfrm>
          <a:custGeom>
            <a:avLst/>
            <a:gdLst/>
            <a:ahLst/>
            <a:cxnLst/>
            <a:rect l="l" t="t" r="r" b="b"/>
            <a:pathLst>
              <a:path w="251460" h="143510">
                <a:moveTo>
                  <a:pt x="251359" y="0"/>
                </a:moveTo>
                <a:lnTo>
                  <a:pt x="0" y="0"/>
                </a:lnTo>
                <a:lnTo>
                  <a:pt x="0" y="143255"/>
                </a:lnTo>
                <a:lnTo>
                  <a:pt x="251359" y="143255"/>
                </a:lnTo>
                <a:lnTo>
                  <a:pt x="251359" y="0"/>
                </a:lnTo>
                <a:close/>
              </a:path>
            </a:pathLst>
          </a:custGeom>
          <a:solidFill>
            <a:srgbClr val="F9D4E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5497168" y="5681471"/>
            <a:ext cx="200025" cy="143510"/>
          </a:xfrm>
          <a:custGeom>
            <a:avLst/>
            <a:gdLst/>
            <a:ahLst/>
            <a:cxnLst/>
            <a:rect l="l" t="t" r="r" b="b"/>
            <a:pathLst>
              <a:path w="200025" h="143510">
                <a:moveTo>
                  <a:pt x="199543" y="0"/>
                </a:moveTo>
                <a:lnTo>
                  <a:pt x="0" y="0"/>
                </a:lnTo>
                <a:lnTo>
                  <a:pt x="0" y="143256"/>
                </a:lnTo>
                <a:lnTo>
                  <a:pt x="199543" y="143256"/>
                </a:lnTo>
                <a:lnTo>
                  <a:pt x="199543" y="0"/>
                </a:lnTo>
                <a:close/>
              </a:path>
            </a:pathLst>
          </a:custGeom>
          <a:solidFill>
            <a:srgbClr val="F9D4E3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1" name="object 11"/>
          <p:cNvGrpSpPr/>
          <p:nvPr/>
        </p:nvGrpSpPr>
        <p:grpSpPr>
          <a:xfrm>
            <a:off x="5492406" y="1917937"/>
            <a:ext cx="198755" cy="4512310"/>
            <a:chOff x="5492406" y="1917937"/>
            <a:chExt cx="198755" cy="4512310"/>
          </a:xfrm>
        </p:grpSpPr>
        <p:sp>
          <p:nvSpPr>
            <p:cNvPr id="12" name="object 12"/>
            <p:cNvSpPr/>
            <p:nvPr/>
          </p:nvSpPr>
          <p:spPr>
            <a:xfrm>
              <a:off x="5497168" y="6132576"/>
              <a:ext cx="193675" cy="143510"/>
            </a:xfrm>
            <a:custGeom>
              <a:avLst/>
              <a:gdLst/>
              <a:ahLst/>
              <a:cxnLst/>
              <a:rect l="l" t="t" r="r" b="b"/>
              <a:pathLst>
                <a:path w="193675" h="143510">
                  <a:moveTo>
                    <a:pt x="193447" y="0"/>
                  </a:moveTo>
                  <a:lnTo>
                    <a:pt x="0" y="0"/>
                  </a:lnTo>
                  <a:lnTo>
                    <a:pt x="0" y="143255"/>
                  </a:lnTo>
                  <a:lnTo>
                    <a:pt x="193447" y="143255"/>
                  </a:lnTo>
                  <a:lnTo>
                    <a:pt x="193447" y="0"/>
                  </a:lnTo>
                  <a:close/>
                </a:path>
              </a:pathLst>
            </a:custGeom>
            <a:solidFill>
              <a:srgbClr val="F9D4E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5497169" y="1917937"/>
              <a:ext cx="0" cy="4512310"/>
            </a:xfrm>
            <a:custGeom>
              <a:avLst/>
              <a:gdLst/>
              <a:ahLst/>
              <a:cxnLst/>
              <a:rect l="l" t="t" r="r" b="b"/>
              <a:pathLst>
                <a:path h="4512310">
                  <a:moveTo>
                    <a:pt x="0" y="0"/>
                  </a:moveTo>
                  <a:lnTo>
                    <a:pt x="1" y="4511739"/>
                  </a:lnTo>
                </a:path>
              </a:pathLst>
            </a:custGeom>
            <a:ln w="9525">
              <a:solidFill>
                <a:srgbClr val="E2E2E2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4" name="object 14"/>
          <p:cNvSpPr txBox="1"/>
          <p:nvPr/>
        </p:nvSpPr>
        <p:spPr>
          <a:xfrm>
            <a:off x="6583119" y="2036064"/>
            <a:ext cx="386080" cy="193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spc="15" dirty="0">
                <a:solidFill>
                  <a:srgbClr val="535353"/>
                </a:solidFill>
                <a:latin typeface="Microsoft Sans Serif"/>
                <a:cs typeface="Microsoft Sans Serif"/>
              </a:rPr>
              <a:t>2,562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6315232" y="2487167"/>
            <a:ext cx="386080" cy="193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spc="15" dirty="0">
                <a:solidFill>
                  <a:srgbClr val="535353"/>
                </a:solidFill>
                <a:latin typeface="Microsoft Sans Serif"/>
                <a:cs typeface="Microsoft Sans Serif"/>
              </a:rPr>
              <a:t>1,867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6060064" y="2938271"/>
            <a:ext cx="386080" cy="193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spc="15" dirty="0">
                <a:solidFill>
                  <a:srgbClr val="535353"/>
                </a:solidFill>
                <a:latin typeface="Microsoft Sans Serif"/>
                <a:cs typeface="Microsoft Sans Serif"/>
              </a:rPr>
              <a:t>1,205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5939031" y="3389376"/>
            <a:ext cx="268605" cy="193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spc="25" dirty="0">
                <a:solidFill>
                  <a:srgbClr val="535353"/>
                </a:solidFill>
                <a:latin typeface="Microsoft Sans Serif"/>
                <a:cs typeface="Microsoft Sans Serif"/>
              </a:rPr>
              <a:t>891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5932478" y="3840479"/>
            <a:ext cx="268605" cy="193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spc="25" dirty="0">
                <a:solidFill>
                  <a:srgbClr val="535353"/>
                </a:solidFill>
                <a:latin typeface="Microsoft Sans Serif"/>
                <a:cs typeface="Microsoft Sans Serif"/>
              </a:rPr>
              <a:t>874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5901258" y="4291584"/>
            <a:ext cx="268605" cy="193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spc="25" dirty="0">
                <a:solidFill>
                  <a:srgbClr val="535353"/>
                </a:solidFill>
                <a:latin typeface="Microsoft Sans Serif"/>
                <a:cs typeface="Microsoft Sans Serif"/>
              </a:rPr>
              <a:t>793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5872734" y="4742688"/>
            <a:ext cx="268605" cy="193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spc="25" dirty="0">
                <a:solidFill>
                  <a:srgbClr val="535353"/>
                </a:solidFill>
                <a:latin typeface="Microsoft Sans Serif"/>
                <a:cs typeface="Microsoft Sans Serif"/>
              </a:rPr>
              <a:t>719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5847679" y="5193791"/>
            <a:ext cx="268605" cy="193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spc="25" dirty="0">
                <a:solidFill>
                  <a:srgbClr val="535353"/>
                </a:solidFill>
                <a:latin typeface="Microsoft Sans Serif"/>
                <a:cs typeface="Microsoft Sans Serif"/>
              </a:rPr>
              <a:t>654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5795643" y="5644896"/>
            <a:ext cx="268605" cy="193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spc="25" dirty="0">
                <a:solidFill>
                  <a:srgbClr val="535353"/>
                </a:solidFill>
                <a:latin typeface="Microsoft Sans Serif"/>
                <a:cs typeface="Microsoft Sans Serif"/>
              </a:rPr>
              <a:t>519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5789476" y="6096000"/>
            <a:ext cx="268605" cy="193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spc="25" dirty="0">
                <a:solidFill>
                  <a:srgbClr val="535353"/>
                </a:solidFill>
                <a:latin typeface="Microsoft Sans Serif"/>
                <a:cs typeface="Microsoft Sans Serif"/>
              </a:rPr>
              <a:t>503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4551028" y="2023871"/>
            <a:ext cx="811530" cy="193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spc="50" dirty="0">
                <a:solidFill>
                  <a:srgbClr val="535353"/>
                </a:solidFill>
                <a:latin typeface="Microsoft Sans Serif"/>
                <a:cs typeface="Microsoft Sans Serif"/>
              </a:rPr>
              <a:t>A</a:t>
            </a:r>
            <a:r>
              <a:rPr sz="1100" spc="-40" dirty="0">
                <a:solidFill>
                  <a:srgbClr val="535353"/>
                </a:solidFill>
                <a:latin typeface="Microsoft Sans Serif"/>
                <a:cs typeface="Microsoft Sans Serif"/>
              </a:rPr>
              <a:t>c</a:t>
            </a:r>
            <a:r>
              <a:rPr sz="1100" spc="45" dirty="0">
                <a:solidFill>
                  <a:srgbClr val="535353"/>
                </a:solidFill>
                <a:latin typeface="Microsoft Sans Serif"/>
                <a:cs typeface="Microsoft Sans Serif"/>
              </a:rPr>
              <a:t>c</a:t>
            </a:r>
            <a:r>
              <a:rPr sz="1100" spc="-15" dirty="0">
                <a:solidFill>
                  <a:srgbClr val="535353"/>
                </a:solidFill>
                <a:latin typeface="Microsoft Sans Serif"/>
                <a:cs typeface="Microsoft Sans Serif"/>
              </a:rPr>
              <a:t>o</a:t>
            </a:r>
            <a:r>
              <a:rPr sz="1100" spc="85" dirty="0">
                <a:solidFill>
                  <a:srgbClr val="535353"/>
                </a:solidFill>
                <a:latin typeface="Microsoft Sans Serif"/>
                <a:cs typeface="Microsoft Sans Serif"/>
              </a:rPr>
              <a:t>u</a:t>
            </a:r>
            <a:r>
              <a:rPr sz="1100" spc="-15" dirty="0">
                <a:solidFill>
                  <a:srgbClr val="535353"/>
                </a:solidFill>
                <a:latin typeface="Microsoft Sans Serif"/>
                <a:cs typeface="Microsoft Sans Serif"/>
              </a:rPr>
              <a:t>n</a:t>
            </a:r>
            <a:r>
              <a:rPr sz="1100" spc="90" dirty="0">
                <a:solidFill>
                  <a:srgbClr val="535353"/>
                </a:solidFill>
                <a:latin typeface="Microsoft Sans Serif"/>
                <a:cs typeface="Microsoft Sans Serif"/>
              </a:rPr>
              <a:t>t</a:t>
            </a:r>
            <a:r>
              <a:rPr sz="1100" spc="-15" dirty="0">
                <a:solidFill>
                  <a:srgbClr val="535353"/>
                </a:solidFill>
                <a:latin typeface="Microsoft Sans Serif"/>
                <a:cs typeface="Microsoft Sans Serif"/>
              </a:rPr>
              <a:t>an</a:t>
            </a:r>
            <a:r>
              <a:rPr sz="1100" spc="-10" dirty="0">
                <a:solidFill>
                  <a:srgbClr val="535353"/>
                </a:solidFill>
                <a:latin typeface="Microsoft Sans Serif"/>
                <a:cs typeface="Microsoft Sans Serif"/>
              </a:rPr>
              <a:t>t</a:t>
            </a:r>
            <a:r>
              <a:rPr sz="1100" spc="-65" dirty="0">
                <a:solidFill>
                  <a:srgbClr val="535353"/>
                </a:solidFill>
                <a:latin typeface="Microsoft Sans Serif"/>
                <a:cs typeface="Microsoft Sans Serif"/>
              </a:rPr>
              <a:t>s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4702224" y="2474976"/>
            <a:ext cx="671830" cy="193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spc="10" dirty="0">
                <a:solidFill>
                  <a:srgbClr val="535353"/>
                </a:solidFill>
                <a:latin typeface="Microsoft Sans Serif"/>
                <a:cs typeface="Microsoft Sans Serif"/>
              </a:rPr>
              <a:t>E</a:t>
            </a:r>
            <a:r>
              <a:rPr sz="1100" spc="-70" dirty="0">
                <a:solidFill>
                  <a:srgbClr val="535353"/>
                </a:solidFill>
                <a:latin typeface="Microsoft Sans Serif"/>
                <a:cs typeface="Microsoft Sans Serif"/>
              </a:rPr>
              <a:t>n</a:t>
            </a:r>
            <a:r>
              <a:rPr sz="1100" spc="80" dirty="0">
                <a:solidFill>
                  <a:srgbClr val="535353"/>
                </a:solidFill>
                <a:latin typeface="Microsoft Sans Serif"/>
                <a:cs typeface="Microsoft Sans Serif"/>
              </a:rPr>
              <a:t>g</a:t>
            </a:r>
            <a:r>
              <a:rPr sz="1100" spc="40" dirty="0">
                <a:solidFill>
                  <a:srgbClr val="535353"/>
                </a:solidFill>
                <a:latin typeface="Microsoft Sans Serif"/>
                <a:cs typeface="Microsoft Sans Serif"/>
              </a:rPr>
              <a:t>i</a:t>
            </a:r>
            <a:r>
              <a:rPr sz="1100" spc="-15" dirty="0">
                <a:solidFill>
                  <a:srgbClr val="535353"/>
                </a:solidFill>
                <a:latin typeface="Microsoft Sans Serif"/>
                <a:cs typeface="Microsoft Sans Serif"/>
              </a:rPr>
              <a:t>ne</a:t>
            </a:r>
            <a:r>
              <a:rPr sz="1100" spc="85" dirty="0">
                <a:solidFill>
                  <a:srgbClr val="535353"/>
                </a:solidFill>
                <a:latin typeface="Microsoft Sans Serif"/>
                <a:cs typeface="Microsoft Sans Serif"/>
              </a:rPr>
              <a:t>e</a:t>
            </a:r>
            <a:r>
              <a:rPr sz="1100" spc="25" dirty="0">
                <a:solidFill>
                  <a:srgbClr val="535353"/>
                </a:solidFill>
                <a:latin typeface="Microsoft Sans Serif"/>
                <a:cs typeface="Microsoft Sans Serif"/>
              </a:rPr>
              <a:t>r</a:t>
            </a:r>
            <a:r>
              <a:rPr sz="1100" spc="-65" dirty="0">
                <a:solidFill>
                  <a:srgbClr val="535353"/>
                </a:solidFill>
                <a:latin typeface="Microsoft Sans Serif"/>
                <a:cs typeface="Microsoft Sans Serif"/>
              </a:rPr>
              <a:t>s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4764834" y="2926079"/>
            <a:ext cx="608330" cy="193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spc="-5" dirty="0">
                <a:solidFill>
                  <a:srgbClr val="535353"/>
                </a:solidFill>
                <a:latin typeface="Microsoft Sans Serif"/>
                <a:cs typeface="Microsoft Sans Serif"/>
              </a:rPr>
              <a:t>Teachers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4430824" y="3380232"/>
            <a:ext cx="938530" cy="193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spc="10" dirty="0">
                <a:solidFill>
                  <a:srgbClr val="535353"/>
                </a:solidFill>
                <a:latin typeface="Microsoft Sans Serif"/>
                <a:cs typeface="Microsoft Sans Serif"/>
              </a:rPr>
              <a:t>Entreprenuers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4891135" y="3831335"/>
            <a:ext cx="481330" cy="193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spc="10" dirty="0">
                <a:solidFill>
                  <a:srgbClr val="535353"/>
                </a:solidFill>
                <a:latin typeface="Microsoft Sans Serif"/>
                <a:cs typeface="Microsoft Sans Serif"/>
              </a:rPr>
              <a:t>D</a:t>
            </a:r>
            <a:r>
              <a:rPr sz="1100" spc="20" dirty="0">
                <a:solidFill>
                  <a:srgbClr val="535353"/>
                </a:solidFill>
                <a:latin typeface="Microsoft Sans Serif"/>
                <a:cs typeface="Microsoft Sans Serif"/>
              </a:rPr>
              <a:t>r</a:t>
            </a:r>
            <a:r>
              <a:rPr sz="1100" spc="40" dirty="0">
                <a:solidFill>
                  <a:srgbClr val="535353"/>
                </a:solidFill>
                <a:latin typeface="Microsoft Sans Serif"/>
                <a:cs typeface="Microsoft Sans Serif"/>
              </a:rPr>
              <a:t>i</a:t>
            </a:r>
            <a:r>
              <a:rPr sz="1100" spc="-55" dirty="0">
                <a:solidFill>
                  <a:srgbClr val="535353"/>
                </a:solidFill>
                <a:latin typeface="Microsoft Sans Serif"/>
                <a:cs typeface="Microsoft Sans Serif"/>
              </a:rPr>
              <a:t>v</a:t>
            </a:r>
            <a:r>
              <a:rPr sz="1100" spc="85" dirty="0">
                <a:solidFill>
                  <a:srgbClr val="535353"/>
                </a:solidFill>
                <a:latin typeface="Microsoft Sans Serif"/>
                <a:cs typeface="Microsoft Sans Serif"/>
              </a:rPr>
              <a:t>e</a:t>
            </a:r>
            <a:r>
              <a:rPr sz="1100" spc="25" dirty="0">
                <a:solidFill>
                  <a:srgbClr val="535353"/>
                </a:solidFill>
                <a:latin typeface="Microsoft Sans Serif"/>
                <a:cs typeface="Microsoft Sans Serif"/>
              </a:rPr>
              <a:t>r</a:t>
            </a:r>
            <a:r>
              <a:rPr sz="1100" spc="-65" dirty="0">
                <a:solidFill>
                  <a:srgbClr val="535353"/>
                </a:solidFill>
                <a:latin typeface="Microsoft Sans Serif"/>
                <a:cs typeface="Microsoft Sans Serif"/>
              </a:rPr>
              <a:t>s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4013691" y="4282440"/>
            <a:ext cx="1357630" cy="193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spc="35" dirty="0">
                <a:solidFill>
                  <a:srgbClr val="535353"/>
                </a:solidFill>
                <a:latin typeface="Microsoft Sans Serif"/>
                <a:cs typeface="Microsoft Sans Serif"/>
              </a:rPr>
              <a:t>C</a:t>
            </a:r>
            <a:r>
              <a:rPr sz="1100" spc="50" dirty="0">
                <a:solidFill>
                  <a:srgbClr val="535353"/>
                </a:solidFill>
                <a:latin typeface="Microsoft Sans Serif"/>
                <a:cs typeface="Microsoft Sans Serif"/>
              </a:rPr>
              <a:t>o</a:t>
            </a:r>
            <a:r>
              <a:rPr sz="1100" spc="-20" dirty="0">
                <a:solidFill>
                  <a:srgbClr val="535353"/>
                </a:solidFill>
                <a:latin typeface="Microsoft Sans Serif"/>
                <a:cs typeface="Microsoft Sans Serif"/>
              </a:rPr>
              <a:t>m</a:t>
            </a:r>
            <a:r>
              <a:rPr sz="1100" spc="85" dirty="0">
                <a:solidFill>
                  <a:srgbClr val="535353"/>
                </a:solidFill>
                <a:latin typeface="Microsoft Sans Serif"/>
                <a:cs typeface="Microsoft Sans Serif"/>
              </a:rPr>
              <a:t>pu</a:t>
            </a:r>
            <a:r>
              <a:rPr sz="1100" spc="-10" dirty="0">
                <a:solidFill>
                  <a:srgbClr val="535353"/>
                </a:solidFill>
                <a:latin typeface="Microsoft Sans Serif"/>
                <a:cs typeface="Microsoft Sans Serif"/>
              </a:rPr>
              <a:t>t</a:t>
            </a:r>
            <a:r>
              <a:rPr sz="1100" spc="85" dirty="0">
                <a:solidFill>
                  <a:srgbClr val="535353"/>
                </a:solidFill>
                <a:latin typeface="Microsoft Sans Serif"/>
                <a:cs typeface="Microsoft Sans Serif"/>
              </a:rPr>
              <a:t>e</a:t>
            </a:r>
            <a:r>
              <a:rPr sz="1100" spc="25" dirty="0">
                <a:solidFill>
                  <a:srgbClr val="535353"/>
                </a:solidFill>
                <a:latin typeface="Microsoft Sans Serif"/>
                <a:cs typeface="Microsoft Sans Serif"/>
              </a:rPr>
              <a:t>r</a:t>
            </a:r>
            <a:r>
              <a:rPr sz="1100" spc="-90" dirty="0">
                <a:solidFill>
                  <a:srgbClr val="535353"/>
                </a:solidFill>
                <a:latin typeface="Microsoft Sans Serif"/>
                <a:cs typeface="Microsoft Sans Serif"/>
              </a:rPr>
              <a:t> </a:t>
            </a:r>
            <a:r>
              <a:rPr sz="1100" spc="-40" dirty="0">
                <a:solidFill>
                  <a:srgbClr val="535353"/>
                </a:solidFill>
                <a:latin typeface="Microsoft Sans Serif"/>
                <a:cs typeface="Microsoft Sans Serif"/>
              </a:rPr>
              <a:t>E</a:t>
            </a:r>
            <a:r>
              <a:rPr sz="1100" spc="-15" dirty="0">
                <a:solidFill>
                  <a:srgbClr val="535353"/>
                </a:solidFill>
                <a:latin typeface="Microsoft Sans Serif"/>
                <a:cs typeface="Microsoft Sans Serif"/>
              </a:rPr>
              <a:t>n</a:t>
            </a:r>
            <a:r>
              <a:rPr sz="1100" spc="80" dirty="0">
                <a:solidFill>
                  <a:srgbClr val="535353"/>
                </a:solidFill>
                <a:latin typeface="Microsoft Sans Serif"/>
                <a:cs typeface="Microsoft Sans Serif"/>
              </a:rPr>
              <a:t>g</a:t>
            </a:r>
            <a:r>
              <a:rPr sz="1100" spc="40" dirty="0">
                <a:solidFill>
                  <a:srgbClr val="535353"/>
                </a:solidFill>
                <a:latin typeface="Microsoft Sans Serif"/>
                <a:cs typeface="Microsoft Sans Serif"/>
              </a:rPr>
              <a:t>i</a:t>
            </a:r>
            <a:r>
              <a:rPr sz="1100" spc="-15" dirty="0">
                <a:solidFill>
                  <a:srgbClr val="535353"/>
                </a:solidFill>
                <a:latin typeface="Microsoft Sans Serif"/>
                <a:cs typeface="Microsoft Sans Serif"/>
              </a:rPr>
              <a:t>ne</a:t>
            </a:r>
            <a:r>
              <a:rPr sz="1100" spc="85" dirty="0">
                <a:solidFill>
                  <a:srgbClr val="535353"/>
                </a:solidFill>
                <a:latin typeface="Microsoft Sans Serif"/>
                <a:cs typeface="Microsoft Sans Serif"/>
              </a:rPr>
              <a:t>e</a:t>
            </a:r>
            <a:r>
              <a:rPr sz="1100" spc="25" dirty="0">
                <a:solidFill>
                  <a:srgbClr val="535353"/>
                </a:solidFill>
                <a:latin typeface="Microsoft Sans Serif"/>
                <a:cs typeface="Microsoft Sans Serif"/>
              </a:rPr>
              <a:t>r</a:t>
            </a:r>
            <a:r>
              <a:rPr sz="1100" spc="-65" dirty="0">
                <a:solidFill>
                  <a:srgbClr val="535353"/>
                </a:solidFill>
                <a:latin typeface="Microsoft Sans Serif"/>
                <a:cs typeface="Microsoft Sans Serif"/>
              </a:rPr>
              <a:t>s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4707873" y="4733544"/>
            <a:ext cx="659130" cy="193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spc="10" dirty="0">
                <a:solidFill>
                  <a:srgbClr val="535353"/>
                </a:solidFill>
                <a:latin typeface="Microsoft Sans Serif"/>
                <a:cs typeface="Microsoft Sans Serif"/>
              </a:rPr>
              <a:t>Architects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4008927" y="5062727"/>
            <a:ext cx="1356995" cy="409575"/>
          </a:xfrm>
          <a:prstGeom prst="rect">
            <a:avLst/>
          </a:prstGeom>
        </p:spPr>
        <p:txBody>
          <a:bodyPr vert="horz" wrap="square" lIns="0" tIns="36830" rIns="0" bIns="0" rtlCol="0">
            <a:spAutoFit/>
          </a:bodyPr>
          <a:lstStyle/>
          <a:p>
            <a:pPr marL="6985" algn="ctr">
              <a:lnSpc>
                <a:spcPct val="100000"/>
              </a:lnSpc>
              <a:spcBef>
                <a:spcPts val="290"/>
              </a:spcBef>
            </a:pPr>
            <a:r>
              <a:rPr sz="1100" spc="50" dirty="0">
                <a:solidFill>
                  <a:srgbClr val="535353"/>
                </a:solidFill>
                <a:latin typeface="Microsoft Sans Serif"/>
                <a:cs typeface="Microsoft Sans Serif"/>
              </a:rPr>
              <a:t>Auto</a:t>
            </a:r>
            <a:endParaRPr sz="1100">
              <a:latin typeface="Microsoft Sans Serif"/>
              <a:cs typeface="Microsoft Sans Serif"/>
            </a:endParaRPr>
          </a:p>
          <a:p>
            <a:pPr algn="ctr">
              <a:lnSpc>
                <a:spcPct val="100000"/>
              </a:lnSpc>
              <a:spcBef>
                <a:spcPts val="195"/>
              </a:spcBef>
            </a:pPr>
            <a:r>
              <a:rPr sz="1100" spc="5" dirty="0">
                <a:solidFill>
                  <a:srgbClr val="535353"/>
                </a:solidFill>
                <a:latin typeface="Microsoft Sans Serif"/>
                <a:cs typeface="Microsoft Sans Serif"/>
              </a:rPr>
              <a:t>Mechanics/Repairers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4770358" y="5635752"/>
            <a:ext cx="595630" cy="193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spc="10" dirty="0">
                <a:solidFill>
                  <a:srgbClr val="535353"/>
                </a:solidFill>
                <a:latin typeface="Microsoft Sans Serif"/>
                <a:cs typeface="Microsoft Sans Serif"/>
              </a:rPr>
              <a:t>Hoteliers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33" name="object 33"/>
          <p:cNvSpPr txBox="1"/>
          <p:nvPr/>
        </p:nvSpPr>
        <p:spPr>
          <a:xfrm>
            <a:off x="4622848" y="6086855"/>
            <a:ext cx="748030" cy="193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dirty="0">
                <a:solidFill>
                  <a:srgbClr val="535353"/>
                </a:solidFill>
                <a:latin typeface="Microsoft Sans Serif"/>
                <a:cs typeface="Microsoft Sans Serif"/>
              </a:rPr>
              <a:t>Electricians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34" name="object 34"/>
          <p:cNvSpPr txBox="1"/>
          <p:nvPr/>
        </p:nvSpPr>
        <p:spPr>
          <a:xfrm>
            <a:off x="5545423" y="1568703"/>
            <a:ext cx="163830" cy="2235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spc="-20" dirty="0">
                <a:solidFill>
                  <a:srgbClr val="535353"/>
                </a:solidFill>
                <a:latin typeface="Trebuchet MS"/>
                <a:cs typeface="Trebuchet MS"/>
              </a:rPr>
              <a:t>IT</a:t>
            </a:r>
            <a:endParaRPr sz="1300">
              <a:latin typeface="Trebuchet MS"/>
              <a:cs typeface="Trebuchet MS"/>
            </a:endParaRPr>
          </a:p>
        </p:txBody>
      </p:sp>
      <p:grpSp>
        <p:nvGrpSpPr>
          <p:cNvPr id="35" name="object 35"/>
          <p:cNvGrpSpPr/>
          <p:nvPr/>
        </p:nvGrpSpPr>
        <p:grpSpPr>
          <a:xfrm>
            <a:off x="9111981" y="1789603"/>
            <a:ext cx="1361440" cy="4661535"/>
            <a:chOff x="9111981" y="1789603"/>
            <a:chExt cx="1361440" cy="4661535"/>
          </a:xfrm>
        </p:grpSpPr>
        <p:sp>
          <p:nvSpPr>
            <p:cNvPr id="36" name="object 36"/>
            <p:cNvSpPr/>
            <p:nvPr/>
          </p:nvSpPr>
          <p:spPr>
            <a:xfrm>
              <a:off x="9116733" y="1950719"/>
              <a:ext cx="1356360" cy="4340860"/>
            </a:xfrm>
            <a:custGeom>
              <a:avLst/>
              <a:gdLst/>
              <a:ahLst/>
              <a:cxnLst/>
              <a:rect l="l" t="t" r="r" b="b"/>
              <a:pathLst>
                <a:path w="1356359" h="4340860">
                  <a:moveTo>
                    <a:pt x="420458" y="4194048"/>
                  </a:moveTo>
                  <a:lnTo>
                    <a:pt x="0" y="4194048"/>
                  </a:lnTo>
                  <a:lnTo>
                    <a:pt x="0" y="4340352"/>
                  </a:lnTo>
                  <a:lnTo>
                    <a:pt x="420458" y="4340352"/>
                  </a:lnTo>
                  <a:lnTo>
                    <a:pt x="420458" y="4194048"/>
                  </a:lnTo>
                  <a:close/>
                </a:path>
                <a:path w="1356359" h="4340860">
                  <a:moveTo>
                    <a:pt x="475322" y="3727704"/>
                  </a:moveTo>
                  <a:lnTo>
                    <a:pt x="0" y="3727704"/>
                  </a:lnTo>
                  <a:lnTo>
                    <a:pt x="0" y="3874008"/>
                  </a:lnTo>
                  <a:lnTo>
                    <a:pt x="475322" y="3874008"/>
                  </a:lnTo>
                  <a:lnTo>
                    <a:pt x="475322" y="3727704"/>
                  </a:lnTo>
                  <a:close/>
                </a:path>
                <a:path w="1356359" h="4340860">
                  <a:moveTo>
                    <a:pt x="496658" y="3261360"/>
                  </a:moveTo>
                  <a:lnTo>
                    <a:pt x="0" y="3261360"/>
                  </a:lnTo>
                  <a:lnTo>
                    <a:pt x="0" y="3407664"/>
                  </a:lnTo>
                  <a:lnTo>
                    <a:pt x="496658" y="3407664"/>
                  </a:lnTo>
                  <a:lnTo>
                    <a:pt x="496658" y="3261360"/>
                  </a:lnTo>
                  <a:close/>
                </a:path>
                <a:path w="1356359" h="4340860">
                  <a:moveTo>
                    <a:pt x="527138" y="2795016"/>
                  </a:moveTo>
                  <a:lnTo>
                    <a:pt x="0" y="2795016"/>
                  </a:lnTo>
                  <a:lnTo>
                    <a:pt x="0" y="2941320"/>
                  </a:lnTo>
                  <a:lnTo>
                    <a:pt x="527138" y="2941320"/>
                  </a:lnTo>
                  <a:lnTo>
                    <a:pt x="527138" y="2795016"/>
                  </a:lnTo>
                  <a:close/>
                </a:path>
                <a:path w="1356359" h="4340860">
                  <a:moveTo>
                    <a:pt x="679538" y="2328672"/>
                  </a:moveTo>
                  <a:lnTo>
                    <a:pt x="0" y="2328672"/>
                  </a:lnTo>
                  <a:lnTo>
                    <a:pt x="0" y="2474976"/>
                  </a:lnTo>
                  <a:lnTo>
                    <a:pt x="679538" y="2474976"/>
                  </a:lnTo>
                  <a:lnTo>
                    <a:pt x="679538" y="2328672"/>
                  </a:lnTo>
                  <a:close/>
                </a:path>
                <a:path w="1356359" h="4340860">
                  <a:moveTo>
                    <a:pt x="813650" y="1862328"/>
                  </a:moveTo>
                  <a:lnTo>
                    <a:pt x="0" y="1862328"/>
                  </a:lnTo>
                  <a:lnTo>
                    <a:pt x="0" y="2008632"/>
                  </a:lnTo>
                  <a:lnTo>
                    <a:pt x="813650" y="2008632"/>
                  </a:lnTo>
                  <a:lnTo>
                    <a:pt x="813650" y="1862328"/>
                  </a:lnTo>
                  <a:close/>
                </a:path>
                <a:path w="1356359" h="4340860">
                  <a:moveTo>
                    <a:pt x="956906" y="1395984"/>
                  </a:moveTo>
                  <a:lnTo>
                    <a:pt x="0" y="1395984"/>
                  </a:lnTo>
                  <a:lnTo>
                    <a:pt x="0" y="1542288"/>
                  </a:lnTo>
                  <a:lnTo>
                    <a:pt x="956906" y="1542288"/>
                  </a:lnTo>
                  <a:lnTo>
                    <a:pt x="956906" y="1395984"/>
                  </a:lnTo>
                  <a:close/>
                </a:path>
                <a:path w="1356359" h="4340860">
                  <a:moveTo>
                    <a:pt x="1084922" y="929640"/>
                  </a:moveTo>
                  <a:lnTo>
                    <a:pt x="0" y="929640"/>
                  </a:lnTo>
                  <a:lnTo>
                    <a:pt x="0" y="1075944"/>
                  </a:lnTo>
                  <a:lnTo>
                    <a:pt x="1084922" y="1075944"/>
                  </a:lnTo>
                  <a:lnTo>
                    <a:pt x="1084922" y="929640"/>
                  </a:lnTo>
                  <a:close/>
                </a:path>
                <a:path w="1356359" h="4340860">
                  <a:moveTo>
                    <a:pt x="1219034" y="466344"/>
                  </a:moveTo>
                  <a:lnTo>
                    <a:pt x="0" y="466344"/>
                  </a:lnTo>
                  <a:lnTo>
                    <a:pt x="0" y="609600"/>
                  </a:lnTo>
                  <a:lnTo>
                    <a:pt x="1219034" y="609600"/>
                  </a:lnTo>
                  <a:lnTo>
                    <a:pt x="1219034" y="466344"/>
                  </a:lnTo>
                  <a:close/>
                </a:path>
                <a:path w="1356359" h="4340860">
                  <a:moveTo>
                    <a:pt x="1356194" y="0"/>
                  </a:moveTo>
                  <a:lnTo>
                    <a:pt x="0" y="0"/>
                  </a:lnTo>
                  <a:lnTo>
                    <a:pt x="0" y="146304"/>
                  </a:lnTo>
                  <a:lnTo>
                    <a:pt x="1356194" y="146304"/>
                  </a:lnTo>
                  <a:lnTo>
                    <a:pt x="1356194" y="0"/>
                  </a:lnTo>
                  <a:close/>
                </a:path>
              </a:pathLst>
            </a:custGeom>
            <a:solidFill>
              <a:srgbClr val="2070C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" name="object 37"/>
            <p:cNvSpPr/>
            <p:nvPr/>
          </p:nvSpPr>
          <p:spPr>
            <a:xfrm>
              <a:off x="9116744" y="1789603"/>
              <a:ext cx="0" cy="4661535"/>
            </a:xfrm>
            <a:custGeom>
              <a:avLst/>
              <a:gdLst/>
              <a:ahLst/>
              <a:cxnLst/>
              <a:rect l="l" t="t" r="r" b="b"/>
              <a:pathLst>
                <a:path h="4661535">
                  <a:moveTo>
                    <a:pt x="0" y="0"/>
                  </a:moveTo>
                  <a:lnTo>
                    <a:pt x="1" y="4661196"/>
                  </a:lnTo>
                </a:path>
              </a:pathLst>
            </a:custGeom>
            <a:ln w="9525">
              <a:solidFill>
                <a:srgbClr val="E2E2E2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8" name="object 38"/>
          <p:cNvSpPr txBox="1"/>
          <p:nvPr/>
        </p:nvSpPr>
        <p:spPr>
          <a:xfrm>
            <a:off x="10536562" y="1914144"/>
            <a:ext cx="268605" cy="193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spc="25" dirty="0">
                <a:solidFill>
                  <a:srgbClr val="6F6F6F"/>
                </a:solidFill>
                <a:latin typeface="Microsoft Sans Serif"/>
                <a:cs typeface="Microsoft Sans Serif"/>
              </a:rPr>
              <a:t>552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39" name="object 39"/>
          <p:cNvSpPr txBox="1"/>
          <p:nvPr/>
        </p:nvSpPr>
        <p:spPr>
          <a:xfrm>
            <a:off x="10398966" y="2380488"/>
            <a:ext cx="268605" cy="193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spc="25" dirty="0">
                <a:solidFill>
                  <a:srgbClr val="6F6F6F"/>
                </a:solidFill>
                <a:latin typeface="Microsoft Sans Serif"/>
                <a:cs typeface="Microsoft Sans Serif"/>
              </a:rPr>
              <a:t>496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40" name="object 40"/>
          <p:cNvSpPr txBox="1"/>
          <p:nvPr/>
        </p:nvSpPr>
        <p:spPr>
          <a:xfrm>
            <a:off x="10263824" y="2846832"/>
            <a:ext cx="268605" cy="193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spc="25" dirty="0">
                <a:solidFill>
                  <a:srgbClr val="6F6F6F"/>
                </a:solidFill>
                <a:latin typeface="Microsoft Sans Serif"/>
                <a:cs typeface="Microsoft Sans Serif"/>
              </a:rPr>
              <a:t>441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41" name="object 41"/>
          <p:cNvSpPr txBox="1"/>
          <p:nvPr/>
        </p:nvSpPr>
        <p:spPr>
          <a:xfrm>
            <a:off x="10136055" y="3313176"/>
            <a:ext cx="268605" cy="193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spc="25" dirty="0">
                <a:solidFill>
                  <a:srgbClr val="6F6F6F"/>
                </a:solidFill>
                <a:latin typeface="Microsoft Sans Serif"/>
                <a:cs typeface="Microsoft Sans Serif"/>
              </a:rPr>
              <a:t>389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42" name="object 42"/>
          <p:cNvSpPr txBox="1"/>
          <p:nvPr/>
        </p:nvSpPr>
        <p:spPr>
          <a:xfrm>
            <a:off x="9993543" y="3779520"/>
            <a:ext cx="268605" cy="193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spc="25" dirty="0">
                <a:solidFill>
                  <a:srgbClr val="6F6F6F"/>
                </a:solidFill>
                <a:latin typeface="Microsoft Sans Serif"/>
                <a:cs typeface="Microsoft Sans Serif"/>
              </a:rPr>
              <a:t>331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43" name="object 43"/>
          <p:cNvSpPr txBox="1"/>
          <p:nvPr/>
        </p:nvSpPr>
        <p:spPr>
          <a:xfrm>
            <a:off x="9858404" y="4245864"/>
            <a:ext cx="268605" cy="193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spc="25" dirty="0">
                <a:solidFill>
                  <a:srgbClr val="6F6F6F"/>
                </a:solidFill>
                <a:latin typeface="Microsoft Sans Serif"/>
                <a:cs typeface="Microsoft Sans Serif"/>
              </a:rPr>
              <a:t>276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44" name="object 44"/>
          <p:cNvSpPr txBox="1"/>
          <p:nvPr/>
        </p:nvSpPr>
        <p:spPr>
          <a:xfrm>
            <a:off x="9706062" y="4712208"/>
            <a:ext cx="268605" cy="193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spc="25" dirty="0">
                <a:solidFill>
                  <a:srgbClr val="6F6F6F"/>
                </a:solidFill>
                <a:latin typeface="Microsoft Sans Serif"/>
                <a:cs typeface="Microsoft Sans Serif"/>
              </a:rPr>
              <a:t>214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45" name="object 45"/>
          <p:cNvSpPr txBox="1"/>
          <p:nvPr/>
        </p:nvSpPr>
        <p:spPr>
          <a:xfrm>
            <a:off x="9676578" y="5178552"/>
            <a:ext cx="268605" cy="193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spc="25" dirty="0">
                <a:solidFill>
                  <a:srgbClr val="6F6F6F"/>
                </a:solidFill>
                <a:latin typeface="Microsoft Sans Serif"/>
                <a:cs typeface="Microsoft Sans Serif"/>
              </a:rPr>
              <a:t>202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46" name="object 46"/>
          <p:cNvSpPr txBox="1"/>
          <p:nvPr/>
        </p:nvSpPr>
        <p:spPr>
          <a:xfrm>
            <a:off x="9654463" y="5644896"/>
            <a:ext cx="268605" cy="193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spc="25" dirty="0">
                <a:solidFill>
                  <a:srgbClr val="6F6F6F"/>
                </a:solidFill>
                <a:latin typeface="Microsoft Sans Serif"/>
                <a:cs typeface="Microsoft Sans Serif"/>
              </a:rPr>
              <a:t>193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47" name="object 47"/>
          <p:cNvSpPr txBox="1"/>
          <p:nvPr/>
        </p:nvSpPr>
        <p:spPr>
          <a:xfrm>
            <a:off x="9600407" y="6108191"/>
            <a:ext cx="268605" cy="193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spc="25" dirty="0">
                <a:solidFill>
                  <a:srgbClr val="6F6F6F"/>
                </a:solidFill>
                <a:latin typeface="Microsoft Sans Serif"/>
                <a:cs typeface="Microsoft Sans Serif"/>
              </a:rPr>
              <a:t>171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48" name="object 48"/>
          <p:cNvSpPr txBox="1"/>
          <p:nvPr/>
        </p:nvSpPr>
        <p:spPr>
          <a:xfrm>
            <a:off x="7633266" y="1905000"/>
            <a:ext cx="1357630" cy="193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spc="35" dirty="0">
                <a:solidFill>
                  <a:srgbClr val="535353"/>
                </a:solidFill>
                <a:latin typeface="Microsoft Sans Serif"/>
                <a:cs typeface="Microsoft Sans Serif"/>
              </a:rPr>
              <a:t>C</a:t>
            </a:r>
            <a:r>
              <a:rPr sz="1100" spc="50" dirty="0">
                <a:solidFill>
                  <a:srgbClr val="535353"/>
                </a:solidFill>
                <a:latin typeface="Microsoft Sans Serif"/>
                <a:cs typeface="Microsoft Sans Serif"/>
              </a:rPr>
              <a:t>o</a:t>
            </a:r>
            <a:r>
              <a:rPr sz="1100" spc="-20" dirty="0">
                <a:solidFill>
                  <a:srgbClr val="535353"/>
                </a:solidFill>
                <a:latin typeface="Microsoft Sans Serif"/>
                <a:cs typeface="Microsoft Sans Serif"/>
              </a:rPr>
              <a:t>m</a:t>
            </a:r>
            <a:r>
              <a:rPr sz="1100" spc="85" dirty="0">
                <a:solidFill>
                  <a:srgbClr val="535353"/>
                </a:solidFill>
                <a:latin typeface="Microsoft Sans Serif"/>
                <a:cs typeface="Microsoft Sans Serif"/>
              </a:rPr>
              <a:t>pu</a:t>
            </a:r>
            <a:r>
              <a:rPr sz="1100" spc="-10" dirty="0">
                <a:solidFill>
                  <a:srgbClr val="535353"/>
                </a:solidFill>
                <a:latin typeface="Microsoft Sans Serif"/>
                <a:cs typeface="Microsoft Sans Serif"/>
              </a:rPr>
              <a:t>t</a:t>
            </a:r>
            <a:r>
              <a:rPr sz="1100" spc="85" dirty="0">
                <a:solidFill>
                  <a:srgbClr val="535353"/>
                </a:solidFill>
                <a:latin typeface="Microsoft Sans Serif"/>
                <a:cs typeface="Microsoft Sans Serif"/>
              </a:rPr>
              <a:t>e</a:t>
            </a:r>
            <a:r>
              <a:rPr sz="1100" spc="25" dirty="0">
                <a:solidFill>
                  <a:srgbClr val="535353"/>
                </a:solidFill>
                <a:latin typeface="Microsoft Sans Serif"/>
                <a:cs typeface="Microsoft Sans Serif"/>
              </a:rPr>
              <a:t>r</a:t>
            </a:r>
            <a:r>
              <a:rPr sz="1100" spc="-90" dirty="0">
                <a:solidFill>
                  <a:srgbClr val="535353"/>
                </a:solidFill>
                <a:latin typeface="Microsoft Sans Serif"/>
                <a:cs typeface="Microsoft Sans Serif"/>
              </a:rPr>
              <a:t> </a:t>
            </a:r>
            <a:r>
              <a:rPr sz="1100" spc="-40" dirty="0">
                <a:solidFill>
                  <a:srgbClr val="535353"/>
                </a:solidFill>
                <a:latin typeface="Microsoft Sans Serif"/>
                <a:cs typeface="Microsoft Sans Serif"/>
              </a:rPr>
              <a:t>E</a:t>
            </a:r>
            <a:r>
              <a:rPr sz="1100" spc="-15" dirty="0">
                <a:solidFill>
                  <a:srgbClr val="535353"/>
                </a:solidFill>
                <a:latin typeface="Microsoft Sans Serif"/>
                <a:cs typeface="Microsoft Sans Serif"/>
              </a:rPr>
              <a:t>n</a:t>
            </a:r>
            <a:r>
              <a:rPr sz="1100" spc="80" dirty="0">
                <a:solidFill>
                  <a:srgbClr val="535353"/>
                </a:solidFill>
                <a:latin typeface="Microsoft Sans Serif"/>
                <a:cs typeface="Microsoft Sans Serif"/>
              </a:rPr>
              <a:t>g</a:t>
            </a:r>
            <a:r>
              <a:rPr sz="1100" spc="40" dirty="0">
                <a:solidFill>
                  <a:srgbClr val="535353"/>
                </a:solidFill>
                <a:latin typeface="Microsoft Sans Serif"/>
                <a:cs typeface="Microsoft Sans Serif"/>
              </a:rPr>
              <a:t>i</a:t>
            </a:r>
            <a:r>
              <a:rPr sz="1100" spc="-15" dirty="0">
                <a:solidFill>
                  <a:srgbClr val="535353"/>
                </a:solidFill>
                <a:latin typeface="Microsoft Sans Serif"/>
                <a:cs typeface="Microsoft Sans Serif"/>
              </a:rPr>
              <a:t>ne</a:t>
            </a:r>
            <a:r>
              <a:rPr sz="1100" spc="85" dirty="0">
                <a:solidFill>
                  <a:srgbClr val="535353"/>
                </a:solidFill>
                <a:latin typeface="Microsoft Sans Serif"/>
                <a:cs typeface="Microsoft Sans Serif"/>
              </a:rPr>
              <a:t>e</a:t>
            </a:r>
            <a:r>
              <a:rPr sz="1100" spc="25" dirty="0">
                <a:solidFill>
                  <a:srgbClr val="535353"/>
                </a:solidFill>
                <a:latin typeface="Microsoft Sans Serif"/>
                <a:cs typeface="Microsoft Sans Serif"/>
              </a:rPr>
              <a:t>r</a:t>
            </a:r>
            <a:r>
              <a:rPr sz="1100" spc="-65" dirty="0">
                <a:solidFill>
                  <a:srgbClr val="535353"/>
                </a:solidFill>
                <a:latin typeface="Microsoft Sans Serif"/>
                <a:cs typeface="Microsoft Sans Serif"/>
              </a:rPr>
              <a:t>s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49" name="object 49"/>
          <p:cNvSpPr txBox="1"/>
          <p:nvPr/>
        </p:nvSpPr>
        <p:spPr>
          <a:xfrm>
            <a:off x="8321798" y="2371344"/>
            <a:ext cx="671830" cy="193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spc="10" dirty="0">
                <a:solidFill>
                  <a:srgbClr val="535353"/>
                </a:solidFill>
                <a:latin typeface="Microsoft Sans Serif"/>
                <a:cs typeface="Microsoft Sans Serif"/>
              </a:rPr>
              <a:t>E</a:t>
            </a:r>
            <a:r>
              <a:rPr sz="1100" spc="-70" dirty="0">
                <a:solidFill>
                  <a:srgbClr val="535353"/>
                </a:solidFill>
                <a:latin typeface="Microsoft Sans Serif"/>
                <a:cs typeface="Microsoft Sans Serif"/>
              </a:rPr>
              <a:t>n</a:t>
            </a:r>
            <a:r>
              <a:rPr sz="1100" spc="80" dirty="0">
                <a:solidFill>
                  <a:srgbClr val="535353"/>
                </a:solidFill>
                <a:latin typeface="Microsoft Sans Serif"/>
                <a:cs typeface="Microsoft Sans Serif"/>
              </a:rPr>
              <a:t>g</a:t>
            </a:r>
            <a:r>
              <a:rPr sz="1100" spc="40" dirty="0">
                <a:solidFill>
                  <a:srgbClr val="535353"/>
                </a:solidFill>
                <a:latin typeface="Microsoft Sans Serif"/>
                <a:cs typeface="Microsoft Sans Serif"/>
              </a:rPr>
              <a:t>i</a:t>
            </a:r>
            <a:r>
              <a:rPr sz="1100" spc="-15" dirty="0">
                <a:solidFill>
                  <a:srgbClr val="535353"/>
                </a:solidFill>
                <a:latin typeface="Microsoft Sans Serif"/>
                <a:cs typeface="Microsoft Sans Serif"/>
              </a:rPr>
              <a:t>ne</a:t>
            </a:r>
            <a:r>
              <a:rPr sz="1100" spc="85" dirty="0">
                <a:solidFill>
                  <a:srgbClr val="535353"/>
                </a:solidFill>
                <a:latin typeface="Microsoft Sans Serif"/>
                <a:cs typeface="Microsoft Sans Serif"/>
              </a:rPr>
              <a:t>e</a:t>
            </a:r>
            <a:r>
              <a:rPr sz="1100" spc="25" dirty="0">
                <a:solidFill>
                  <a:srgbClr val="535353"/>
                </a:solidFill>
                <a:latin typeface="Microsoft Sans Serif"/>
                <a:cs typeface="Microsoft Sans Serif"/>
              </a:rPr>
              <a:t>r</a:t>
            </a:r>
            <a:r>
              <a:rPr sz="1100" spc="-65" dirty="0">
                <a:solidFill>
                  <a:srgbClr val="535353"/>
                </a:solidFill>
                <a:latin typeface="Microsoft Sans Serif"/>
                <a:cs typeface="Microsoft Sans Serif"/>
              </a:rPr>
              <a:t>s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50" name="object 50"/>
          <p:cNvSpPr txBox="1"/>
          <p:nvPr/>
        </p:nvSpPr>
        <p:spPr>
          <a:xfrm>
            <a:off x="8389932" y="2837688"/>
            <a:ext cx="595630" cy="193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spc="10" dirty="0">
                <a:solidFill>
                  <a:srgbClr val="535353"/>
                </a:solidFill>
                <a:latin typeface="Microsoft Sans Serif"/>
                <a:cs typeface="Microsoft Sans Serif"/>
              </a:rPr>
              <a:t>Hoteliers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51" name="object 51"/>
          <p:cNvSpPr txBox="1"/>
          <p:nvPr/>
        </p:nvSpPr>
        <p:spPr>
          <a:xfrm>
            <a:off x="8384407" y="3304032"/>
            <a:ext cx="608330" cy="193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spc="-5" dirty="0">
                <a:solidFill>
                  <a:srgbClr val="535353"/>
                </a:solidFill>
                <a:latin typeface="Microsoft Sans Serif"/>
                <a:cs typeface="Microsoft Sans Serif"/>
              </a:rPr>
              <a:t>Teachers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52" name="object 52"/>
          <p:cNvSpPr txBox="1"/>
          <p:nvPr/>
        </p:nvSpPr>
        <p:spPr>
          <a:xfrm>
            <a:off x="8170603" y="3767328"/>
            <a:ext cx="811530" cy="193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spc="50" dirty="0">
                <a:solidFill>
                  <a:srgbClr val="535353"/>
                </a:solidFill>
                <a:latin typeface="Microsoft Sans Serif"/>
                <a:cs typeface="Microsoft Sans Serif"/>
              </a:rPr>
              <a:t>A</a:t>
            </a:r>
            <a:r>
              <a:rPr sz="1100" spc="-40" dirty="0">
                <a:solidFill>
                  <a:srgbClr val="535353"/>
                </a:solidFill>
                <a:latin typeface="Microsoft Sans Serif"/>
                <a:cs typeface="Microsoft Sans Serif"/>
              </a:rPr>
              <a:t>c</a:t>
            </a:r>
            <a:r>
              <a:rPr sz="1100" spc="45" dirty="0">
                <a:solidFill>
                  <a:srgbClr val="535353"/>
                </a:solidFill>
                <a:latin typeface="Microsoft Sans Serif"/>
                <a:cs typeface="Microsoft Sans Serif"/>
              </a:rPr>
              <a:t>c</a:t>
            </a:r>
            <a:r>
              <a:rPr sz="1100" spc="-15" dirty="0">
                <a:solidFill>
                  <a:srgbClr val="535353"/>
                </a:solidFill>
                <a:latin typeface="Microsoft Sans Serif"/>
                <a:cs typeface="Microsoft Sans Serif"/>
              </a:rPr>
              <a:t>o</a:t>
            </a:r>
            <a:r>
              <a:rPr sz="1100" spc="85" dirty="0">
                <a:solidFill>
                  <a:srgbClr val="535353"/>
                </a:solidFill>
                <a:latin typeface="Microsoft Sans Serif"/>
                <a:cs typeface="Microsoft Sans Serif"/>
              </a:rPr>
              <a:t>u</a:t>
            </a:r>
            <a:r>
              <a:rPr sz="1100" spc="-15" dirty="0">
                <a:solidFill>
                  <a:srgbClr val="535353"/>
                </a:solidFill>
                <a:latin typeface="Microsoft Sans Serif"/>
                <a:cs typeface="Microsoft Sans Serif"/>
              </a:rPr>
              <a:t>n</a:t>
            </a:r>
            <a:r>
              <a:rPr sz="1100" spc="90" dirty="0">
                <a:solidFill>
                  <a:srgbClr val="535353"/>
                </a:solidFill>
                <a:latin typeface="Microsoft Sans Serif"/>
                <a:cs typeface="Microsoft Sans Serif"/>
              </a:rPr>
              <a:t>t</a:t>
            </a:r>
            <a:r>
              <a:rPr sz="1100" spc="-15" dirty="0">
                <a:solidFill>
                  <a:srgbClr val="535353"/>
                </a:solidFill>
                <a:latin typeface="Microsoft Sans Serif"/>
                <a:cs typeface="Microsoft Sans Serif"/>
              </a:rPr>
              <a:t>an</a:t>
            </a:r>
            <a:r>
              <a:rPr sz="1100" spc="-10" dirty="0">
                <a:solidFill>
                  <a:srgbClr val="535353"/>
                </a:solidFill>
                <a:latin typeface="Microsoft Sans Serif"/>
                <a:cs typeface="Microsoft Sans Serif"/>
              </a:rPr>
              <a:t>t</a:t>
            </a:r>
            <a:r>
              <a:rPr sz="1100" spc="-65" dirty="0">
                <a:solidFill>
                  <a:srgbClr val="535353"/>
                </a:solidFill>
                <a:latin typeface="Microsoft Sans Serif"/>
                <a:cs typeface="Microsoft Sans Serif"/>
              </a:rPr>
              <a:t>s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53" name="object 53"/>
          <p:cNvSpPr txBox="1"/>
          <p:nvPr/>
        </p:nvSpPr>
        <p:spPr>
          <a:xfrm>
            <a:off x="8510709" y="4233672"/>
            <a:ext cx="481330" cy="193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spc="10" dirty="0">
                <a:solidFill>
                  <a:srgbClr val="535353"/>
                </a:solidFill>
                <a:latin typeface="Microsoft Sans Serif"/>
                <a:cs typeface="Microsoft Sans Serif"/>
              </a:rPr>
              <a:t>D</a:t>
            </a:r>
            <a:r>
              <a:rPr sz="1100" spc="20" dirty="0">
                <a:solidFill>
                  <a:srgbClr val="535353"/>
                </a:solidFill>
                <a:latin typeface="Microsoft Sans Serif"/>
                <a:cs typeface="Microsoft Sans Serif"/>
              </a:rPr>
              <a:t>r</a:t>
            </a:r>
            <a:r>
              <a:rPr sz="1100" spc="40" dirty="0">
                <a:solidFill>
                  <a:srgbClr val="535353"/>
                </a:solidFill>
                <a:latin typeface="Microsoft Sans Serif"/>
                <a:cs typeface="Microsoft Sans Serif"/>
              </a:rPr>
              <a:t>i</a:t>
            </a:r>
            <a:r>
              <a:rPr sz="1100" spc="-55" dirty="0">
                <a:solidFill>
                  <a:srgbClr val="535353"/>
                </a:solidFill>
                <a:latin typeface="Microsoft Sans Serif"/>
                <a:cs typeface="Microsoft Sans Serif"/>
              </a:rPr>
              <a:t>v</a:t>
            </a:r>
            <a:r>
              <a:rPr sz="1100" spc="85" dirty="0">
                <a:solidFill>
                  <a:srgbClr val="535353"/>
                </a:solidFill>
                <a:latin typeface="Microsoft Sans Serif"/>
                <a:cs typeface="Microsoft Sans Serif"/>
              </a:rPr>
              <a:t>e</a:t>
            </a:r>
            <a:r>
              <a:rPr sz="1100" spc="25" dirty="0">
                <a:solidFill>
                  <a:srgbClr val="535353"/>
                </a:solidFill>
                <a:latin typeface="Microsoft Sans Serif"/>
                <a:cs typeface="Microsoft Sans Serif"/>
              </a:rPr>
              <a:t>r</a:t>
            </a:r>
            <a:r>
              <a:rPr sz="1100" spc="-65" dirty="0">
                <a:solidFill>
                  <a:srgbClr val="535353"/>
                </a:solidFill>
                <a:latin typeface="Microsoft Sans Serif"/>
                <a:cs typeface="Microsoft Sans Serif"/>
              </a:rPr>
              <a:t>s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54" name="object 54"/>
          <p:cNvSpPr txBox="1"/>
          <p:nvPr/>
        </p:nvSpPr>
        <p:spPr>
          <a:xfrm>
            <a:off x="8262678" y="4700016"/>
            <a:ext cx="722630" cy="193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spc="-20" dirty="0">
                <a:solidFill>
                  <a:srgbClr val="535353"/>
                </a:solidFill>
                <a:latin typeface="Microsoft Sans Serif"/>
                <a:cs typeface="Microsoft Sans Serif"/>
              </a:rPr>
              <a:t>HVAC</a:t>
            </a:r>
            <a:r>
              <a:rPr sz="1100" spc="-40" dirty="0">
                <a:solidFill>
                  <a:srgbClr val="535353"/>
                </a:solidFill>
                <a:latin typeface="Microsoft Sans Serif"/>
                <a:cs typeface="Microsoft Sans Serif"/>
              </a:rPr>
              <a:t> </a:t>
            </a:r>
            <a:r>
              <a:rPr sz="1100" spc="-25" dirty="0">
                <a:solidFill>
                  <a:srgbClr val="535353"/>
                </a:solidFill>
                <a:latin typeface="Microsoft Sans Serif"/>
                <a:cs typeface="Microsoft Sans Serif"/>
              </a:rPr>
              <a:t>Pros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55" name="object 55"/>
          <p:cNvSpPr txBox="1"/>
          <p:nvPr/>
        </p:nvSpPr>
        <p:spPr>
          <a:xfrm>
            <a:off x="8172095" y="5071872"/>
            <a:ext cx="292100" cy="193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spc="-5" dirty="0">
                <a:solidFill>
                  <a:srgbClr val="535353"/>
                </a:solidFill>
                <a:latin typeface="Microsoft Sans Serif"/>
                <a:cs typeface="Microsoft Sans Serif"/>
              </a:rPr>
              <a:t>Ha</a:t>
            </a:r>
            <a:r>
              <a:rPr sz="1100" spc="40" dirty="0">
                <a:solidFill>
                  <a:srgbClr val="535353"/>
                </a:solidFill>
                <a:latin typeface="Microsoft Sans Serif"/>
                <a:cs typeface="Microsoft Sans Serif"/>
              </a:rPr>
              <a:t>i</a:t>
            </a:r>
            <a:r>
              <a:rPr sz="1100" spc="25" dirty="0">
                <a:solidFill>
                  <a:srgbClr val="535353"/>
                </a:solidFill>
                <a:latin typeface="Microsoft Sans Serif"/>
                <a:cs typeface="Microsoft Sans Serif"/>
              </a:rPr>
              <a:t>r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56" name="object 56"/>
          <p:cNvSpPr txBox="1"/>
          <p:nvPr/>
        </p:nvSpPr>
        <p:spPr>
          <a:xfrm>
            <a:off x="7642280" y="5263896"/>
            <a:ext cx="1485265" cy="193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spc="30" dirty="0">
                <a:solidFill>
                  <a:srgbClr val="535353"/>
                </a:solidFill>
                <a:latin typeface="Microsoft Sans Serif"/>
                <a:cs typeface="Microsoft Sans Serif"/>
              </a:rPr>
              <a:t>Dresser/Beauticians/…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57" name="object 57"/>
          <p:cNvSpPr txBox="1"/>
          <p:nvPr/>
        </p:nvSpPr>
        <p:spPr>
          <a:xfrm>
            <a:off x="8050397" y="5632703"/>
            <a:ext cx="938530" cy="193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spc="10" dirty="0">
                <a:solidFill>
                  <a:srgbClr val="535353"/>
                </a:solidFill>
                <a:latin typeface="Microsoft Sans Serif"/>
                <a:cs typeface="Microsoft Sans Serif"/>
              </a:rPr>
              <a:t>Entreprenuers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58" name="object 58"/>
          <p:cNvSpPr txBox="1"/>
          <p:nvPr/>
        </p:nvSpPr>
        <p:spPr>
          <a:xfrm>
            <a:off x="7628501" y="5983223"/>
            <a:ext cx="1356995" cy="403860"/>
          </a:xfrm>
          <a:prstGeom prst="rect">
            <a:avLst/>
          </a:prstGeom>
        </p:spPr>
        <p:txBody>
          <a:bodyPr vert="horz" wrap="square" lIns="0" tIns="33655" rIns="0" bIns="0" rtlCol="0">
            <a:spAutoFit/>
          </a:bodyPr>
          <a:lstStyle/>
          <a:p>
            <a:pPr marL="6985" algn="ctr">
              <a:lnSpc>
                <a:spcPct val="100000"/>
              </a:lnSpc>
              <a:spcBef>
                <a:spcPts val="265"/>
              </a:spcBef>
            </a:pPr>
            <a:r>
              <a:rPr sz="1100" spc="50" dirty="0">
                <a:solidFill>
                  <a:srgbClr val="535353"/>
                </a:solidFill>
                <a:latin typeface="Microsoft Sans Serif"/>
                <a:cs typeface="Microsoft Sans Serif"/>
              </a:rPr>
              <a:t>Auto</a:t>
            </a:r>
            <a:endParaRPr sz="1100">
              <a:latin typeface="Microsoft Sans Serif"/>
              <a:cs typeface="Microsoft Sans Serif"/>
            </a:endParaRPr>
          </a:p>
          <a:p>
            <a:pPr algn="ctr">
              <a:lnSpc>
                <a:spcPct val="100000"/>
              </a:lnSpc>
              <a:spcBef>
                <a:spcPts val="170"/>
              </a:spcBef>
            </a:pPr>
            <a:r>
              <a:rPr sz="1100" spc="5" dirty="0">
                <a:solidFill>
                  <a:srgbClr val="535353"/>
                </a:solidFill>
                <a:latin typeface="Microsoft Sans Serif"/>
                <a:cs typeface="Microsoft Sans Serif"/>
              </a:rPr>
              <a:t>Mechanics/Repairers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59" name="object 59"/>
          <p:cNvSpPr txBox="1"/>
          <p:nvPr/>
        </p:nvSpPr>
        <p:spPr>
          <a:xfrm>
            <a:off x="9187306" y="1568703"/>
            <a:ext cx="218440" cy="2235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spc="15" dirty="0">
                <a:solidFill>
                  <a:srgbClr val="828282"/>
                </a:solidFill>
                <a:latin typeface="Trebuchet MS"/>
                <a:cs typeface="Trebuchet MS"/>
              </a:rPr>
              <a:t>PT</a:t>
            </a:r>
            <a:endParaRPr sz="1300">
              <a:latin typeface="Trebuchet MS"/>
              <a:cs typeface="Trebuchet MS"/>
            </a:endParaRPr>
          </a:p>
        </p:txBody>
      </p:sp>
      <p:sp>
        <p:nvSpPr>
          <p:cNvPr id="60" name="object 60"/>
          <p:cNvSpPr txBox="1">
            <a:spLocks noGrp="1"/>
          </p:cNvSpPr>
          <p:nvPr>
            <p:ph type="title"/>
          </p:nvPr>
        </p:nvSpPr>
        <p:spPr>
          <a:xfrm>
            <a:off x="325118" y="582675"/>
            <a:ext cx="5536565" cy="6350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085215" algn="l"/>
              </a:tabLst>
            </a:pPr>
            <a:r>
              <a:rPr spc="-5" dirty="0"/>
              <a:t>TOP	</a:t>
            </a:r>
            <a:r>
              <a:rPr dirty="0"/>
              <a:t>10</a:t>
            </a:r>
            <a:r>
              <a:rPr spc="-60" dirty="0"/>
              <a:t> </a:t>
            </a:r>
            <a:r>
              <a:rPr spc="-5" dirty="0"/>
              <a:t>PROFESSIONALS</a:t>
            </a:r>
          </a:p>
        </p:txBody>
      </p:sp>
      <p:grpSp>
        <p:nvGrpSpPr>
          <p:cNvPr id="61" name="object 61"/>
          <p:cNvGrpSpPr/>
          <p:nvPr/>
        </p:nvGrpSpPr>
        <p:grpSpPr>
          <a:xfrm>
            <a:off x="2126597" y="1949988"/>
            <a:ext cx="699135" cy="4402455"/>
            <a:chOff x="2126597" y="1949988"/>
            <a:chExt cx="699135" cy="4402455"/>
          </a:xfrm>
        </p:grpSpPr>
        <p:sp>
          <p:nvSpPr>
            <p:cNvPr id="62" name="object 62"/>
            <p:cNvSpPr/>
            <p:nvPr/>
          </p:nvSpPr>
          <p:spPr>
            <a:xfrm>
              <a:off x="2131352" y="2100071"/>
              <a:ext cx="694690" cy="4099560"/>
            </a:xfrm>
            <a:custGeom>
              <a:avLst/>
              <a:gdLst/>
              <a:ahLst/>
              <a:cxnLst/>
              <a:rect l="l" t="t" r="r" b="b"/>
              <a:pathLst>
                <a:path w="694689" h="4099560">
                  <a:moveTo>
                    <a:pt x="102831" y="3962400"/>
                  </a:moveTo>
                  <a:lnTo>
                    <a:pt x="0" y="3962400"/>
                  </a:lnTo>
                  <a:lnTo>
                    <a:pt x="0" y="4099560"/>
                  </a:lnTo>
                  <a:lnTo>
                    <a:pt x="102831" y="4099560"/>
                  </a:lnTo>
                  <a:lnTo>
                    <a:pt x="102831" y="3962400"/>
                  </a:lnTo>
                  <a:close/>
                </a:path>
                <a:path w="694689" h="4099560">
                  <a:moveTo>
                    <a:pt x="102831" y="3523488"/>
                  </a:moveTo>
                  <a:lnTo>
                    <a:pt x="0" y="3523488"/>
                  </a:lnTo>
                  <a:lnTo>
                    <a:pt x="0" y="3660648"/>
                  </a:lnTo>
                  <a:lnTo>
                    <a:pt x="102831" y="3660648"/>
                  </a:lnTo>
                  <a:lnTo>
                    <a:pt x="102831" y="3523488"/>
                  </a:lnTo>
                  <a:close/>
                </a:path>
                <a:path w="694689" h="4099560">
                  <a:moveTo>
                    <a:pt x="108927" y="3081528"/>
                  </a:moveTo>
                  <a:lnTo>
                    <a:pt x="0" y="3081528"/>
                  </a:lnTo>
                  <a:lnTo>
                    <a:pt x="0" y="3221736"/>
                  </a:lnTo>
                  <a:lnTo>
                    <a:pt x="108927" y="3221736"/>
                  </a:lnTo>
                  <a:lnTo>
                    <a:pt x="108927" y="3081528"/>
                  </a:lnTo>
                  <a:close/>
                </a:path>
                <a:path w="694689" h="4099560">
                  <a:moveTo>
                    <a:pt x="115023" y="2642616"/>
                  </a:moveTo>
                  <a:lnTo>
                    <a:pt x="0" y="2642616"/>
                  </a:lnTo>
                  <a:lnTo>
                    <a:pt x="0" y="2779776"/>
                  </a:lnTo>
                  <a:lnTo>
                    <a:pt x="115023" y="2779776"/>
                  </a:lnTo>
                  <a:lnTo>
                    <a:pt x="115023" y="2642616"/>
                  </a:lnTo>
                  <a:close/>
                </a:path>
                <a:path w="694689" h="4099560">
                  <a:moveTo>
                    <a:pt x="136359" y="2200656"/>
                  </a:moveTo>
                  <a:lnTo>
                    <a:pt x="0" y="2200656"/>
                  </a:lnTo>
                  <a:lnTo>
                    <a:pt x="0" y="2340864"/>
                  </a:lnTo>
                  <a:lnTo>
                    <a:pt x="136359" y="2340864"/>
                  </a:lnTo>
                  <a:lnTo>
                    <a:pt x="136359" y="2200656"/>
                  </a:lnTo>
                  <a:close/>
                </a:path>
                <a:path w="694689" h="4099560">
                  <a:moveTo>
                    <a:pt x="200367" y="1761744"/>
                  </a:moveTo>
                  <a:lnTo>
                    <a:pt x="0" y="1761744"/>
                  </a:lnTo>
                  <a:lnTo>
                    <a:pt x="0" y="1898904"/>
                  </a:lnTo>
                  <a:lnTo>
                    <a:pt x="200367" y="1898904"/>
                  </a:lnTo>
                  <a:lnTo>
                    <a:pt x="200367" y="1761744"/>
                  </a:lnTo>
                  <a:close/>
                </a:path>
                <a:path w="694689" h="4099560">
                  <a:moveTo>
                    <a:pt x="276567" y="1322832"/>
                  </a:moveTo>
                  <a:lnTo>
                    <a:pt x="0" y="1322832"/>
                  </a:lnTo>
                  <a:lnTo>
                    <a:pt x="0" y="1459992"/>
                  </a:lnTo>
                  <a:lnTo>
                    <a:pt x="276567" y="1459992"/>
                  </a:lnTo>
                  <a:lnTo>
                    <a:pt x="276567" y="1322832"/>
                  </a:lnTo>
                  <a:close/>
                </a:path>
                <a:path w="694689" h="4099560">
                  <a:moveTo>
                    <a:pt x="371055" y="880872"/>
                  </a:moveTo>
                  <a:lnTo>
                    <a:pt x="0" y="880872"/>
                  </a:lnTo>
                  <a:lnTo>
                    <a:pt x="0" y="1018032"/>
                  </a:lnTo>
                  <a:lnTo>
                    <a:pt x="371055" y="1018032"/>
                  </a:lnTo>
                  <a:lnTo>
                    <a:pt x="371055" y="880872"/>
                  </a:lnTo>
                  <a:close/>
                </a:path>
                <a:path w="694689" h="4099560">
                  <a:moveTo>
                    <a:pt x="407631" y="441960"/>
                  </a:moveTo>
                  <a:lnTo>
                    <a:pt x="0" y="441960"/>
                  </a:lnTo>
                  <a:lnTo>
                    <a:pt x="0" y="579120"/>
                  </a:lnTo>
                  <a:lnTo>
                    <a:pt x="407631" y="579120"/>
                  </a:lnTo>
                  <a:lnTo>
                    <a:pt x="407631" y="441960"/>
                  </a:lnTo>
                  <a:close/>
                </a:path>
                <a:path w="694689" h="4099560">
                  <a:moveTo>
                    <a:pt x="694143" y="0"/>
                  </a:moveTo>
                  <a:lnTo>
                    <a:pt x="0" y="0"/>
                  </a:lnTo>
                  <a:lnTo>
                    <a:pt x="0" y="140208"/>
                  </a:lnTo>
                  <a:lnTo>
                    <a:pt x="694143" y="140208"/>
                  </a:lnTo>
                  <a:lnTo>
                    <a:pt x="694143" y="0"/>
                  </a:lnTo>
                  <a:close/>
                </a:path>
              </a:pathLst>
            </a:custGeom>
            <a:solidFill>
              <a:srgbClr val="6CEA8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3" name="object 63"/>
            <p:cNvSpPr/>
            <p:nvPr/>
          </p:nvSpPr>
          <p:spPr>
            <a:xfrm>
              <a:off x="2131359" y="1949988"/>
              <a:ext cx="0" cy="4402455"/>
            </a:xfrm>
            <a:custGeom>
              <a:avLst/>
              <a:gdLst/>
              <a:ahLst/>
              <a:cxnLst/>
              <a:rect l="l" t="t" r="r" b="b"/>
              <a:pathLst>
                <a:path h="4402455">
                  <a:moveTo>
                    <a:pt x="0" y="0"/>
                  </a:moveTo>
                  <a:lnTo>
                    <a:pt x="1" y="4402054"/>
                  </a:lnTo>
                </a:path>
              </a:pathLst>
            </a:custGeom>
            <a:ln w="9525">
              <a:solidFill>
                <a:srgbClr val="E2E2E2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4" name="object 64"/>
          <p:cNvSpPr txBox="1"/>
          <p:nvPr/>
        </p:nvSpPr>
        <p:spPr>
          <a:xfrm>
            <a:off x="2924780" y="2063496"/>
            <a:ext cx="386080" cy="193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spc="15" dirty="0">
                <a:solidFill>
                  <a:srgbClr val="535353"/>
                </a:solidFill>
                <a:latin typeface="Microsoft Sans Serif"/>
                <a:cs typeface="Microsoft Sans Serif"/>
              </a:rPr>
              <a:t>3,497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65" name="object 65"/>
          <p:cNvSpPr txBox="1"/>
          <p:nvPr/>
        </p:nvSpPr>
        <p:spPr>
          <a:xfrm>
            <a:off x="2637798" y="2502408"/>
            <a:ext cx="386080" cy="193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spc="15" dirty="0">
                <a:solidFill>
                  <a:srgbClr val="535353"/>
                </a:solidFill>
                <a:latin typeface="Microsoft Sans Serif"/>
                <a:cs typeface="Microsoft Sans Serif"/>
              </a:rPr>
              <a:t>2,053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66" name="object 66"/>
          <p:cNvSpPr txBox="1"/>
          <p:nvPr/>
        </p:nvSpPr>
        <p:spPr>
          <a:xfrm>
            <a:off x="2601827" y="2941320"/>
            <a:ext cx="386080" cy="193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spc="15" dirty="0">
                <a:solidFill>
                  <a:srgbClr val="535353"/>
                </a:solidFill>
                <a:latin typeface="Microsoft Sans Serif"/>
                <a:cs typeface="Microsoft Sans Serif"/>
              </a:rPr>
              <a:t>1,872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67" name="object 67"/>
          <p:cNvSpPr txBox="1"/>
          <p:nvPr/>
        </p:nvSpPr>
        <p:spPr>
          <a:xfrm>
            <a:off x="2506233" y="3383279"/>
            <a:ext cx="386080" cy="193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spc="15" dirty="0">
                <a:solidFill>
                  <a:srgbClr val="535353"/>
                </a:solidFill>
                <a:latin typeface="Microsoft Sans Serif"/>
                <a:cs typeface="Microsoft Sans Serif"/>
              </a:rPr>
              <a:t>1,391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68" name="object 68"/>
          <p:cNvSpPr txBox="1"/>
          <p:nvPr/>
        </p:nvSpPr>
        <p:spPr>
          <a:xfrm>
            <a:off x="2431506" y="3822192"/>
            <a:ext cx="386080" cy="193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spc="15" dirty="0">
                <a:solidFill>
                  <a:srgbClr val="535353"/>
                </a:solidFill>
                <a:latin typeface="Microsoft Sans Serif"/>
                <a:cs typeface="Microsoft Sans Serif"/>
              </a:rPr>
              <a:t>1,015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69" name="object 69"/>
          <p:cNvSpPr txBox="1"/>
          <p:nvPr/>
        </p:nvSpPr>
        <p:spPr>
          <a:xfrm>
            <a:off x="2367313" y="4264152"/>
            <a:ext cx="268605" cy="193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spc="25" dirty="0">
                <a:solidFill>
                  <a:srgbClr val="535353"/>
                </a:solidFill>
                <a:latin typeface="Microsoft Sans Serif"/>
                <a:cs typeface="Microsoft Sans Serif"/>
              </a:rPr>
              <a:t>692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70" name="object 70"/>
          <p:cNvSpPr txBox="1"/>
          <p:nvPr/>
        </p:nvSpPr>
        <p:spPr>
          <a:xfrm>
            <a:off x="2344855" y="4703064"/>
            <a:ext cx="268605" cy="193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spc="25" dirty="0">
                <a:solidFill>
                  <a:srgbClr val="535353"/>
                </a:solidFill>
                <a:latin typeface="Microsoft Sans Serif"/>
                <a:cs typeface="Microsoft Sans Serif"/>
              </a:rPr>
              <a:t>579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71" name="object 71"/>
          <p:cNvSpPr txBox="1"/>
          <p:nvPr/>
        </p:nvSpPr>
        <p:spPr>
          <a:xfrm>
            <a:off x="2338894" y="5141976"/>
            <a:ext cx="268605" cy="193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spc="25" dirty="0">
                <a:solidFill>
                  <a:srgbClr val="535353"/>
                </a:solidFill>
                <a:latin typeface="Microsoft Sans Serif"/>
                <a:cs typeface="Microsoft Sans Serif"/>
              </a:rPr>
              <a:t>549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72" name="object 72"/>
          <p:cNvSpPr txBox="1"/>
          <p:nvPr/>
        </p:nvSpPr>
        <p:spPr>
          <a:xfrm>
            <a:off x="2332930" y="5583935"/>
            <a:ext cx="268605" cy="193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spc="25" dirty="0">
                <a:solidFill>
                  <a:srgbClr val="535353"/>
                </a:solidFill>
                <a:latin typeface="Microsoft Sans Serif"/>
                <a:cs typeface="Microsoft Sans Serif"/>
              </a:rPr>
              <a:t>519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73" name="object 73"/>
          <p:cNvSpPr txBox="1"/>
          <p:nvPr/>
        </p:nvSpPr>
        <p:spPr>
          <a:xfrm>
            <a:off x="2331340" y="6022847"/>
            <a:ext cx="268605" cy="193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spc="25" dirty="0">
                <a:solidFill>
                  <a:srgbClr val="535353"/>
                </a:solidFill>
                <a:latin typeface="Microsoft Sans Serif"/>
                <a:cs typeface="Microsoft Sans Serif"/>
              </a:rPr>
              <a:t>511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74" name="object 74"/>
          <p:cNvSpPr txBox="1"/>
          <p:nvPr/>
        </p:nvSpPr>
        <p:spPr>
          <a:xfrm>
            <a:off x="1336413" y="2051303"/>
            <a:ext cx="671830" cy="193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spc="10" dirty="0">
                <a:solidFill>
                  <a:srgbClr val="535353"/>
                </a:solidFill>
                <a:latin typeface="Microsoft Sans Serif"/>
                <a:cs typeface="Microsoft Sans Serif"/>
              </a:rPr>
              <a:t>E</a:t>
            </a:r>
            <a:r>
              <a:rPr sz="1100" spc="-70" dirty="0">
                <a:solidFill>
                  <a:srgbClr val="535353"/>
                </a:solidFill>
                <a:latin typeface="Microsoft Sans Serif"/>
                <a:cs typeface="Microsoft Sans Serif"/>
              </a:rPr>
              <a:t>n</a:t>
            </a:r>
            <a:r>
              <a:rPr sz="1100" spc="80" dirty="0">
                <a:solidFill>
                  <a:srgbClr val="535353"/>
                </a:solidFill>
                <a:latin typeface="Microsoft Sans Serif"/>
                <a:cs typeface="Microsoft Sans Serif"/>
              </a:rPr>
              <a:t>g</a:t>
            </a:r>
            <a:r>
              <a:rPr sz="1100" spc="40" dirty="0">
                <a:solidFill>
                  <a:srgbClr val="535353"/>
                </a:solidFill>
                <a:latin typeface="Microsoft Sans Serif"/>
                <a:cs typeface="Microsoft Sans Serif"/>
              </a:rPr>
              <a:t>i</a:t>
            </a:r>
            <a:r>
              <a:rPr sz="1100" spc="-15" dirty="0">
                <a:solidFill>
                  <a:srgbClr val="535353"/>
                </a:solidFill>
                <a:latin typeface="Microsoft Sans Serif"/>
                <a:cs typeface="Microsoft Sans Serif"/>
              </a:rPr>
              <a:t>ne</a:t>
            </a:r>
            <a:r>
              <a:rPr sz="1100" spc="85" dirty="0">
                <a:solidFill>
                  <a:srgbClr val="535353"/>
                </a:solidFill>
                <a:latin typeface="Microsoft Sans Serif"/>
                <a:cs typeface="Microsoft Sans Serif"/>
              </a:rPr>
              <a:t>e</a:t>
            </a:r>
            <a:r>
              <a:rPr sz="1100" spc="25" dirty="0">
                <a:solidFill>
                  <a:srgbClr val="535353"/>
                </a:solidFill>
                <a:latin typeface="Microsoft Sans Serif"/>
                <a:cs typeface="Microsoft Sans Serif"/>
              </a:rPr>
              <a:t>r</a:t>
            </a:r>
            <a:r>
              <a:rPr sz="1100" spc="-65" dirty="0">
                <a:solidFill>
                  <a:srgbClr val="535353"/>
                </a:solidFill>
                <a:latin typeface="Microsoft Sans Serif"/>
                <a:cs typeface="Microsoft Sans Serif"/>
              </a:rPr>
              <a:t>s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75" name="object 75"/>
          <p:cNvSpPr txBox="1"/>
          <p:nvPr/>
        </p:nvSpPr>
        <p:spPr>
          <a:xfrm>
            <a:off x="1185219" y="2493264"/>
            <a:ext cx="823594" cy="107124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R="5715" algn="r">
              <a:lnSpc>
                <a:spcPct val="100000"/>
              </a:lnSpc>
              <a:spcBef>
                <a:spcPts val="100"/>
              </a:spcBef>
            </a:pPr>
            <a:r>
              <a:rPr sz="1100" spc="-5" dirty="0">
                <a:solidFill>
                  <a:srgbClr val="535353"/>
                </a:solidFill>
                <a:latin typeface="Microsoft Sans Serif"/>
                <a:cs typeface="Microsoft Sans Serif"/>
              </a:rPr>
              <a:t>Teachers</a:t>
            </a:r>
            <a:endParaRPr sz="1100">
              <a:latin typeface="Microsoft Sans Serif"/>
              <a:cs typeface="Microsoft Sans Serif"/>
            </a:endParaRPr>
          </a:p>
          <a:p>
            <a:pPr marL="156845" marR="5080" indent="-6985">
              <a:lnSpc>
                <a:spcPct val="112700"/>
              </a:lnSpc>
              <a:spcBef>
                <a:spcPts val="1225"/>
              </a:spcBef>
            </a:pPr>
            <a:r>
              <a:rPr sz="1100" spc="35" dirty="0">
                <a:solidFill>
                  <a:srgbClr val="535353"/>
                </a:solidFill>
                <a:latin typeface="Microsoft Sans Serif"/>
                <a:cs typeface="Microsoft Sans Serif"/>
              </a:rPr>
              <a:t>C</a:t>
            </a:r>
            <a:r>
              <a:rPr sz="1100" spc="50" dirty="0">
                <a:solidFill>
                  <a:srgbClr val="535353"/>
                </a:solidFill>
                <a:latin typeface="Microsoft Sans Serif"/>
                <a:cs typeface="Microsoft Sans Serif"/>
              </a:rPr>
              <a:t>o</a:t>
            </a:r>
            <a:r>
              <a:rPr sz="1100" spc="-20" dirty="0">
                <a:solidFill>
                  <a:srgbClr val="535353"/>
                </a:solidFill>
                <a:latin typeface="Microsoft Sans Serif"/>
                <a:cs typeface="Microsoft Sans Serif"/>
              </a:rPr>
              <a:t>m</a:t>
            </a:r>
            <a:r>
              <a:rPr sz="1100" spc="85" dirty="0">
                <a:solidFill>
                  <a:srgbClr val="535353"/>
                </a:solidFill>
                <a:latin typeface="Microsoft Sans Serif"/>
                <a:cs typeface="Microsoft Sans Serif"/>
              </a:rPr>
              <a:t>pu</a:t>
            </a:r>
            <a:r>
              <a:rPr sz="1100" spc="-10" dirty="0">
                <a:solidFill>
                  <a:srgbClr val="535353"/>
                </a:solidFill>
                <a:latin typeface="Microsoft Sans Serif"/>
                <a:cs typeface="Microsoft Sans Serif"/>
              </a:rPr>
              <a:t>t</a:t>
            </a:r>
            <a:r>
              <a:rPr sz="1100" spc="85" dirty="0">
                <a:solidFill>
                  <a:srgbClr val="535353"/>
                </a:solidFill>
                <a:latin typeface="Microsoft Sans Serif"/>
                <a:cs typeface="Microsoft Sans Serif"/>
              </a:rPr>
              <a:t>e</a:t>
            </a:r>
            <a:r>
              <a:rPr sz="1100" spc="25" dirty="0">
                <a:solidFill>
                  <a:srgbClr val="535353"/>
                </a:solidFill>
                <a:latin typeface="Microsoft Sans Serif"/>
                <a:cs typeface="Microsoft Sans Serif"/>
              </a:rPr>
              <a:t>r  </a:t>
            </a:r>
            <a:r>
              <a:rPr sz="1100" spc="10" dirty="0">
                <a:solidFill>
                  <a:srgbClr val="535353"/>
                </a:solidFill>
                <a:latin typeface="Microsoft Sans Serif"/>
                <a:cs typeface="Microsoft Sans Serif"/>
              </a:rPr>
              <a:t>E</a:t>
            </a:r>
            <a:r>
              <a:rPr sz="1100" spc="-70" dirty="0">
                <a:solidFill>
                  <a:srgbClr val="535353"/>
                </a:solidFill>
                <a:latin typeface="Microsoft Sans Serif"/>
                <a:cs typeface="Microsoft Sans Serif"/>
              </a:rPr>
              <a:t>n</a:t>
            </a:r>
            <a:r>
              <a:rPr sz="1100" spc="80" dirty="0">
                <a:solidFill>
                  <a:srgbClr val="535353"/>
                </a:solidFill>
                <a:latin typeface="Microsoft Sans Serif"/>
                <a:cs typeface="Microsoft Sans Serif"/>
              </a:rPr>
              <a:t>g</a:t>
            </a:r>
            <a:r>
              <a:rPr sz="1100" spc="40" dirty="0">
                <a:solidFill>
                  <a:srgbClr val="535353"/>
                </a:solidFill>
                <a:latin typeface="Microsoft Sans Serif"/>
                <a:cs typeface="Microsoft Sans Serif"/>
              </a:rPr>
              <a:t>i</a:t>
            </a:r>
            <a:r>
              <a:rPr sz="1100" spc="-15" dirty="0">
                <a:solidFill>
                  <a:srgbClr val="535353"/>
                </a:solidFill>
                <a:latin typeface="Microsoft Sans Serif"/>
                <a:cs typeface="Microsoft Sans Serif"/>
              </a:rPr>
              <a:t>ne</a:t>
            </a:r>
            <a:r>
              <a:rPr sz="1100" spc="85" dirty="0">
                <a:solidFill>
                  <a:srgbClr val="535353"/>
                </a:solidFill>
                <a:latin typeface="Microsoft Sans Serif"/>
                <a:cs typeface="Microsoft Sans Serif"/>
              </a:rPr>
              <a:t>e</a:t>
            </a:r>
            <a:r>
              <a:rPr sz="1100" spc="25" dirty="0">
                <a:solidFill>
                  <a:srgbClr val="535353"/>
                </a:solidFill>
                <a:latin typeface="Microsoft Sans Serif"/>
                <a:cs typeface="Microsoft Sans Serif"/>
              </a:rPr>
              <a:t>r</a:t>
            </a:r>
            <a:r>
              <a:rPr sz="1100" spc="-65" dirty="0">
                <a:solidFill>
                  <a:srgbClr val="535353"/>
                </a:solidFill>
                <a:latin typeface="Microsoft Sans Serif"/>
                <a:cs typeface="Microsoft Sans Serif"/>
              </a:rPr>
              <a:t>s</a:t>
            </a:r>
            <a:endParaRPr sz="1100">
              <a:latin typeface="Microsoft Sans Serif"/>
              <a:cs typeface="Microsoft Sans Serif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1200">
              <a:latin typeface="Microsoft Sans Serif"/>
              <a:cs typeface="Microsoft Sans Serif"/>
            </a:endParaRPr>
          </a:p>
          <a:p>
            <a:pPr marR="16510" algn="r">
              <a:lnSpc>
                <a:spcPct val="100000"/>
              </a:lnSpc>
            </a:pPr>
            <a:r>
              <a:rPr sz="1100" spc="50" dirty="0">
                <a:solidFill>
                  <a:srgbClr val="535353"/>
                </a:solidFill>
                <a:latin typeface="Microsoft Sans Serif"/>
                <a:cs typeface="Microsoft Sans Serif"/>
              </a:rPr>
              <a:t>A</a:t>
            </a:r>
            <a:r>
              <a:rPr sz="1100" spc="-40" dirty="0">
                <a:solidFill>
                  <a:srgbClr val="535353"/>
                </a:solidFill>
                <a:latin typeface="Microsoft Sans Serif"/>
                <a:cs typeface="Microsoft Sans Serif"/>
              </a:rPr>
              <a:t>c</a:t>
            </a:r>
            <a:r>
              <a:rPr sz="1100" spc="45" dirty="0">
                <a:solidFill>
                  <a:srgbClr val="535353"/>
                </a:solidFill>
                <a:latin typeface="Microsoft Sans Serif"/>
                <a:cs typeface="Microsoft Sans Serif"/>
              </a:rPr>
              <a:t>c</a:t>
            </a:r>
            <a:r>
              <a:rPr sz="1100" spc="-15" dirty="0">
                <a:solidFill>
                  <a:srgbClr val="535353"/>
                </a:solidFill>
                <a:latin typeface="Microsoft Sans Serif"/>
                <a:cs typeface="Microsoft Sans Serif"/>
              </a:rPr>
              <a:t>o</a:t>
            </a:r>
            <a:r>
              <a:rPr sz="1100" spc="85" dirty="0">
                <a:solidFill>
                  <a:srgbClr val="535353"/>
                </a:solidFill>
                <a:latin typeface="Microsoft Sans Serif"/>
                <a:cs typeface="Microsoft Sans Serif"/>
              </a:rPr>
              <a:t>u</a:t>
            </a:r>
            <a:r>
              <a:rPr sz="1100" spc="-15" dirty="0">
                <a:solidFill>
                  <a:srgbClr val="535353"/>
                </a:solidFill>
                <a:latin typeface="Microsoft Sans Serif"/>
                <a:cs typeface="Microsoft Sans Serif"/>
              </a:rPr>
              <a:t>n</a:t>
            </a:r>
            <a:r>
              <a:rPr sz="1100" spc="90" dirty="0">
                <a:solidFill>
                  <a:srgbClr val="535353"/>
                </a:solidFill>
                <a:latin typeface="Microsoft Sans Serif"/>
                <a:cs typeface="Microsoft Sans Serif"/>
              </a:rPr>
              <a:t>t</a:t>
            </a:r>
            <a:r>
              <a:rPr sz="1100" spc="-15" dirty="0">
                <a:solidFill>
                  <a:srgbClr val="535353"/>
                </a:solidFill>
                <a:latin typeface="Microsoft Sans Serif"/>
                <a:cs typeface="Microsoft Sans Serif"/>
              </a:rPr>
              <a:t>an</a:t>
            </a:r>
            <a:r>
              <a:rPr sz="1100" spc="-10" dirty="0">
                <a:solidFill>
                  <a:srgbClr val="535353"/>
                </a:solidFill>
                <a:latin typeface="Microsoft Sans Serif"/>
                <a:cs typeface="Microsoft Sans Serif"/>
              </a:rPr>
              <a:t>t</a:t>
            </a:r>
            <a:r>
              <a:rPr sz="1100" spc="-65" dirty="0">
                <a:solidFill>
                  <a:srgbClr val="535353"/>
                </a:solidFill>
                <a:latin typeface="Microsoft Sans Serif"/>
                <a:cs typeface="Microsoft Sans Serif"/>
              </a:rPr>
              <a:t>s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76" name="object 76"/>
          <p:cNvSpPr txBox="1"/>
          <p:nvPr/>
        </p:nvSpPr>
        <p:spPr>
          <a:xfrm>
            <a:off x="1083872" y="3813048"/>
            <a:ext cx="1054100" cy="10744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70510">
              <a:lnSpc>
                <a:spcPct val="100000"/>
              </a:lnSpc>
              <a:spcBef>
                <a:spcPts val="100"/>
              </a:spcBef>
            </a:pPr>
            <a:r>
              <a:rPr sz="1100" spc="10" dirty="0">
                <a:solidFill>
                  <a:srgbClr val="535353"/>
                </a:solidFill>
                <a:latin typeface="Microsoft Sans Serif"/>
                <a:cs typeface="Microsoft Sans Serif"/>
              </a:rPr>
              <a:t>Architects</a:t>
            </a:r>
            <a:endParaRPr sz="1100">
              <a:latin typeface="Microsoft Sans Serif"/>
              <a:cs typeface="Microsoft Sans Serif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1200">
              <a:latin typeface="Microsoft Sans Serif"/>
              <a:cs typeface="Microsoft Sans Serif"/>
            </a:endParaRPr>
          </a:p>
          <a:p>
            <a:pPr marL="304800">
              <a:lnSpc>
                <a:spcPct val="100000"/>
              </a:lnSpc>
            </a:pPr>
            <a:r>
              <a:rPr sz="1100" spc="50" dirty="0">
                <a:solidFill>
                  <a:srgbClr val="535353"/>
                </a:solidFill>
                <a:latin typeface="Microsoft Sans Serif"/>
                <a:cs typeface="Microsoft Sans Serif"/>
              </a:rPr>
              <a:t>Auto</a:t>
            </a:r>
            <a:endParaRPr sz="1100">
              <a:latin typeface="Microsoft Sans Serif"/>
              <a:cs typeface="Microsoft Sans Serif"/>
            </a:endParaRPr>
          </a:p>
          <a:p>
            <a:pPr marL="12700">
              <a:lnSpc>
                <a:spcPct val="100000"/>
              </a:lnSpc>
              <a:spcBef>
                <a:spcPts val="195"/>
              </a:spcBef>
            </a:pPr>
            <a:r>
              <a:rPr sz="1100" spc="35" dirty="0">
                <a:solidFill>
                  <a:srgbClr val="535353"/>
                </a:solidFill>
                <a:latin typeface="Microsoft Sans Serif"/>
                <a:cs typeface="Microsoft Sans Serif"/>
              </a:rPr>
              <a:t>Mechanics/Re…</a:t>
            </a:r>
            <a:endParaRPr sz="1100">
              <a:latin typeface="Microsoft Sans Serif"/>
              <a:cs typeface="Microsoft Sans Serif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1200">
              <a:latin typeface="Microsoft Sans Serif"/>
              <a:cs typeface="Microsoft Sans Serif"/>
            </a:endParaRPr>
          </a:p>
          <a:p>
            <a:pPr marL="454025">
              <a:lnSpc>
                <a:spcPct val="100000"/>
              </a:lnSpc>
              <a:spcBef>
                <a:spcPts val="5"/>
              </a:spcBef>
            </a:pPr>
            <a:r>
              <a:rPr sz="1100" spc="10" dirty="0">
                <a:solidFill>
                  <a:srgbClr val="535353"/>
                </a:solidFill>
                <a:latin typeface="Microsoft Sans Serif"/>
                <a:cs typeface="Microsoft Sans Serif"/>
              </a:rPr>
              <a:t>Drivers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77" name="object 77"/>
          <p:cNvSpPr txBox="1"/>
          <p:nvPr/>
        </p:nvSpPr>
        <p:spPr>
          <a:xfrm>
            <a:off x="1065013" y="5132832"/>
            <a:ext cx="938530" cy="193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spc="10" dirty="0">
                <a:solidFill>
                  <a:srgbClr val="535353"/>
                </a:solidFill>
                <a:latin typeface="Microsoft Sans Serif"/>
                <a:cs typeface="Microsoft Sans Serif"/>
              </a:rPr>
              <a:t>Entreprenuers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78" name="object 78"/>
          <p:cNvSpPr txBox="1"/>
          <p:nvPr/>
        </p:nvSpPr>
        <p:spPr>
          <a:xfrm>
            <a:off x="1031167" y="5574791"/>
            <a:ext cx="1104900" cy="7264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6080">
              <a:lnSpc>
                <a:spcPct val="100000"/>
              </a:lnSpc>
              <a:spcBef>
                <a:spcPts val="100"/>
              </a:spcBef>
            </a:pPr>
            <a:r>
              <a:rPr sz="1100" spc="10" dirty="0">
                <a:solidFill>
                  <a:srgbClr val="535353"/>
                </a:solidFill>
                <a:latin typeface="Microsoft Sans Serif"/>
                <a:cs typeface="Microsoft Sans Serif"/>
              </a:rPr>
              <a:t>Hoteliers</a:t>
            </a:r>
            <a:endParaRPr sz="1100">
              <a:latin typeface="Microsoft Sans Serif"/>
              <a:cs typeface="Microsoft Sans Serif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1200">
              <a:latin typeface="Microsoft Sans Serif"/>
              <a:cs typeface="Microsoft Sans Serif"/>
            </a:endParaRPr>
          </a:p>
          <a:p>
            <a:pPr marL="354965">
              <a:lnSpc>
                <a:spcPct val="100000"/>
              </a:lnSpc>
            </a:pPr>
            <a:r>
              <a:rPr sz="1100" spc="15" dirty="0">
                <a:solidFill>
                  <a:srgbClr val="535353"/>
                </a:solidFill>
                <a:latin typeface="Microsoft Sans Serif"/>
                <a:cs typeface="Microsoft Sans Serif"/>
              </a:rPr>
              <a:t>Hair</a:t>
            </a:r>
            <a:endParaRPr sz="1100">
              <a:latin typeface="Microsoft Sans Serif"/>
              <a:cs typeface="Microsoft Sans Serif"/>
            </a:endParaRPr>
          </a:p>
          <a:p>
            <a:pPr marL="12700">
              <a:lnSpc>
                <a:spcPct val="100000"/>
              </a:lnSpc>
              <a:spcBef>
                <a:spcPts val="170"/>
              </a:spcBef>
            </a:pPr>
            <a:r>
              <a:rPr sz="1100" spc="35" dirty="0">
                <a:solidFill>
                  <a:srgbClr val="535353"/>
                </a:solidFill>
                <a:latin typeface="Microsoft Sans Serif"/>
                <a:cs typeface="Microsoft Sans Serif"/>
              </a:rPr>
              <a:t>Dresser/Beauti…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79" name="object 79"/>
          <p:cNvSpPr txBox="1"/>
          <p:nvPr/>
        </p:nvSpPr>
        <p:spPr>
          <a:xfrm>
            <a:off x="2030348" y="1562608"/>
            <a:ext cx="219710" cy="2235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spc="100" dirty="0">
                <a:solidFill>
                  <a:srgbClr val="535353"/>
                </a:solidFill>
                <a:latin typeface="Trebuchet MS"/>
                <a:cs typeface="Trebuchet MS"/>
              </a:rPr>
              <a:t>ES</a:t>
            </a:r>
            <a:endParaRPr sz="130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928089" y="1999488"/>
            <a:ext cx="684530" cy="167640"/>
          </a:xfrm>
          <a:custGeom>
            <a:avLst/>
            <a:gdLst/>
            <a:ahLst/>
            <a:cxnLst/>
            <a:rect l="l" t="t" r="r" b="b"/>
            <a:pathLst>
              <a:path w="684530" h="167639">
                <a:moveTo>
                  <a:pt x="684046" y="0"/>
                </a:moveTo>
                <a:lnTo>
                  <a:pt x="0" y="0"/>
                </a:lnTo>
                <a:lnTo>
                  <a:pt x="0" y="167639"/>
                </a:lnTo>
                <a:lnTo>
                  <a:pt x="684046" y="167639"/>
                </a:lnTo>
                <a:lnTo>
                  <a:pt x="684046" y="0"/>
                </a:lnTo>
                <a:close/>
              </a:path>
            </a:pathLst>
          </a:custGeom>
          <a:solidFill>
            <a:srgbClr val="764AC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1928089" y="2468879"/>
            <a:ext cx="486409" cy="167640"/>
          </a:xfrm>
          <a:custGeom>
            <a:avLst/>
            <a:gdLst/>
            <a:ahLst/>
            <a:cxnLst/>
            <a:rect l="l" t="t" r="r" b="b"/>
            <a:pathLst>
              <a:path w="486410" h="167639">
                <a:moveTo>
                  <a:pt x="485926" y="0"/>
                </a:moveTo>
                <a:lnTo>
                  <a:pt x="0" y="0"/>
                </a:lnTo>
                <a:lnTo>
                  <a:pt x="0" y="167640"/>
                </a:lnTo>
                <a:lnTo>
                  <a:pt x="485926" y="167640"/>
                </a:lnTo>
                <a:lnTo>
                  <a:pt x="485926" y="0"/>
                </a:lnTo>
                <a:close/>
              </a:path>
            </a:pathLst>
          </a:custGeom>
          <a:solidFill>
            <a:srgbClr val="764AC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1928089" y="2938272"/>
            <a:ext cx="476884" cy="167640"/>
          </a:xfrm>
          <a:custGeom>
            <a:avLst/>
            <a:gdLst/>
            <a:ahLst/>
            <a:cxnLst/>
            <a:rect l="l" t="t" r="r" b="b"/>
            <a:pathLst>
              <a:path w="476885" h="167639">
                <a:moveTo>
                  <a:pt x="476782" y="0"/>
                </a:moveTo>
                <a:lnTo>
                  <a:pt x="0" y="0"/>
                </a:lnTo>
                <a:lnTo>
                  <a:pt x="0" y="167639"/>
                </a:lnTo>
                <a:lnTo>
                  <a:pt x="476782" y="167639"/>
                </a:lnTo>
                <a:lnTo>
                  <a:pt x="476782" y="0"/>
                </a:lnTo>
                <a:close/>
              </a:path>
            </a:pathLst>
          </a:custGeom>
          <a:solidFill>
            <a:srgbClr val="764AC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1928089" y="3407664"/>
            <a:ext cx="461645" cy="167640"/>
          </a:xfrm>
          <a:custGeom>
            <a:avLst/>
            <a:gdLst/>
            <a:ahLst/>
            <a:cxnLst/>
            <a:rect l="l" t="t" r="r" b="b"/>
            <a:pathLst>
              <a:path w="461644" h="167639">
                <a:moveTo>
                  <a:pt x="461542" y="0"/>
                </a:moveTo>
                <a:lnTo>
                  <a:pt x="0" y="0"/>
                </a:lnTo>
                <a:lnTo>
                  <a:pt x="0" y="167639"/>
                </a:lnTo>
                <a:lnTo>
                  <a:pt x="461542" y="167639"/>
                </a:lnTo>
                <a:lnTo>
                  <a:pt x="461542" y="0"/>
                </a:lnTo>
                <a:close/>
              </a:path>
            </a:pathLst>
          </a:custGeom>
          <a:solidFill>
            <a:srgbClr val="764AC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1928089" y="3877055"/>
            <a:ext cx="455930" cy="167640"/>
          </a:xfrm>
          <a:custGeom>
            <a:avLst/>
            <a:gdLst/>
            <a:ahLst/>
            <a:cxnLst/>
            <a:rect l="l" t="t" r="r" b="b"/>
            <a:pathLst>
              <a:path w="455930" h="167639">
                <a:moveTo>
                  <a:pt x="455446" y="0"/>
                </a:moveTo>
                <a:lnTo>
                  <a:pt x="0" y="0"/>
                </a:lnTo>
                <a:lnTo>
                  <a:pt x="0" y="167640"/>
                </a:lnTo>
                <a:lnTo>
                  <a:pt x="455446" y="167640"/>
                </a:lnTo>
                <a:lnTo>
                  <a:pt x="455446" y="0"/>
                </a:lnTo>
                <a:close/>
              </a:path>
            </a:pathLst>
          </a:custGeom>
          <a:solidFill>
            <a:srgbClr val="764AC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1928089" y="4346447"/>
            <a:ext cx="452755" cy="167640"/>
          </a:xfrm>
          <a:custGeom>
            <a:avLst/>
            <a:gdLst/>
            <a:ahLst/>
            <a:cxnLst/>
            <a:rect l="l" t="t" r="r" b="b"/>
            <a:pathLst>
              <a:path w="452755" h="167639">
                <a:moveTo>
                  <a:pt x="452398" y="0"/>
                </a:moveTo>
                <a:lnTo>
                  <a:pt x="0" y="0"/>
                </a:lnTo>
                <a:lnTo>
                  <a:pt x="0" y="167639"/>
                </a:lnTo>
                <a:lnTo>
                  <a:pt x="452398" y="167639"/>
                </a:lnTo>
                <a:lnTo>
                  <a:pt x="452398" y="0"/>
                </a:lnTo>
                <a:close/>
              </a:path>
            </a:pathLst>
          </a:custGeom>
          <a:solidFill>
            <a:srgbClr val="764AC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1928089" y="4815840"/>
            <a:ext cx="425450" cy="167640"/>
          </a:xfrm>
          <a:custGeom>
            <a:avLst/>
            <a:gdLst/>
            <a:ahLst/>
            <a:cxnLst/>
            <a:rect l="l" t="t" r="r" b="b"/>
            <a:pathLst>
              <a:path w="425450" h="167639">
                <a:moveTo>
                  <a:pt x="424966" y="0"/>
                </a:moveTo>
                <a:lnTo>
                  <a:pt x="0" y="0"/>
                </a:lnTo>
                <a:lnTo>
                  <a:pt x="0" y="167640"/>
                </a:lnTo>
                <a:lnTo>
                  <a:pt x="424966" y="167640"/>
                </a:lnTo>
                <a:lnTo>
                  <a:pt x="424966" y="0"/>
                </a:lnTo>
                <a:close/>
              </a:path>
            </a:pathLst>
          </a:custGeom>
          <a:solidFill>
            <a:srgbClr val="764AC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1928089" y="5285232"/>
            <a:ext cx="291465" cy="167640"/>
          </a:xfrm>
          <a:custGeom>
            <a:avLst/>
            <a:gdLst/>
            <a:ahLst/>
            <a:cxnLst/>
            <a:rect l="l" t="t" r="r" b="b"/>
            <a:pathLst>
              <a:path w="291464" h="167639">
                <a:moveTo>
                  <a:pt x="290854" y="0"/>
                </a:moveTo>
                <a:lnTo>
                  <a:pt x="0" y="0"/>
                </a:lnTo>
                <a:lnTo>
                  <a:pt x="0" y="167640"/>
                </a:lnTo>
                <a:lnTo>
                  <a:pt x="290854" y="167640"/>
                </a:lnTo>
                <a:lnTo>
                  <a:pt x="290854" y="0"/>
                </a:lnTo>
                <a:close/>
              </a:path>
            </a:pathLst>
          </a:custGeom>
          <a:solidFill>
            <a:srgbClr val="764AC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1928089" y="5757671"/>
            <a:ext cx="266700" cy="165100"/>
          </a:xfrm>
          <a:custGeom>
            <a:avLst/>
            <a:gdLst/>
            <a:ahLst/>
            <a:cxnLst/>
            <a:rect l="l" t="t" r="r" b="b"/>
            <a:pathLst>
              <a:path w="266700" h="165100">
                <a:moveTo>
                  <a:pt x="266470" y="0"/>
                </a:moveTo>
                <a:lnTo>
                  <a:pt x="0" y="0"/>
                </a:lnTo>
                <a:lnTo>
                  <a:pt x="0" y="164592"/>
                </a:lnTo>
                <a:lnTo>
                  <a:pt x="266470" y="164592"/>
                </a:lnTo>
                <a:lnTo>
                  <a:pt x="266470" y="0"/>
                </a:lnTo>
                <a:close/>
              </a:path>
            </a:pathLst>
          </a:custGeom>
          <a:solidFill>
            <a:srgbClr val="764AC3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1" name="object 11"/>
          <p:cNvGrpSpPr/>
          <p:nvPr/>
        </p:nvGrpSpPr>
        <p:grpSpPr>
          <a:xfrm>
            <a:off x="1923328" y="1848039"/>
            <a:ext cx="262255" cy="4696460"/>
            <a:chOff x="1923328" y="1848039"/>
            <a:chExt cx="262255" cy="4696460"/>
          </a:xfrm>
        </p:grpSpPr>
        <p:sp>
          <p:nvSpPr>
            <p:cNvPr id="12" name="object 12"/>
            <p:cNvSpPr/>
            <p:nvPr/>
          </p:nvSpPr>
          <p:spPr>
            <a:xfrm>
              <a:off x="1928089" y="6227063"/>
              <a:ext cx="257810" cy="165100"/>
            </a:xfrm>
            <a:custGeom>
              <a:avLst/>
              <a:gdLst/>
              <a:ahLst/>
              <a:cxnLst/>
              <a:rect l="l" t="t" r="r" b="b"/>
              <a:pathLst>
                <a:path w="257810" h="165100">
                  <a:moveTo>
                    <a:pt x="257326" y="0"/>
                  </a:moveTo>
                  <a:lnTo>
                    <a:pt x="0" y="0"/>
                  </a:lnTo>
                  <a:lnTo>
                    <a:pt x="0" y="164591"/>
                  </a:lnTo>
                  <a:lnTo>
                    <a:pt x="257326" y="164591"/>
                  </a:lnTo>
                  <a:lnTo>
                    <a:pt x="257326" y="0"/>
                  </a:lnTo>
                  <a:close/>
                </a:path>
              </a:pathLst>
            </a:custGeom>
            <a:solidFill>
              <a:srgbClr val="764A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1928091" y="1848039"/>
              <a:ext cx="0" cy="4696460"/>
            </a:xfrm>
            <a:custGeom>
              <a:avLst/>
              <a:gdLst/>
              <a:ahLst/>
              <a:cxnLst/>
              <a:rect l="l" t="t" r="r" b="b"/>
              <a:pathLst>
                <a:path h="4696459">
                  <a:moveTo>
                    <a:pt x="0" y="0"/>
                  </a:moveTo>
                  <a:lnTo>
                    <a:pt x="1" y="4695904"/>
                  </a:lnTo>
                </a:path>
              </a:pathLst>
            </a:custGeom>
            <a:ln w="9525">
              <a:solidFill>
                <a:srgbClr val="E2E2E2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4" name="object 14"/>
          <p:cNvSpPr txBox="1"/>
          <p:nvPr/>
        </p:nvSpPr>
        <p:spPr>
          <a:xfrm>
            <a:off x="2675674" y="1975103"/>
            <a:ext cx="268605" cy="193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spc="25" dirty="0">
                <a:solidFill>
                  <a:srgbClr val="535353"/>
                </a:solidFill>
                <a:latin typeface="Microsoft Sans Serif"/>
                <a:cs typeface="Microsoft Sans Serif"/>
              </a:rPr>
              <a:t>312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2478341" y="2444496"/>
            <a:ext cx="268605" cy="193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spc="25" dirty="0">
                <a:solidFill>
                  <a:srgbClr val="535353"/>
                </a:solidFill>
                <a:latin typeface="Microsoft Sans Serif"/>
                <a:cs typeface="Microsoft Sans Serif"/>
              </a:rPr>
              <a:t>222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2469570" y="2913888"/>
            <a:ext cx="268605" cy="193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spc="25" dirty="0">
                <a:solidFill>
                  <a:srgbClr val="535353"/>
                </a:solidFill>
                <a:latin typeface="Microsoft Sans Serif"/>
                <a:cs typeface="Microsoft Sans Serif"/>
              </a:rPr>
              <a:t>218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2454222" y="3383279"/>
            <a:ext cx="268605" cy="193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spc="25" dirty="0">
                <a:solidFill>
                  <a:srgbClr val="535353"/>
                </a:solidFill>
                <a:latin typeface="Microsoft Sans Serif"/>
                <a:cs typeface="Microsoft Sans Serif"/>
              </a:rPr>
              <a:t>211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2447645" y="3852672"/>
            <a:ext cx="268605" cy="193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spc="25" dirty="0">
                <a:solidFill>
                  <a:srgbClr val="535353"/>
                </a:solidFill>
                <a:latin typeface="Microsoft Sans Serif"/>
                <a:cs typeface="Microsoft Sans Serif"/>
              </a:rPr>
              <a:t>208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2445453" y="4322064"/>
            <a:ext cx="268605" cy="193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spc="25" dirty="0">
                <a:solidFill>
                  <a:srgbClr val="535353"/>
                </a:solidFill>
                <a:latin typeface="Microsoft Sans Serif"/>
                <a:cs typeface="Microsoft Sans Serif"/>
              </a:rPr>
              <a:t>207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2416949" y="4791455"/>
            <a:ext cx="268605" cy="193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spc="25" dirty="0">
                <a:solidFill>
                  <a:srgbClr val="535353"/>
                </a:solidFill>
                <a:latin typeface="Microsoft Sans Serif"/>
                <a:cs typeface="Microsoft Sans Serif"/>
              </a:rPr>
              <a:t>194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2283202" y="5260847"/>
            <a:ext cx="268605" cy="193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spc="25" dirty="0">
                <a:solidFill>
                  <a:srgbClr val="535353"/>
                </a:solidFill>
                <a:latin typeface="Microsoft Sans Serif"/>
                <a:cs typeface="Microsoft Sans Serif"/>
              </a:rPr>
              <a:t>133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2256891" y="5730240"/>
            <a:ext cx="268605" cy="193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spc="25" dirty="0">
                <a:solidFill>
                  <a:srgbClr val="535353"/>
                </a:solidFill>
                <a:latin typeface="Microsoft Sans Serif"/>
                <a:cs typeface="Microsoft Sans Serif"/>
              </a:rPr>
              <a:t>121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2248120" y="6199632"/>
            <a:ext cx="268605" cy="193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spc="25" dirty="0">
                <a:solidFill>
                  <a:srgbClr val="535353"/>
                </a:solidFill>
                <a:latin typeface="Microsoft Sans Serif"/>
                <a:cs typeface="Microsoft Sans Serif"/>
              </a:rPr>
              <a:t>117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981949" y="1965959"/>
            <a:ext cx="811530" cy="193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spc="50" dirty="0">
                <a:solidFill>
                  <a:srgbClr val="535353"/>
                </a:solidFill>
                <a:latin typeface="Microsoft Sans Serif"/>
                <a:cs typeface="Microsoft Sans Serif"/>
              </a:rPr>
              <a:t>A</a:t>
            </a:r>
            <a:r>
              <a:rPr sz="1100" spc="-40" dirty="0">
                <a:solidFill>
                  <a:srgbClr val="535353"/>
                </a:solidFill>
                <a:latin typeface="Microsoft Sans Serif"/>
                <a:cs typeface="Microsoft Sans Serif"/>
              </a:rPr>
              <a:t>c</a:t>
            </a:r>
            <a:r>
              <a:rPr sz="1100" spc="45" dirty="0">
                <a:solidFill>
                  <a:srgbClr val="535353"/>
                </a:solidFill>
                <a:latin typeface="Microsoft Sans Serif"/>
                <a:cs typeface="Microsoft Sans Serif"/>
              </a:rPr>
              <a:t>c</a:t>
            </a:r>
            <a:r>
              <a:rPr sz="1100" spc="-15" dirty="0">
                <a:solidFill>
                  <a:srgbClr val="535353"/>
                </a:solidFill>
                <a:latin typeface="Microsoft Sans Serif"/>
                <a:cs typeface="Microsoft Sans Serif"/>
              </a:rPr>
              <a:t>o</a:t>
            </a:r>
            <a:r>
              <a:rPr sz="1100" spc="85" dirty="0">
                <a:solidFill>
                  <a:srgbClr val="535353"/>
                </a:solidFill>
                <a:latin typeface="Microsoft Sans Serif"/>
                <a:cs typeface="Microsoft Sans Serif"/>
              </a:rPr>
              <a:t>u</a:t>
            </a:r>
            <a:r>
              <a:rPr sz="1100" spc="-15" dirty="0">
                <a:solidFill>
                  <a:srgbClr val="535353"/>
                </a:solidFill>
                <a:latin typeface="Microsoft Sans Serif"/>
                <a:cs typeface="Microsoft Sans Serif"/>
              </a:rPr>
              <a:t>n</a:t>
            </a:r>
            <a:r>
              <a:rPr sz="1100" spc="90" dirty="0">
                <a:solidFill>
                  <a:srgbClr val="535353"/>
                </a:solidFill>
                <a:latin typeface="Microsoft Sans Serif"/>
                <a:cs typeface="Microsoft Sans Serif"/>
              </a:rPr>
              <a:t>t</a:t>
            </a:r>
            <a:r>
              <a:rPr sz="1100" spc="-15" dirty="0">
                <a:solidFill>
                  <a:srgbClr val="535353"/>
                </a:solidFill>
                <a:latin typeface="Microsoft Sans Serif"/>
                <a:cs typeface="Microsoft Sans Serif"/>
              </a:rPr>
              <a:t>an</a:t>
            </a:r>
            <a:r>
              <a:rPr sz="1100" spc="-10" dirty="0">
                <a:solidFill>
                  <a:srgbClr val="535353"/>
                </a:solidFill>
                <a:latin typeface="Microsoft Sans Serif"/>
                <a:cs typeface="Microsoft Sans Serif"/>
              </a:rPr>
              <a:t>t</a:t>
            </a:r>
            <a:r>
              <a:rPr sz="1100" spc="-65" dirty="0">
                <a:solidFill>
                  <a:srgbClr val="535353"/>
                </a:solidFill>
                <a:latin typeface="Microsoft Sans Serif"/>
                <a:cs typeface="Microsoft Sans Serif"/>
              </a:rPr>
              <a:t>s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1076945" y="2435352"/>
            <a:ext cx="717550" cy="193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spc="-80" dirty="0">
                <a:solidFill>
                  <a:srgbClr val="535353"/>
                </a:solidFill>
                <a:latin typeface="Microsoft Sans Serif"/>
                <a:cs typeface="Microsoft Sans Serif"/>
              </a:rPr>
              <a:t>P</a:t>
            </a:r>
            <a:r>
              <a:rPr sz="1100" spc="20" dirty="0">
                <a:solidFill>
                  <a:srgbClr val="535353"/>
                </a:solidFill>
                <a:latin typeface="Microsoft Sans Serif"/>
                <a:cs typeface="Microsoft Sans Serif"/>
              </a:rPr>
              <a:t>h</a:t>
            </a:r>
            <a:r>
              <a:rPr sz="1100" spc="-15" dirty="0">
                <a:solidFill>
                  <a:srgbClr val="535353"/>
                </a:solidFill>
                <a:latin typeface="Microsoft Sans Serif"/>
                <a:cs typeface="Microsoft Sans Serif"/>
              </a:rPr>
              <a:t>a</a:t>
            </a:r>
            <a:r>
              <a:rPr sz="1100" spc="25" dirty="0">
                <a:solidFill>
                  <a:srgbClr val="535353"/>
                </a:solidFill>
                <a:latin typeface="Microsoft Sans Serif"/>
                <a:cs typeface="Microsoft Sans Serif"/>
              </a:rPr>
              <a:t>r</a:t>
            </a:r>
            <a:r>
              <a:rPr sz="1100" spc="-20" dirty="0">
                <a:solidFill>
                  <a:srgbClr val="535353"/>
                </a:solidFill>
                <a:latin typeface="Microsoft Sans Serif"/>
                <a:cs typeface="Microsoft Sans Serif"/>
              </a:rPr>
              <a:t>m</a:t>
            </a:r>
            <a:r>
              <a:rPr sz="1100" spc="-15" dirty="0">
                <a:solidFill>
                  <a:srgbClr val="535353"/>
                </a:solidFill>
                <a:latin typeface="Microsoft Sans Serif"/>
                <a:cs typeface="Microsoft Sans Serif"/>
              </a:rPr>
              <a:t>a</a:t>
            </a:r>
            <a:r>
              <a:rPr sz="1100" spc="50" dirty="0">
                <a:solidFill>
                  <a:srgbClr val="535353"/>
                </a:solidFill>
                <a:latin typeface="Microsoft Sans Serif"/>
                <a:cs typeface="Microsoft Sans Serif"/>
              </a:rPr>
              <a:t>c</a:t>
            </a:r>
            <a:r>
              <a:rPr sz="1100" spc="-60" dirty="0">
                <a:solidFill>
                  <a:srgbClr val="535353"/>
                </a:solidFill>
                <a:latin typeface="Microsoft Sans Serif"/>
                <a:cs typeface="Microsoft Sans Serif"/>
              </a:rPr>
              <a:t>i</a:t>
            </a:r>
            <a:r>
              <a:rPr sz="1100" spc="-55" dirty="0">
                <a:solidFill>
                  <a:srgbClr val="535353"/>
                </a:solidFill>
                <a:latin typeface="Microsoft Sans Serif"/>
                <a:cs typeface="Microsoft Sans Serif"/>
              </a:rPr>
              <a:t>s</a:t>
            </a:r>
            <a:r>
              <a:rPr sz="1100" spc="40" dirty="0">
                <a:solidFill>
                  <a:srgbClr val="535353"/>
                </a:solidFill>
                <a:latin typeface="Microsoft Sans Serif"/>
                <a:cs typeface="Microsoft Sans Serif"/>
              </a:rPr>
              <a:t>t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1133145" y="2904744"/>
            <a:ext cx="671830" cy="193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spc="10" dirty="0">
                <a:solidFill>
                  <a:srgbClr val="535353"/>
                </a:solidFill>
                <a:latin typeface="Microsoft Sans Serif"/>
                <a:cs typeface="Microsoft Sans Serif"/>
              </a:rPr>
              <a:t>E</a:t>
            </a:r>
            <a:r>
              <a:rPr sz="1100" spc="-70" dirty="0">
                <a:solidFill>
                  <a:srgbClr val="535353"/>
                </a:solidFill>
                <a:latin typeface="Microsoft Sans Serif"/>
                <a:cs typeface="Microsoft Sans Serif"/>
              </a:rPr>
              <a:t>n</a:t>
            </a:r>
            <a:r>
              <a:rPr sz="1100" spc="80" dirty="0">
                <a:solidFill>
                  <a:srgbClr val="535353"/>
                </a:solidFill>
                <a:latin typeface="Microsoft Sans Serif"/>
                <a:cs typeface="Microsoft Sans Serif"/>
              </a:rPr>
              <a:t>g</a:t>
            </a:r>
            <a:r>
              <a:rPr sz="1100" spc="40" dirty="0">
                <a:solidFill>
                  <a:srgbClr val="535353"/>
                </a:solidFill>
                <a:latin typeface="Microsoft Sans Serif"/>
                <a:cs typeface="Microsoft Sans Serif"/>
              </a:rPr>
              <a:t>i</a:t>
            </a:r>
            <a:r>
              <a:rPr sz="1100" spc="-15" dirty="0">
                <a:solidFill>
                  <a:srgbClr val="535353"/>
                </a:solidFill>
                <a:latin typeface="Microsoft Sans Serif"/>
                <a:cs typeface="Microsoft Sans Serif"/>
              </a:rPr>
              <a:t>ne</a:t>
            </a:r>
            <a:r>
              <a:rPr sz="1100" spc="85" dirty="0">
                <a:solidFill>
                  <a:srgbClr val="535353"/>
                </a:solidFill>
                <a:latin typeface="Microsoft Sans Serif"/>
                <a:cs typeface="Microsoft Sans Serif"/>
              </a:rPr>
              <a:t>e</a:t>
            </a:r>
            <a:r>
              <a:rPr sz="1100" spc="25" dirty="0">
                <a:solidFill>
                  <a:srgbClr val="535353"/>
                </a:solidFill>
                <a:latin typeface="Microsoft Sans Serif"/>
                <a:cs typeface="Microsoft Sans Serif"/>
              </a:rPr>
              <a:t>r</a:t>
            </a:r>
            <a:r>
              <a:rPr sz="1100" spc="-65" dirty="0">
                <a:solidFill>
                  <a:srgbClr val="535353"/>
                </a:solidFill>
                <a:latin typeface="Microsoft Sans Serif"/>
                <a:cs typeface="Microsoft Sans Serif"/>
              </a:rPr>
              <a:t>s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1118189" y="3276600"/>
            <a:ext cx="292100" cy="193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spc="-5" dirty="0">
                <a:solidFill>
                  <a:srgbClr val="535353"/>
                </a:solidFill>
                <a:latin typeface="Microsoft Sans Serif"/>
                <a:cs typeface="Microsoft Sans Serif"/>
              </a:rPr>
              <a:t>Ha</a:t>
            </a:r>
            <a:r>
              <a:rPr sz="1100" spc="40" dirty="0">
                <a:solidFill>
                  <a:srgbClr val="535353"/>
                </a:solidFill>
                <a:latin typeface="Microsoft Sans Serif"/>
                <a:cs typeface="Microsoft Sans Serif"/>
              </a:rPr>
              <a:t>i</a:t>
            </a:r>
            <a:r>
              <a:rPr sz="1100" spc="25" dirty="0">
                <a:solidFill>
                  <a:srgbClr val="535353"/>
                </a:solidFill>
                <a:latin typeface="Microsoft Sans Serif"/>
                <a:cs typeface="Microsoft Sans Serif"/>
              </a:rPr>
              <a:t>r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723123" y="3468623"/>
            <a:ext cx="1219200" cy="193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spc="35" dirty="0">
                <a:solidFill>
                  <a:srgbClr val="535353"/>
                </a:solidFill>
                <a:latin typeface="Microsoft Sans Serif"/>
                <a:cs typeface="Microsoft Sans Serif"/>
              </a:rPr>
              <a:t>Dresser/Beautici…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1322057" y="3843528"/>
            <a:ext cx="481330" cy="193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spc="10" dirty="0">
                <a:solidFill>
                  <a:srgbClr val="535353"/>
                </a:solidFill>
                <a:latin typeface="Microsoft Sans Serif"/>
                <a:cs typeface="Microsoft Sans Serif"/>
              </a:rPr>
              <a:t>D</a:t>
            </a:r>
            <a:r>
              <a:rPr sz="1100" spc="20" dirty="0">
                <a:solidFill>
                  <a:srgbClr val="535353"/>
                </a:solidFill>
                <a:latin typeface="Microsoft Sans Serif"/>
                <a:cs typeface="Microsoft Sans Serif"/>
              </a:rPr>
              <a:t>r</a:t>
            </a:r>
            <a:r>
              <a:rPr sz="1100" spc="40" dirty="0">
                <a:solidFill>
                  <a:srgbClr val="535353"/>
                </a:solidFill>
                <a:latin typeface="Microsoft Sans Serif"/>
                <a:cs typeface="Microsoft Sans Serif"/>
              </a:rPr>
              <a:t>i</a:t>
            </a:r>
            <a:r>
              <a:rPr sz="1100" spc="-55" dirty="0">
                <a:solidFill>
                  <a:srgbClr val="535353"/>
                </a:solidFill>
                <a:latin typeface="Microsoft Sans Serif"/>
                <a:cs typeface="Microsoft Sans Serif"/>
              </a:rPr>
              <a:t>v</a:t>
            </a:r>
            <a:r>
              <a:rPr sz="1100" spc="85" dirty="0">
                <a:solidFill>
                  <a:srgbClr val="535353"/>
                </a:solidFill>
                <a:latin typeface="Microsoft Sans Serif"/>
                <a:cs typeface="Microsoft Sans Serif"/>
              </a:rPr>
              <a:t>e</a:t>
            </a:r>
            <a:r>
              <a:rPr sz="1100" spc="25" dirty="0">
                <a:solidFill>
                  <a:srgbClr val="535353"/>
                </a:solidFill>
                <a:latin typeface="Microsoft Sans Serif"/>
                <a:cs typeface="Microsoft Sans Serif"/>
              </a:rPr>
              <a:t>r</a:t>
            </a:r>
            <a:r>
              <a:rPr sz="1100" spc="-65" dirty="0">
                <a:solidFill>
                  <a:srgbClr val="535353"/>
                </a:solidFill>
                <a:latin typeface="Microsoft Sans Serif"/>
                <a:cs typeface="Microsoft Sans Serif"/>
              </a:rPr>
              <a:t>s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1073611" y="4218432"/>
            <a:ext cx="339725" cy="193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spc="60" dirty="0">
                <a:solidFill>
                  <a:srgbClr val="535353"/>
                </a:solidFill>
                <a:latin typeface="Microsoft Sans Serif"/>
                <a:cs typeface="Microsoft Sans Serif"/>
              </a:rPr>
              <a:t>A</a:t>
            </a:r>
            <a:r>
              <a:rPr sz="1100" spc="-15" dirty="0">
                <a:solidFill>
                  <a:srgbClr val="535353"/>
                </a:solidFill>
                <a:latin typeface="Microsoft Sans Serif"/>
                <a:cs typeface="Microsoft Sans Serif"/>
              </a:rPr>
              <a:t>u</a:t>
            </a:r>
            <a:r>
              <a:rPr sz="1100" spc="90" dirty="0">
                <a:solidFill>
                  <a:srgbClr val="535353"/>
                </a:solidFill>
                <a:latin typeface="Microsoft Sans Serif"/>
                <a:cs typeface="Microsoft Sans Serif"/>
              </a:rPr>
              <a:t>t</a:t>
            </a:r>
            <a:r>
              <a:rPr sz="1100" spc="60" dirty="0">
                <a:solidFill>
                  <a:srgbClr val="535353"/>
                </a:solidFill>
                <a:latin typeface="Microsoft Sans Serif"/>
                <a:cs typeface="Microsoft Sans Serif"/>
              </a:rPr>
              <a:t>o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682356" y="4407408"/>
            <a:ext cx="1260475" cy="193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spc="35" dirty="0">
                <a:solidFill>
                  <a:srgbClr val="535353"/>
                </a:solidFill>
                <a:latin typeface="Microsoft Sans Serif"/>
                <a:cs typeface="Microsoft Sans Serif"/>
              </a:rPr>
              <a:t>Mechanics/Repai…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1009064" y="4666488"/>
            <a:ext cx="755650" cy="4038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39370">
              <a:lnSpc>
                <a:spcPct val="112700"/>
              </a:lnSpc>
              <a:spcBef>
                <a:spcPts val="100"/>
              </a:spcBef>
            </a:pPr>
            <a:r>
              <a:rPr sz="1100" spc="20" dirty="0">
                <a:solidFill>
                  <a:srgbClr val="535353"/>
                </a:solidFill>
                <a:latin typeface="Microsoft Sans Serif"/>
                <a:cs typeface="Microsoft Sans Serif"/>
              </a:rPr>
              <a:t>Chartered </a:t>
            </a:r>
            <a:r>
              <a:rPr sz="1100" spc="-280" dirty="0">
                <a:solidFill>
                  <a:srgbClr val="535353"/>
                </a:solidFill>
                <a:latin typeface="Microsoft Sans Serif"/>
                <a:cs typeface="Microsoft Sans Serif"/>
              </a:rPr>
              <a:t> </a:t>
            </a:r>
            <a:r>
              <a:rPr sz="1100" spc="50" dirty="0">
                <a:solidFill>
                  <a:srgbClr val="535353"/>
                </a:solidFill>
                <a:latin typeface="Microsoft Sans Serif"/>
                <a:cs typeface="Microsoft Sans Serif"/>
              </a:rPr>
              <a:t>A</a:t>
            </a:r>
            <a:r>
              <a:rPr sz="1100" spc="-40" dirty="0">
                <a:solidFill>
                  <a:srgbClr val="535353"/>
                </a:solidFill>
                <a:latin typeface="Microsoft Sans Serif"/>
                <a:cs typeface="Microsoft Sans Serif"/>
              </a:rPr>
              <a:t>c</a:t>
            </a:r>
            <a:r>
              <a:rPr sz="1100" spc="45" dirty="0">
                <a:solidFill>
                  <a:srgbClr val="535353"/>
                </a:solidFill>
                <a:latin typeface="Microsoft Sans Serif"/>
                <a:cs typeface="Microsoft Sans Serif"/>
              </a:rPr>
              <a:t>c</a:t>
            </a:r>
            <a:r>
              <a:rPr sz="1100" spc="-15" dirty="0">
                <a:solidFill>
                  <a:srgbClr val="535353"/>
                </a:solidFill>
                <a:latin typeface="Microsoft Sans Serif"/>
                <a:cs typeface="Microsoft Sans Serif"/>
              </a:rPr>
              <a:t>o</a:t>
            </a:r>
            <a:r>
              <a:rPr sz="1100" spc="85" dirty="0">
                <a:solidFill>
                  <a:srgbClr val="535353"/>
                </a:solidFill>
                <a:latin typeface="Microsoft Sans Serif"/>
                <a:cs typeface="Microsoft Sans Serif"/>
              </a:rPr>
              <a:t>u</a:t>
            </a:r>
            <a:r>
              <a:rPr sz="1100" spc="-15" dirty="0">
                <a:solidFill>
                  <a:srgbClr val="535353"/>
                </a:solidFill>
                <a:latin typeface="Microsoft Sans Serif"/>
                <a:cs typeface="Microsoft Sans Serif"/>
              </a:rPr>
              <a:t>n</a:t>
            </a:r>
            <a:r>
              <a:rPr sz="1100" spc="90" dirty="0">
                <a:solidFill>
                  <a:srgbClr val="535353"/>
                </a:solidFill>
                <a:latin typeface="Microsoft Sans Serif"/>
                <a:cs typeface="Microsoft Sans Serif"/>
              </a:rPr>
              <a:t>t</a:t>
            </a:r>
            <a:r>
              <a:rPr sz="1100" spc="-15" dirty="0">
                <a:solidFill>
                  <a:srgbClr val="535353"/>
                </a:solidFill>
                <a:latin typeface="Microsoft Sans Serif"/>
                <a:cs typeface="Microsoft Sans Serif"/>
              </a:rPr>
              <a:t>an</a:t>
            </a:r>
            <a:r>
              <a:rPr sz="1100" spc="40" dirty="0">
                <a:solidFill>
                  <a:srgbClr val="535353"/>
                </a:solidFill>
                <a:latin typeface="Microsoft Sans Serif"/>
                <a:cs typeface="Microsoft Sans Serif"/>
              </a:rPr>
              <a:t>t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33" name="object 33"/>
          <p:cNvSpPr txBox="1"/>
          <p:nvPr/>
        </p:nvSpPr>
        <p:spPr>
          <a:xfrm>
            <a:off x="1195754" y="5251703"/>
            <a:ext cx="608330" cy="193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spc="-5" dirty="0">
                <a:solidFill>
                  <a:srgbClr val="535353"/>
                </a:solidFill>
                <a:latin typeface="Microsoft Sans Serif"/>
                <a:cs typeface="Microsoft Sans Serif"/>
              </a:rPr>
              <a:t>Teachers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34" name="object 34"/>
          <p:cNvSpPr txBox="1"/>
          <p:nvPr/>
        </p:nvSpPr>
        <p:spPr>
          <a:xfrm>
            <a:off x="1119809" y="5605272"/>
            <a:ext cx="685800" cy="4038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9050" marR="5080" indent="-6985">
              <a:lnSpc>
                <a:spcPct val="112700"/>
              </a:lnSpc>
              <a:spcBef>
                <a:spcPts val="100"/>
              </a:spcBef>
            </a:pPr>
            <a:r>
              <a:rPr sz="1100" spc="35" dirty="0">
                <a:solidFill>
                  <a:srgbClr val="535353"/>
                </a:solidFill>
                <a:latin typeface="Microsoft Sans Serif"/>
                <a:cs typeface="Microsoft Sans Serif"/>
              </a:rPr>
              <a:t>C</a:t>
            </a:r>
            <a:r>
              <a:rPr sz="1100" spc="50" dirty="0">
                <a:solidFill>
                  <a:srgbClr val="535353"/>
                </a:solidFill>
                <a:latin typeface="Microsoft Sans Serif"/>
                <a:cs typeface="Microsoft Sans Serif"/>
              </a:rPr>
              <a:t>o</a:t>
            </a:r>
            <a:r>
              <a:rPr sz="1100" spc="-20" dirty="0">
                <a:solidFill>
                  <a:srgbClr val="535353"/>
                </a:solidFill>
                <a:latin typeface="Microsoft Sans Serif"/>
                <a:cs typeface="Microsoft Sans Serif"/>
              </a:rPr>
              <a:t>m</a:t>
            </a:r>
            <a:r>
              <a:rPr sz="1100" spc="85" dirty="0">
                <a:solidFill>
                  <a:srgbClr val="535353"/>
                </a:solidFill>
                <a:latin typeface="Microsoft Sans Serif"/>
                <a:cs typeface="Microsoft Sans Serif"/>
              </a:rPr>
              <a:t>pu</a:t>
            </a:r>
            <a:r>
              <a:rPr sz="1100" spc="-10" dirty="0">
                <a:solidFill>
                  <a:srgbClr val="535353"/>
                </a:solidFill>
                <a:latin typeface="Microsoft Sans Serif"/>
                <a:cs typeface="Microsoft Sans Serif"/>
              </a:rPr>
              <a:t>t</a:t>
            </a:r>
            <a:r>
              <a:rPr sz="1100" spc="85" dirty="0">
                <a:solidFill>
                  <a:srgbClr val="535353"/>
                </a:solidFill>
                <a:latin typeface="Microsoft Sans Serif"/>
                <a:cs typeface="Microsoft Sans Serif"/>
              </a:rPr>
              <a:t>e</a:t>
            </a:r>
            <a:r>
              <a:rPr sz="1100" spc="25" dirty="0">
                <a:solidFill>
                  <a:srgbClr val="535353"/>
                </a:solidFill>
                <a:latin typeface="Microsoft Sans Serif"/>
                <a:cs typeface="Microsoft Sans Serif"/>
              </a:rPr>
              <a:t>r  </a:t>
            </a:r>
            <a:r>
              <a:rPr sz="1100" spc="10" dirty="0">
                <a:solidFill>
                  <a:srgbClr val="535353"/>
                </a:solidFill>
                <a:latin typeface="Microsoft Sans Serif"/>
                <a:cs typeface="Microsoft Sans Serif"/>
              </a:rPr>
              <a:t>E</a:t>
            </a:r>
            <a:r>
              <a:rPr sz="1100" spc="-70" dirty="0">
                <a:solidFill>
                  <a:srgbClr val="535353"/>
                </a:solidFill>
                <a:latin typeface="Microsoft Sans Serif"/>
                <a:cs typeface="Microsoft Sans Serif"/>
              </a:rPr>
              <a:t>n</a:t>
            </a:r>
            <a:r>
              <a:rPr sz="1100" spc="80" dirty="0">
                <a:solidFill>
                  <a:srgbClr val="535353"/>
                </a:solidFill>
                <a:latin typeface="Microsoft Sans Serif"/>
                <a:cs typeface="Microsoft Sans Serif"/>
              </a:rPr>
              <a:t>g</a:t>
            </a:r>
            <a:r>
              <a:rPr sz="1100" spc="40" dirty="0">
                <a:solidFill>
                  <a:srgbClr val="535353"/>
                </a:solidFill>
                <a:latin typeface="Microsoft Sans Serif"/>
                <a:cs typeface="Microsoft Sans Serif"/>
              </a:rPr>
              <a:t>i</a:t>
            </a:r>
            <a:r>
              <a:rPr sz="1100" spc="-15" dirty="0">
                <a:solidFill>
                  <a:srgbClr val="535353"/>
                </a:solidFill>
                <a:latin typeface="Microsoft Sans Serif"/>
                <a:cs typeface="Microsoft Sans Serif"/>
              </a:rPr>
              <a:t>ne</a:t>
            </a:r>
            <a:r>
              <a:rPr sz="1100" spc="85" dirty="0">
                <a:solidFill>
                  <a:srgbClr val="535353"/>
                </a:solidFill>
                <a:latin typeface="Microsoft Sans Serif"/>
                <a:cs typeface="Microsoft Sans Serif"/>
              </a:rPr>
              <a:t>e</a:t>
            </a:r>
            <a:r>
              <a:rPr sz="1100" spc="25" dirty="0">
                <a:solidFill>
                  <a:srgbClr val="535353"/>
                </a:solidFill>
                <a:latin typeface="Microsoft Sans Serif"/>
                <a:cs typeface="Microsoft Sans Serif"/>
              </a:rPr>
              <a:t>r</a:t>
            </a:r>
            <a:r>
              <a:rPr sz="1100" spc="-65" dirty="0">
                <a:solidFill>
                  <a:srgbClr val="535353"/>
                </a:solidFill>
                <a:latin typeface="Microsoft Sans Serif"/>
                <a:cs typeface="Microsoft Sans Serif"/>
              </a:rPr>
              <a:t>s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35" name="object 35"/>
          <p:cNvSpPr txBox="1"/>
          <p:nvPr/>
        </p:nvSpPr>
        <p:spPr>
          <a:xfrm>
            <a:off x="1138795" y="6190488"/>
            <a:ext cx="659130" cy="193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spc="10" dirty="0">
                <a:solidFill>
                  <a:srgbClr val="535353"/>
                </a:solidFill>
                <a:latin typeface="Microsoft Sans Serif"/>
                <a:cs typeface="Microsoft Sans Serif"/>
              </a:rPr>
              <a:t>Architects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36" name="object 36"/>
          <p:cNvSpPr txBox="1"/>
          <p:nvPr/>
        </p:nvSpPr>
        <p:spPr>
          <a:xfrm>
            <a:off x="1831911" y="1580896"/>
            <a:ext cx="208279" cy="2235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spc="25" dirty="0">
                <a:solidFill>
                  <a:srgbClr val="535353"/>
                </a:solidFill>
                <a:latin typeface="Trebuchet MS"/>
                <a:cs typeface="Trebuchet MS"/>
              </a:rPr>
              <a:t>PL</a:t>
            </a:r>
            <a:endParaRPr sz="1300">
              <a:latin typeface="Trebuchet MS"/>
              <a:cs typeface="Trebuchet MS"/>
            </a:endParaRPr>
          </a:p>
        </p:txBody>
      </p:sp>
      <p:sp>
        <p:nvSpPr>
          <p:cNvPr id="37" name="object 37"/>
          <p:cNvSpPr txBox="1">
            <a:spLocks noGrp="1"/>
          </p:cNvSpPr>
          <p:nvPr>
            <p:ph type="title"/>
          </p:nvPr>
        </p:nvSpPr>
        <p:spPr>
          <a:xfrm>
            <a:off x="325118" y="582675"/>
            <a:ext cx="5536565" cy="6350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085215" algn="l"/>
              </a:tabLst>
            </a:pPr>
            <a:r>
              <a:rPr spc="-5" dirty="0"/>
              <a:t>TOP	</a:t>
            </a:r>
            <a:r>
              <a:rPr dirty="0"/>
              <a:t>10</a:t>
            </a:r>
            <a:r>
              <a:rPr spc="-60" dirty="0"/>
              <a:t> </a:t>
            </a:r>
            <a:r>
              <a:rPr spc="-5" dirty="0"/>
              <a:t>PROFESSIONALS</a:t>
            </a:r>
          </a:p>
        </p:txBody>
      </p:sp>
      <p:grpSp>
        <p:nvGrpSpPr>
          <p:cNvPr id="38" name="object 38"/>
          <p:cNvGrpSpPr/>
          <p:nvPr/>
        </p:nvGrpSpPr>
        <p:grpSpPr>
          <a:xfrm>
            <a:off x="8865651" y="1887706"/>
            <a:ext cx="1120140" cy="4653280"/>
            <a:chOff x="8865651" y="1887706"/>
            <a:chExt cx="1120140" cy="4653280"/>
          </a:xfrm>
        </p:grpSpPr>
        <p:sp>
          <p:nvSpPr>
            <p:cNvPr id="39" name="object 39"/>
            <p:cNvSpPr/>
            <p:nvPr/>
          </p:nvSpPr>
          <p:spPr>
            <a:xfrm>
              <a:off x="8870404" y="1987295"/>
              <a:ext cx="1115060" cy="4453255"/>
            </a:xfrm>
            <a:custGeom>
              <a:avLst/>
              <a:gdLst/>
              <a:ahLst/>
              <a:cxnLst/>
              <a:rect l="l" t="t" r="r" b="b"/>
              <a:pathLst>
                <a:path w="1115059" h="4453255">
                  <a:moveTo>
                    <a:pt x="23660" y="4343400"/>
                  </a:moveTo>
                  <a:lnTo>
                    <a:pt x="0" y="4343400"/>
                  </a:lnTo>
                  <a:lnTo>
                    <a:pt x="0" y="4453128"/>
                  </a:lnTo>
                  <a:lnTo>
                    <a:pt x="23660" y="4453128"/>
                  </a:lnTo>
                  <a:lnTo>
                    <a:pt x="23660" y="4343400"/>
                  </a:lnTo>
                  <a:close/>
                </a:path>
                <a:path w="1115059" h="4453255">
                  <a:moveTo>
                    <a:pt x="29756" y="4032504"/>
                  </a:moveTo>
                  <a:lnTo>
                    <a:pt x="0" y="4032504"/>
                  </a:lnTo>
                  <a:lnTo>
                    <a:pt x="0" y="4142232"/>
                  </a:lnTo>
                  <a:lnTo>
                    <a:pt x="29756" y="4142232"/>
                  </a:lnTo>
                  <a:lnTo>
                    <a:pt x="29756" y="4032504"/>
                  </a:lnTo>
                  <a:close/>
                </a:path>
                <a:path w="1115059" h="4453255">
                  <a:moveTo>
                    <a:pt x="32804" y="3721608"/>
                  </a:moveTo>
                  <a:lnTo>
                    <a:pt x="0" y="3721608"/>
                  </a:lnTo>
                  <a:lnTo>
                    <a:pt x="0" y="3834384"/>
                  </a:lnTo>
                  <a:lnTo>
                    <a:pt x="32804" y="3834384"/>
                  </a:lnTo>
                  <a:lnTo>
                    <a:pt x="32804" y="3721608"/>
                  </a:lnTo>
                  <a:close/>
                </a:path>
                <a:path w="1115059" h="4453255">
                  <a:moveTo>
                    <a:pt x="41948" y="3413760"/>
                  </a:moveTo>
                  <a:lnTo>
                    <a:pt x="0" y="3413760"/>
                  </a:lnTo>
                  <a:lnTo>
                    <a:pt x="0" y="3523488"/>
                  </a:lnTo>
                  <a:lnTo>
                    <a:pt x="41948" y="3523488"/>
                  </a:lnTo>
                  <a:lnTo>
                    <a:pt x="41948" y="3413760"/>
                  </a:lnTo>
                  <a:close/>
                </a:path>
                <a:path w="1115059" h="4453255">
                  <a:moveTo>
                    <a:pt x="44996" y="3102864"/>
                  </a:moveTo>
                  <a:lnTo>
                    <a:pt x="0" y="3102864"/>
                  </a:lnTo>
                  <a:lnTo>
                    <a:pt x="0" y="3212592"/>
                  </a:lnTo>
                  <a:lnTo>
                    <a:pt x="44996" y="3212592"/>
                  </a:lnTo>
                  <a:lnTo>
                    <a:pt x="44996" y="3102864"/>
                  </a:lnTo>
                  <a:close/>
                </a:path>
                <a:path w="1115059" h="4453255">
                  <a:moveTo>
                    <a:pt x="48044" y="2791968"/>
                  </a:moveTo>
                  <a:lnTo>
                    <a:pt x="0" y="2791968"/>
                  </a:lnTo>
                  <a:lnTo>
                    <a:pt x="0" y="2901696"/>
                  </a:lnTo>
                  <a:lnTo>
                    <a:pt x="48044" y="2901696"/>
                  </a:lnTo>
                  <a:lnTo>
                    <a:pt x="48044" y="2791968"/>
                  </a:lnTo>
                  <a:close/>
                </a:path>
                <a:path w="1115059" h="4453255">
                  <a:moveTo>
                    <a:pt x="115100" y="2481072"/>
                  </a:moveTo>
                  <a:lnTo>
                    <a:pt x="0" y="2481072"/>
                  </a:lnTo>
                  <a:lnTo>
                    <a:pt x="0" y="2590800"/>
                  </a:lnTo>
                  <a:lnTo>
                    <a:pt x="115100" y="2590800"/>
                  </a:lnTo>
                  <a:lnTo>
                    <a:pt x="115100" y="2481072"/>
                  </a:lnTo>
                  <a:close/>
                </a:path>
                <a:path w="1115059" h="4453255">
                  <a:moveTo>
                    <a:pt x="121196" y="2173224"/>
                  </a:moveTo>
                  <a:lnTo>
                    <a:pt x="0" y="2173224"/>
                  </a:lnTo>
                  <a:lnTo>
                    <a:pt x="0" y="2282952"/>
                  </a:lnTo>
                  <a:lnTo>
                    <a:pt x="121196" y="2282952"/>
                  </a:lnTo>
                  <a:lnTo>
                    <a:pt x="121196" y="2173224"/>
                  </a:lnTo>
                  <a:close/>
                </a:path>
                <a:path w="1115059" h="4453255">
                  <a:moveTo>
                    <a:pt x="124244" y="1862328"/>
                  </a:moveTo>
                  <a:lnTo>
                    <a:pt x="0" y="1862328"/>
                  </a:lnTo>
                  <a:lnTo>
                    <a:pt x="0" y="1972056"/>
                  </a:lnTo>
                  <a:lnTo>
                    <a:pt x="124244" y="1972056"/>
                  </a:lnTo>
                  <a:lnTo>
                    <a:pt x="124244" y="1862328"/>
                  </a:lnTo>
                  <a:close/>
                </a:path>
                <a:path w="1115059" h="4453255">
                  <a:moveTo>
                    <a:pt x="127292" y="1551432"/>
                  </a:moveTo>
                  <a:lnTo>
                    <a:pt x="0" y="1551432"/>
                  </a:lnTo>
                  <a:lnTo>
                    <a:pt x="0" y="1661160"/>
                  </a:lnTo>
                  <a:lnTo>
                    <a:pt x="127292" y="1661160"/>
                  </a:lnTo>
                  <a:lnTo>
                    <a:pt x="127292" y="1551432"/>
                  </a:lnTo>
                  <a:close/>
                </a:path>
                <a:path w="1115059" h="4453255">
                  <a:moveTo>
                    <a:pt x="173012" y="1240536"/>
                  </a:moveTo>
                  <a:lnTo>
                    <a:pt x="0" y="1240536"/>
                  </a:lnTo>
                  <a:lnTo>
                    <a:pt x="0" y="1350264"/>
                  </a:lnTo>
                  <a:lnTo>
                    <a:pt x="173012" y="1350264"/>
                  </a:lnTo>
                  <a:lnTo>
                    <a:pt x="173012" y="1240536"/>
                  </a:lnTo>
                  <a:close/>
                </a:path>
                <a:path w="1115059" h="4453255">
                  <a:moveTo>
                    <a:pt x="233972" y="929640"/>
                  </a:moveTo>
                  <a:lnTo>
                    <a:pt x="0" y="929640"/>
                  </a:lnTo>
                  <a:lnTo>
                    <a:pt x="0" y="1042416"/>
                  </a:lnTo>
                  <a:lnTo>
                    <a:pt x="233972" y="1042416"/>
                  </a:lnTo>
                  <a:lnTo>
                    <a:pt x="233972" y="929640"/>
                  </a:lnTo>
                  <a:close/>
                </a:path>
                <a:path w="1115059" h="4453255">
                  <a:moveTo>
                    <a:pt x="621068" y="621792"/>
                  </a:moveTo>
                  <a:lnTo>
                    <a:pt x="0" y="621792"/>
                  </a:lnTo>
                  <a:lnTo>
                    <a:pt x="0" y="731520"/>
                  </a:lnTo>
                  <a:lnTo>
                    <a:pt x="621068" y="731520"/>
                  </a:lnTo>
                  <a:lnTo>
                    <a:pt x="621068" y="621792"/>
                  </a:lnTo>
                  <a:close/>
                </a:path>
                <a:path w="1115059" h="4453255">
                  <a:moveTo>
                    <a:pt x="691172" y="310896"/>
                  </a:moveTo>
                  <a:lnTo>
                    <a:pt x="0" y="310896"/>
                  </a:lnTo>
                  <a:lnTo>
                    <a:pt x="0" y="420624"/>
                  </a:lnTo>
                  <a:lnTo>
                    <a:pt x="691172" y="420624"/>
                  </a:lnTo>
                  <a:lnTo>
                    <a:pt x="691172" y="310896"/>
                  </a:lnTo>
                  <a:close/>
                </a:path>
                <a:path w="1115059" h="4453255">
                  <a:moveTo>
                    <a:pt x="1114844" y="0"/>
                  </a:moveTo>
                  <a:lnTo>
                    <a:pt x="0" y="0"/>
                  </a:lnTo>
                  <a:lnTo>
                    <a:pt x="0" y="109728"/>
                  </a:lnTo>
                  <a:lnTo>
                    <a:pt x="1114844" y="109728"/>
                  </a:lnTo>
                  <a:lnTo>
                    <a:pt x="1114844" y="0"/>
                  </a:lnTo>
                  <a:close/>
                </a:path>
              </a:pathLst>
            </a:custGeom>
            <a:solidFill>
              <a:srgbClr val="3A4A6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0" name="object 40"/>
            <p:cNvSpPr/>
            <p:nvPr/>
          </p:nvSpPr>
          <p:spPr>
            <a:xfrm>
              <a:off x="8870414" y="1887706"/>
              <a:ext cx="0" cy="4653280"/>
            </a:xfrm>
            <a:custGeom>
              <a:avLst/>
              <a:gdLst/>
              <a:ahLst/>
              <a:cxnLst/>
              <a:rect l="l" t="t" r="r" b="b"/>
              <a:pathLst>
                <a:path h="4653280">
                  <a:moveTo>
                    <a:pt x="0" y="0"/>
                  </a:moveTo>
                  <a:lnTo>
                    <a:pt x="1" y="4652951"/>
                  </a:lnTo>
                </a:path>
              </a:pathLst>
            </a:custGeom>
            <a:ln w="9525">
              <a:solidFill>
                <a:srgbClr val="E2E2E2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41" name="object 41"/>
          <p:cNvSpPr txBox="1"/>
          <p:nvPr/>
        </p:nvSpPr>
        <p:spPr>
          <a:xfrm>
            <a:off x="10049850" y="1935479"/>
            <a:ext cx="349885" cy="193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spc="25" dirty="0">
                <a:solidFill>
                  <a:srgbClr val="535353"/>
                </a:solidFill>
                <a:latin typeface="Microsoft Sans Serif"/>
                <a:cs typeface="Microsoft Sans Serif"/>
              </a:rPr>
              <a:t>2782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42" name="object 42"/>
          <p:cNvSpPr txBox="1"/>
          <p:nvPr/>
        </p:nvSpPr>
        <p:spPr>
          <a:xfrm>
            <a:off x="9623852" y="2246376"/>
            <a:ext cx="349885" cy="193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spc="25" dirty="0">
                <a:solidFill>
                  <a:srgbClr val="535353"/>
                </a:solidFill>
                <a:latin typeface="Microsoft Sans Serif"/>
                <a:cs typeface="Microsoft Sans Serif"/>
              </a:rPr>
              <a:t>1720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43" name="object 43"/>
          <p:cNvSpPr txBox="1"/>
          <p:nvPr/>
        </p:nvSpPr>
        <p:spPr>
          <a:xfrm>
            <a:off x="9556063" y="2554223"/>
            <a:ext cx="349885" cy="193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spc="25" dirty="0">
                <a:solidFill>
                  <a:srgbClr val="535353"/>
                </a:solidFill>
                <a:latin typeface="Microsoft Sans Serif"/>
                <a:cs typeface="Microsoft Sans Serif"/>
              </a:rPr>
              <a:t>1551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44" name="object 44"/>
          <p:cNvSpPr txBox="1"/>
          <p:nvPr/>
        </p:nvSpPr>
        <p:spPr>
          <a:xfrm>
            <a:off x="9166969" y="2865120"/>
            <a:ext cx="268605" cy="193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spc="25" dirty="0">
                <a:solidFill>
                  <a:srgbClr val="535353"/>
                </a:solidFill>
                <a:latin typeface="Microsoft Sans Serif"/>
                <a:cs typeface="Microsoft Sans Serif"/>
              </a:rPr>
              <a:t>581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45" name="object 45"/>
          <p:cNvSpPr txBox="1"/>
          <p:nvPr/>
        </p:nvSpPr>
        <p:spPr>
          <a:xfrm>
            <a:off x="9105596" y="3176015"/>
            <a:ext cx="268605" cy="193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spc="25" dirty="0">
                <a:solidFill>
                  <a:srgbClr val="535353"/>
                </a:solidFill>
                <a:latin typeface="Microsoft Sans Serif"/>
                <a:cs typeface="Microsoft Sans Serif"/>
              </a:rPr>
              <a:t>428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46" name="object 46"/>
          <p:cNvSpPr txBox="1"/>
          <p:nvPr/>
        </p:nvSpPr>
        <p:spPr>
          <a:xfrm>
            <a:off x="9062675" y="3486911"/>
            <a:ext cx="268605" cy="193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spc="25" dirty="0">
                <a:solidFill>
                  <a:srgbClr val="535353"/>
                </a:solidFill>
                <a:latin typeface="Microsoft Sans Serif"/>
                <a:cs typeface="Microsoft Sans Serif"/>
              </a:rPr>
              <a:t>321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47" name="object 47"/>
          <p:cNvSpPr txBox="1"/>
          <p:nvPr/>
        </p:nvSpPr>
        <p:spPr>
          <a:xfrm>
            <a:off x="9054652" y="4105655"/>
            <a:ext cx="268605" cy="193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spc="25" dirty="0">
                <a:solidFill>
                  <a:srgbClr val="535353"/>
                </a:solidFill>
                <a:latin typeface="Microsoft Sans Serif"/>
                <a:cs typeface="Microsoft Sans Serif"/>
              </a:rPr>
              <a:t>301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48" name="object 48"/>
          <p:cNvSpPr txBox="1"/>
          <p:nvPr/>
        </p:nvSpPr>
        <p:spPr>
          <a:xfrm>
            <a:off x="7266220" y="1923288"/>
            <a:ext cx="2061210" cy="45491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R="588010" algn="r">
              <a:lnSpc>
                <a:spcPct val="100000"/>
              </a:lnSpc>
              <a:spcBef>
                <a:spcPts val="100"/>
              </a:spcBef>
            </a:pPr>
            <a:r>
              <a:rPr sz="1100" spc="35" dirty="0">
                <a:solidFill>
                  <a:srgbClr val="535353"/>
                </a:solidFill>
                <a:latin typeface="Microsoft Sans Serif"/>
                <a:cs typeface="Microsoft Sans Serif"/>
              </a:rPr>
              <a:t>C</a:t>
            </a:r>
            <a:r>
              <a:rPr sz="1100" spc="50" dirty="0">
                <a:solidFill>
                  <a:srgbClr val="535353"/>
                </a:solidFill>
                <a:latin typeface="Microsoft Sans Serif"/>
                <a:cs typeface="Microsoft Sans Serif"/>
              </a:rPr>
              <a:t>o</a:t>
            </a:r>
            <a:r>
              <a:rPr sz="1100" spc="-20" dirty="0">
                <a:solidFill>
                  <a:srgbClr val="535353"/>
                </a:solidFill>
                <a:latin typeface="Microsoft Sans Serif"/>
                <a:cs typeface="Microsoft Sans Serif"/>
              </a:rPr>
              <a:t>m</a:t>
            </a:r>
            <a:r>
              <a:rPr sz="1100" spc="85" dirty="0">
                <a:solidFill>
                  <a:srgbClr val="535353"/>
                </a:solidFill>
                <a:latin typeface="Microsoft Sans Serif"/>
                <a:cs typeface="Microsoft Sans Serif"/>
              </a:rPr>
              <a:t>pu</a:t>
            </a:r>
            <a:r>
              <a:rPr sz="1100" spc="-10" dirty="0">
                <a:solidFill>
                  <a:srgbClr val="535353"/>
                </a:solidFill>
                <a:latin typeface="Microsoft Sans Serif"/>
                <a:cs typeface="Microsoft Sans Serif"/>
              </a:rPr>
              <a:t>t</a:t>
            </a:r>
            <a:r>
              <a:rPr sz="1100" spc="85" dirty="0">
                <a:solidFill>
                  <a:srgbClr val="535353"/>
                </a:solidFill>
                <a:latin typeface="Microsoft Sans Serif"/>
                <a:cs typeface="Microsoft Sans Serif"/>
              </a:rPr>
              <a:t>e</a:t>
            </a:r>
            <a:r>
              <a:rPr sz="1100" spc="25" dirty="0">
                <a:solidFill>
                  <a:srgbClr val="535353"/>
                </a:solidFill>
                <a:latin typeface="Microsoft Sans Serif"/>
                <a:cs typeface="Microsoft Sans Serif"/>
              </a:rPr>
              <a:t>r</a:t>
            </a:r>
            <a:r>
              <a:rPr sz="1100" spc="-90" dirty="0">
                <a:solidFill>
                  <a:srgbClr val="535353"/>
                </a:solidFill>
                <a:latin typeface="Microsoft Sans Serif"/>
                <a:cs typeface="Microsoft Sans Serif"/>
              </a:rPr>
              <a:t> </a:t>
            </a:r>
            <a:r>
              <a:rPr sz="1100" spc="-40" dirty="0">
                <a:solidFill>
                  <a:srgbClr val="535353"/>
                </a:solidFill>
                <a:latin typeface="Microsoft Sans Serif"/>
                <a:cs typeface="Microsoft Sans Serif"/>
              </a:rPr>
              <a:t>E</a:t>
            </a:r>
            <a:r>
              <a:rPr sz="1100" spc="-15" dirty="0">
                <a:solidFill>
                  <a:srgbClr val="535353"/>
                </a:solidFill>
                <a:latin typeface="Microsoft Sans Serif"/>
                <a:cs typeface="Microsoft Sans Serif"/>
              </a:rPr>
              <a:t>n</a:t>
            </a:r>
            <a:r>
              <a:rPr sz="1100" spc="80" dirty="0">
                <a:solidFill>
                  <a:srgbClr val="535353"/>
                </a:solidFill>
                <a:latin typeface="Microsoft Sans Serif"/>
                <a:cs typeface="Microsoft Sans Serif"/>
              </a:rPr>
              <a:t>g</a:t>
            </a:r>
            <a:r>
              <a:rPr sz="1100" spc="40" dirty="0">
                <a:solidFill>
                  <a:srgbClr val="535353"/>
                </a:solidFill>
                <a:latin typeface="Microsoft Sans Serif"/>
                <a:cs typeface="Microsoft Sans Serif"/>
              </a:rPr>
              <a:t>i</a:t>
            </a:r>
            <a:r>
              <a:rPr sz="1100" spc="-15" dirty="0">
                <a:solidFill>
                  <a:srgbClr val="535353"/>
                </a:solidFill>
                <a:latin typeface="Microsoft Sans Serif"/>
                <a:cs typeface="Microsoft Sans Serif"/>
              </a:rPr>
              <a:t>ne</a:t>
            </a:r>
            <a:r>
              <a:rPr sz="1100" spc="85" dirty="0">
                <a:solidFill>
                  <a:srgbClr val="535353"/>
                </a:solidFill>
                <a:latin typeface="Microsoft Sans Serif"/>
                <a:cs typeface="Microsoft Sans Serif"/>
              </a:rPr>
              <a:t>e</a:t>
            </a:r>
            <a:r>
              <a:rPr sz="1100" spc="25" dirty="0">
                <a:solidFill>
                  <a:srgbClr val="535353"/>
                </a:solidFill>
                <a:latin typeface="Microsoft Sans Serif"/>
                <a:cs typeface="Microsoft Sans Serif"/>
              </a:rPr>
              <a:t>r</a:t>
            </a:r>
            <a:r>
              <a:rPr sz="1100" spc="-65" dirty="0">
                <a:solidFill>
                  <a:srgbClr val="535353"/>
                </a:solidFill>
                <a:latin typeface="Microsoft Sans Serif"/>
                <a:cs typeface="Microsoft Sans Serif"/>
              </a:rPr>
              <a:t>s</a:t>
            </a:r>
            <a:endParaRPr sz="1100">
              <a:latin typeface="Microsoft Sans Serif"/>
              <a:cs typeface="Microsoft Sans Serif"/>
            </a:endParaRPr>
          </a:p>
          <a:p>
            <a:pPr marL="670560" marR="585470" indent="213360" algn="r">
              <a:lnSpc>
                <a:spcPct val="185500"/>
              </a:lnSpc>
            </a:pPr>
            <a:r>
              <a:rPr sz="1100" spc="-45" dirty="0">
                <a:solidFill>
                  <a:srgbClr val="535353"/>
                </a:solidFill>
                <a:latin typeface="Microsoft Sans Serif"/>
                <a:cs typeface="Microsoft Sans Serif"/>
              </a:rPr>
              <a:t>T</a:t>
            </a:r>
            <a:r>
              <a:rPr sz="1100" spc="55" dirty="0">
                <a:solidFill>
                  <a:srgbClr val="535353"/>
                </a:solidFill>
                <a:latin typeface="Microsoft Sans Serif"/>
                <a:cs typeface="Microsoft Sans Serif"/>
              </a:rPr>
              <a:t>e</a:t>
            </a:r>
            <a:r>
              <a:rPr sz="1100" spc="-114" dirty="0">
                <a:solidFill>
                  <a:srgbClr val="535353"/>
                </a:solidFill>
                <a:latin typeface="Microsoft Sans Serif"/>
                <a:cs typeface="Microsoft Sans Serif"/>
              </a:rPr>
              <a:t>a</a:t>
            </a:r>
            <a:r>
              <a:rPr sz="1100" spc="50" dirty="0">
                <a:solidFill>
                  <a:srgbClr val="535353"/>
                </a:solidFill>
                <a:latin typeface="Microsoft Sans Serif"/>
                <a:cs typeface="Microsoft Sans Serif"/>
              </a:rPr>
              <a:t>c</a:t>
            </a:r>
            <a:r>
              <a:rPr sz="1100" spc="-20" dirty="0">
                <a:solidFill>
                  <a:srgbClr val="535353"/>
                </a:solidFill>
                <a:latin typeface="Microsoft Sans Serif"/>
                <a:cs typeface="Microsoft Sans Serif"/>
              </a:rPr>
              <a:t>h</a:t>
            </a:r>
            <a:r>
              <a:rPr sz="1100" spc="85" dirty="0">
                <a:solidFill>
                  <a:srgbClr val="535353"/>
                </a:solidFill>
                <a:latin typeface="Microsoft Sans Serif"/>
                <a:cs typeface="Microsoft Sans Serif"/>
              </a:rPr>
              <a:t>e</a:t>
            </a:r>
            <a:r>
              <a:rPr sz="1100" spc="25" dirty="0">
                <a:solidFill>
                  <a:srgbClr val="535353"/>
                </a:solidFill>
                <a:latin typeface="Microsoft Sans Serif"/>
                <a:cs typeface="Microsoft Sans Serif"/>
              </a:rPr>
              <a:t>r</a:t>
            </a:r>
            <a:r>
              <a:rPr sz="1100" spc="-45" dirty="0">
                <a:solidFill>
                  <a:srgbClr val="535353"/>
                </a:solidFill>
                <a:latin typeface="Microsoft Sans Serif"/>
                <a:cs typeface="Microsoft Sans Serif"/>
              </a:rPr>
              <a:t>s  </a:t>
            </a:r>
            <a:r>
              <a:rPr sz="1100" spc="50" dirty="0">
                <a:solidFill>
                  <a:srgbClr val="535353"/>
                </a:solidFill>
                <a:latin typeface="Microsoft Sans Serif"/>
                <a:cs typeface="Microsoft Sans Serif"/>
              </a:rPr>
              <a:t>A</a:t>
            </a:r>
            <a:r>
              <a:rPr sz="1100" spc="-40" dirty="0">
                <a:solidFill>
                  <a:srgbClr val="535353"/>
                </a:solidFill>
                <a:latin typeface="Microsoft Sans Serif"/>
                <a:cs typeface="Microsoft Sans Serif"/>
              </a:rPr>
              <a:t>c</a:t>
            </a:r>
            <a:r>
              <a:rPr sz="1100" spc="45" dirty="0">
                <a:solidFill>
                  <a:srgbClr val="535353"/>
                </a:solidFill>
                <a:latin typeface="Microsoft Sans Serif"/>
                <a:cs typeface="Microsoft Sans Serif"/>
              </a:rPr>
              <a:t>c</a:t>
            </a:r>
            <a:r>
              <a:rPr sz="1100" spc="-15" dirty="0">
                <a:solidFill>
                  <a:srgbClr val="535353"/>
                </a:solidFill>
                <a:latin typeface="Microsoft Sans Serif"/>
                <a:cs typeface="Microsoft Sans Serif"/>
              </a:rPr>
              <a:t>o</a:t>
            </a:r>
            <a:r>
              <a:rPr sz="1100" spc="85" dirty="0">
                <a:solidFill>
                  <a:srgbClr val="535353"/>
                </a:solidFill>
                <a:latin typeface="Microsoft Sans Serif"/>
                <a:cs typeface="Microsoft Sans Serif"/>
              </a:rPr>
              <a:t>u</a:t>
            </a:r>
            <a:r>
              <a:rPr sz="1100" spc="-15" dirty="0">
                <a:solidFill>
                  <a:srgbClr val="535353"/>
                </a:solidFill>
                <a:latin typeface="Microsoft Sans Serif"/>
                <a:cs typeface="Microsoft Sans Serif"/>
              </a:rPr>
              <a:t>n</a:t>
            </a:r>
            <a:r>
              <a:rPr sz="1100" spc="90" dirty="0">
                <a:solidFill>
                  <a:srgbClr val="535353"/>
                </a:solidFill>
                <a:latin typeface="Microsoft Sans Serif"/>
                <a:cs typeface="Microsoft Sans Serif"/>
              </a:rPr>
              <a:t>t</a:t>
            </a:r>
            <a:r>
              <a:rPr sz="1100" spc="-15" dirty="0">
                <a:solidFill>
                  <a:srgbClr val="535353"/>
                </a:solidFill>
                <a:latin typeface="Microsoft Sans Serif"/>
                <a:cs typeface="Microsoft Sans Serif"/>
              </a:rPr>
              <a:t>an</a:t>
            </a:r>
            <a:r>
              <a:rPr sz="1100" spc="-10" dirty="0">
                <a:solidFill>
                  <a:srgbClr val="535353"/>
                </a:solidFill>
                <a:latin typeface="Microsoft Sans Serif"/>
                <a:cs typeface="Microsoft Sans Serif"/>
              </a:rPr>
              <a:t>t</a:t>
            </a:r>
            <a:r>
              <a:rPr sz="1100" spc="-65" dirty="0">
                <a:solidFill>
                  <a:srgbClr val="535353"/>
                </a:solidFill>
                <a:latin typeface="Microsoft Sans Serif"/>
                <a:cs typeface="Microsoft Sans Serif"/>
              </a:rPr>
              <a:t>s</a:t>
            </a:r>
            <a:endParaRPr sz="1100">
              <a:latin typeface="Microsoft Sans Serif"/>
              <a:cs typeface="Microsoft Sans Serif"/>
            </a:endParaRPr>
          </a:p>
          <a:p>
            <a:pPr marR="589915" algn="r">
              <a:lnSpc>
                <a:spcPct val="100000"/>
              </a:lnSpc>
              <a:spcBef>
                <a:spcPts val="1125"/>
              </a:spcBef>
            </a:pPr>
            <a:r>
              <a:rPr sz="1100" spc="-5" dirty="0">
                <a:solidFill>
                  <a:srgbClr val="535353"/>
                </a:solidFill>
                <a:latin typeface="Microsoft Sans Serif"/>
                <a:cs typeface="Microsoft Sans Serif"/>
              </a:rPr>
              <a:t>Nurses</a:t>
            </a:r>
            <a:endParaRPr sz="1100">
              <a:latin typeface="Microsoft Sans Serif"/>
              <a:cs typeface="Microsoft Sans Serif"/>
            </a:endParaRPr>
          </a:p>
          <a:p>
            <a:pPr marL="821690" marR="457200" indent="379730">
              <a:lnSpc>
                <a:spcPts val="2450"/>
              </a:lnSpc>
              <a:spcBef>
                <a:spcPts val="245"/>
              </a:spcBef>
            </a:pPr>
            <a:r>
              <a:rPr sz="1100" spc="-5" dirty="0">
                <a:solidFill>
                  <a:srgbClr val="535353"/>
                </a:solidFill>
                <a:latin typeface="Microsoft Sans Serif"/>
                <a:cs typeface="Microsoft Sans Serif"/>
              </a:rPr>
              <a:t>Ha</a:t>
            </a:r>
            <a:r>
              <a:rPr sz="1100" spc="40" dirty="0">
                <a:solidFill>
                  <a:srgbClr val="535353"/>
                </a:solidFill>
                <a:latin typeface="Microsoft Sans Serif"/>
                <a:cs typeface="Microsoft Sans Serif"/>
              </a:rPr>
              <a:t>i</a:t>
            </a:r>
            <a:r>
              <a:rPr sz="1100" spc="-75" dirty="0">
                <a:solidFill>
                  <a:srgbClr val="535353"/>
                </a:solidFill>
                <a:latin typeface="Microsoft Sans Serif"/>
                <a:cs typeface="Microsoft Sans Serif"/>
              </a:rPr>
              <a:t>r</a:t>
            </a:r>
            <a:r>
              <a:rPr sz="1100" spc="305" dirty="0">
                <a:solidFill>
                  <a:srgbClr val="535353"/>
                </a:solidFill>
                <a:latin typeface="Microsoft Sans Serif"/>
                <a:cs typeface="Microsoft Sans Serif"/>
              </a:rPr>
              <a:t>…  </a:t>
            </a:r>
            <a:r>
              <a:rPr sz="1100" spc="10" dirty="0">
                <a:solidFill>
                  <a:srgbClr val="535353"/>
                </a:solidFill>
                <a:latin typeface="Microsoft Sans Serif"/>
                <a:cs typeface="Microsoft Sans Serif"/>
              </a:rPr>
              <a:t>Engineers</a:t>
            </a:r>
            <a:endParaRPr sz="1100">
              <a:latin typeface="Microsoft Sans Serif"/>
              <a:cs typeface="Microsoft Sans Serif"/>
            </a:endParaRPr>
          </a:p>
          <a:p>
            <a:pPr marL="1010285" marR="5080" indent="142240">
              <a:lnSpc>
                <a:spcPts val="2380"/>
              </a:lnSpc>
              <a:spcBef>
                <a:spcPts val="125"/>
              </a:spcBef>
              <a:tabLst>
                <a:tab pos="1804670" algn="l"/>
              </a:tabLst>
            </a:pPr>
            <a:r>
              <a:rPr sz="1650" spc="89" baseline="2525" dirty="0">
                <a:solidFill>
                  <a:srgbClr val="535353"/>
                </a:solidFill>
                <a:latin typeface="Microsoft Sans Serif"/>
                <a:cs typeface="Microsoft Sans Serif"/>
              </a:rPr>
              <a:t>A</a:t>
            </a:r>
            <a:r>
              <a:rPr sz="1650" spc="-22" baseline="2525" dirty="0">
                <a:solidFill>
                  <a:srgbClr val="535353"/>
                </a:solidFill>
                <a:latin typeface="Microsoft Sans Serif"/>
                <a:cs typeface="Microsoft Sans Serif"/>
              </a:rPr>
              <a:t>u</a:t>
            </a:r>
            <a:r>
              <a:rPr sz="1650" spc="135" baseline="2525" dirty="0">
                <a:solidFill>
                  <a:srgbClr val="535353"/>
                </a:solidFill>
                <a:latin typeface="Microsoft Sans Serif"/>
                <a:cs typeface="Microsoft Sans Serif"/>
              </a:rPr>
              <a:t>t</a:t>
            </a:r>
            <a:r>
              <a:rPr sz="1650" spc="-22" baseline="2525" dirty="0">
                <a:solidFill>
                  <a:srgbClr val="535353"/>
                </a:solidFill>
                <a:latin typeface="Microsoft Sans Serif"/>
                <a:cs typeface="Microsoft Sans Serif"/>
              </a:rPr>
              <a:t>o</a:t>
            </a:r>
            <a:r>
              <a:rPr sz="1650" spc="712" baseline="2525" dirty="0">
                <a:solidFill>
                  <a:srgbClr val="535353"/>
                </a:solidFill>
                <a:latin typeface="Microsoft Sans Serif"/>
                <a:cs typeface="Microsoft Sans Serif"/>
              </a:rPr>
              <a:t>…</a:t>
            </a:r>
            <a:r>
              <a:rPr sz="1650" baseline="2525" dirty="0">
                <a:solidFill>
                  <a:srgbClr val="535353"/>
                </a:solidFill>
                <a:latin typeface="Microsoft Sans Serif"/>
                <a:cs typeface="Microsoft Sans Serif"/>
              </a:rPr>
              <a:t>	</a:t>
            </a:r>
            <a:r>
              <a:rPr sz="1100" spc="20" dirty="0">
                <a:solidFill>
                  <a:srgbClr val="535353"/>
                </a:solidFill>
                <a:latin typeface="Microsoft Sans Serif"/>
                <a:cs typeface="Microsoft Sans Serif"/>
              </a:rPr>
              <a:t>311  </a:t>
            </a:r>
            <a:r>
              <a:rPr sz="1100" spc="10" dirty="0">
                <a:solidFill>
                  <a:srgbClr val="535353"/>
                </a:solidFill>
                <a:latin typeface="Microsoft Sans Serif"/>
                <a:cs typeface="Microsoft Sans Serif"/>
              </a:rPr>
              <a:t>Drivers</a:t>
            </a:r>
            <a:endParaRPr sz="1100">
              <a:latin typeface="Microsoft Sans Serif"/>
              <a:cs typeface="Microsoft Sans Serif"/>
            </a:endParaRPr>
          </a:p>
          <a:p>
            <a:pPr marL="827405">
              <a:lnSpc>
                <a:spcPct val="100000"/>
              </a:lnSpc>
              <a:spcBef>
                <a:spcPts val="940"/>
              </a:spcBef>
              <a:tabLst>
                <a:tab pos="1795145" algn="l"/>
              </a:tabLst>
            </a:pPr>
            <a:r>
              <a:rPr sz="1650" spc="15" baseline="2525" dirty="0">
                <a:solidFill>
                  <a:srgbClr val="535353"/>
                </a:solidFill>
                <a:latin typeface="Microsoft Sans Serif"/>
                <a:cs typeface="Microsoft Sans Serif"/>
              </a:rPr>
              <a:t>Architects	</a:t>
            </a:r>
            <a:r>
              <a:rPr sz="1100" spc="25" dirty="0">
                <a:solidFill>
                  <a:srgbClr val="535353"/>
                </a:solidFill>
                <a:latin typeface="Microsoft Sans Serif"/>
                <a:cs typeface="Microsoft Sans Serif"/>
              </a:rPr>
              <a:t>287</a:t>
            </a:r>
            <a:endParaRPr sz="1100">
              <a:latin typeface="Microsoft Sans Serif"/>
              <a:cs typeface="Microsoft Sans Serif"/>
            </a:endParaRPr>
          </a:p>
          <a:p>
            <a:pPr marR="81915" algn="r">
              <a:lnSpc>
                <a:spcPct val="100000"/>
              </a:lnSpc>
              <a:spcBef>
                <a:spcPts val="1125"/>
              </a:spcBef>
              <a:tabLst>
                <a:tab pos="779145" algn="l"/>
              </a:tabLst>
            </a:pPr>
            <a:r>
              <a:rPr sz="1650" spc="15" baseline="5050" dirty="0">
                <a:solidFill>
                  <a:srgbClr val="535353"/>
                </a:solidFill>
                <a:latin typeface="Microsoft Sans Serif"/>
                <a:cs typeface="Microsoft Sans Serif"/>
              </a:rPr>
              <a:t>Dentists	</a:t>
            </a:r>
            <a:r>
              <a:rPr sz="1100" spc="25" dirty="0">
                <a:solidFill>
                  <a:srgbClr val="535353"/>
                </a:solidFill>
                <a:latin typeface="Microsoft Sans Serif"/>
                <a:cs typeface="Microsoft Sans Serif"/>
              </a:rPr>
              <a:t>118</a:t>
            </a:r>
            <a:endParaRPr sz="1100">
              <a:latin typeface="Microsoft Sans Serif"/>
              <a:cs typeface="Microsoft Sans Serif"/>
            </a:endParaRPr>
          </a:p>
          <a:p>
            <a:pPr marR="85725" algn="r">
              <a:lnSpc>
                <a:spcPct val="100000"/>
              </a:lnSpc>
              <a:spcBef>
                <a:spcPts val="1105"/>
              </a:spcBef>
              <a:tabLst>
                <a:tab pos="1173480" algn="l"/>
              </a:tabLst>
            </a:pPr>
            <a:r>
              <a:rPr sz="1650" spc="15" baseline="2525" dirty="0">
                <a:solidFill>
                  <a:srgbClr val="535353"/>
                </a:solidFill>
                <a:latin typeface="Microsoft Sans Serif"/>
                <a:cs typeface="Microsoft Sans Serif"/>
              </a:rPr>
              <a:t>Entreprenuers	</a:t>
            </a:r>
            <a:r>
              <a:rPr sz="1100" spc="25" dirty="0">
                <a:solidFill>
                  <a:srgbClr val="535353"/>
                </a:solidFill>
                <a:latin typeface="Microsoft Sans Serif"/>
                <a:cs typeface="Microsoft Sans Serif"/>
              </a:rPr>
              <a:t>109</a:t>
            </a:r>
            <a:endParaRPr sz="1100">
              <a:latin typeface="Microsoft Sans Serif"/>
              <a:cs typeface="Microsoft Sans Serif"/>
            </a:endParaRPr>
          </a:p>
          <a:p>
            <a:pPr marR="88265" algn="r">
              <a:lnSpc>
                <a:spcPct val="100000"/>
              </a:lnSpc>
              <a:spcBef>
                <a:spcPts val="1130"/>
              </a:spcBef>
              <a:tabLst>
                <a:tab pos="955675" algn="l"/>
              </a:tabLst>
            </a:pPr>
            <a:r>
              <a:rPr sz="1650" spc="-15" baseline="2525" dirty="0">
                <a:solidFill>
                  <a:srgbClr val="535353"/>
                </a:solidFill>
                <a:latin typeface="Microsoft Sans Serif"/>
                <a:cs typeface="Microsoft Sans Serif"/>
              </a:rPr>
              <a:t>Pharmacist	</a:t>
            </a:r>
            <a:r>
              <a:rPr sz="1100" spc="25" dirty="0">
                <a:solidFill>
                  <a:srgbClr val="535353"/>
                </a:solidFill>
                <a:latin typeface="Microsoft Sans Serif"/>
                <a:cs typeface="Microsoft Sans Serif"/>
              </a:rPr>
              <a:t>103</a:t>
            </a:r>
            <a:endParaRPr sz="1100">
              <a:latin typeface="Microsoft Sans Serif"/>
              <a:cs typeface="Microsoft Sans Serif"/>
            </a:endParaRPr>
          </a:p>
          <a:p>
            <a:pPr marR="179070" algn="r">
              <a:lnSpc>
                <a:spcPct val="100000"/>
              </a:lnSpc>
              <a:spcBef>
                <a:spcPts val="1125"/>
              </a:spcBef>
              <a:tabLst>
                <a:tab pos="1698625" algn="l"/>
              </a:tabLst>
            </a:pPr>
            <a:r>
              <a:rPr sz="1650" spc="30" baseline="2525" dirty="0">
                <a:solidFill>
                  <a:srgbClr val="535353"/>
                </a:solidFill>
                <a:latin typeface="Microsoft Sans Serif"/>
                <a:cs typeface="Microsoft Sans Serif"/>
              </a:rPr>
              <a:t>C</a:t>
            </a:r>
            <a:r>
              <a:rPr sz="1650" spc="-52" baseline="2525" dirty="0">
                <a:solidFill>
                  <a:srgbClr val="535353"/>
                </a:solidFill>
                <a:latin typeface="Microsoft Sans Serif"/>
                <a:cs typeface="Microsoft Sans Serif"/>
              </a:rPr>
              <a:t>h</a:t>
            </a:r>
            <a:r>
              <a:rPr sz="1650" spc="-22" baseline="2525" dirty="0">
                <a:solidFill>
                  <a:srgbClr val="535353"/>
                </a:solidFill>
                <a:latin typeface="Microsoft Sans Serif"/>
                <a:cs typeface="Microsoft Sans Serif"/>
              </a:rPr>
              <a:t>a</a:t>
            </a:r>
            <a:r>
              <a:rPr sz="1650" spc="37" baseline="2525" dirty="0">
                <a:solidFill>
                  <a:srgbClr val="535353"/>
                </a:solidFill>
                <a:latin typeface="Microsoft Sans Serif"/>
                <a:cs typeface="Microsoft Sans Serif"/>
              </a:rPr>
              <a:t>r</a:t>
            </a:r>
            <a:r>
              <a:rPr sz="1650" spc="135" baseline="2525" dirty="0">
                <a:solidFill>
                  <a:srgbClr val="535353"/>
                </a:solidFill>
                <a:latin typeface="Microsoft Sans Serif"/>
                <a:cs typeface="Microsoft Sans Serif"/>
              </a:rPr>
              <a:t>t</a:t>
            </a:r>
            <a:r>
              <a:rPr sz="1650" spc="-22" baseline="2525" dirty="0">
                <a:solidFill>
                  <a:srgbClr val="535353"/>
                </a:solidFill>
                <a:latin typeface="Microsoft Sans Serif"/>
                <a:cs typeface="Microsoft Sans Serif"/>
              </a:rPr>
              <a:t>e</a:t>
            </a:r>
            <a:r>
              <a:rPr sz="1650" spc="37" baseline="2525" dirty="0">
                <a:solidFill>
                  <a:srgbClr val="535353"/>
                </a:solidFill>
                <a:latin typeface="Microsoft Sans Serif"/>
                <a:cs typeface="Microsoft Sans Serif"/>
              </a:rPr>
              <a:t>r</a:t>
            </a:r>
            <a:r>
              <a:rPr sz="1650" spc="-22" baseline="2525" dirty="0">
                <a:solidFill>
                  <a:srgbClr val="535353"/>
                </a:solidFill>
                <a:latin typeface="Microsoft Sans Serif"/>
                <a:cs typeface="Microsoft Sans Serif"/>
              </a:rPr>
              <a:t>e</a:t>
            </a:r>
            <a:r>
              <a:rPr sz="1650" spc="127" baseline="2525" dirty="0">
                <a:solidFill>
                  <a:srgbClr val="535353"/>
                </a:solidFill>
                <a:latin typeface="Microsoft Sans Serif"/>
                <a:cs typeface="Microsoft Sans Serif"/>
              </a:rPr>
              <a:t>d</a:t>
            </a:r>
            <a:r>
              <a:rPr sz="1650" spc="7" baseline="2525" dirty="0">
                <a:solidFill>
                  <a:srgbClr val="535353"/>
                </a:solidFill>
                <a:latin typeface="Microsoft Sans Serif"/>
                <a:cs typeface="Microsoft Sans Serif"/>
              </a:rPr>
              <a:t> </a:t>
            </a:r>
            <a:r>
              <a:rPr sz="1650" spc="97" baseline="2525" dirty="0">
                <a:solidFill>
                  <a:srgbClr val="535353"/>
                </a:solidFill>
                <a:latin typeface="Microsoft Sans Serif"/>
                <a:cs typeface="Microsoft Sans Serif"/>
              </a:rPr>
              <a:t>A</a:t>
            </a:r>
            <a:r>
              <a:rPr sz="1650" spc="-82" baseline="2525" dirty="0">
                <a:solidFill>
                  <a:srgbClr val="535353"/>
                </a:solidFill>
                <a:latin typeface="Microsoft Sans Serif"/>
                <a:cs typeface="Microsoft Sans Serif"/>
              </a:rPr>
              <a:t>c</a:t>
            </a:r>
            <a:r>
              <a:rPr sz="1650" spc="67" baseline="2525" dirty="0">
                <a:solidFill>
                  <a:srgbClr val="535353"/>
                </a:solidFill>
                <a:latin typeface="Microsoft Sans Serif"/>
                <a:cs typeface="Microsoft Sans Serif"/>
              </a:rPr>
              <a:t>c</a:t>
            </a:r>
            <a:r>
              <a:rPr sz="1650" spc="-22" baseline="2525" dirty="0">
                <a:solidFill>
                  <a:srgbClr val="535353"/>
                </a:solidFill>
                <a:latin typeface="Microsoft Sans Serif"/>
                <a:cs typeface="Microsoft Sans Serif"/>
              </a:rPr>
              <a:t>o</a:t>
            </a:r>
            <a:r>
              <a:rPr sz="1650" spc="127" baseline="2525" dirty="0">
                <a:solidFill>
                  <a:srgbClr val="535353"/>
                </a:solidFill>
                <a:latin typeface="Microsoft Sans Serif"/>
                <a:cs typeface="Microsoft Sans Serif"/>
              </a:rPr>
              <a:t>u</a:t>
            </a:r>
            <a:r>
              <a:rPr sz="1650" spc="-22" baseline="2525" dirty="0">
                <a:solidFill>
                  <a:srgbClr val="535353"/>
                </a:solidFill>
                <a:latin typeface="Microsoft Sans Serif"/>
                <a:cs typeface="Microsoft Sans Serif"/>
              </a:rPr>
              <a:t>n</a:t>
            </a:r>
            <a:r>
              <a:rPr sz="1650" spc="135" baseline="2525" dirty="0">
                <a:solidFill>
                  <a:srgbClr val="535353"/>
                </a:solidFill>
                <a:latin typeface="Microsoft Sans Serif"/>
                <a:cs typeface="Microsoft Sans Serif"/>
              </a:rPr>
              <a:t>t</a:t>
            </a:r>
            <a:r>
              <a:rPr sz="1650" spc="-22" baseline="2525" dirty="0">
                <a:solidFill>
                  <a:srgbClr val="535353"/>
                </a:solidFill>
                <a:latin typeface="Microsoft Sans Serif"/>
                <a:cs typeface="Microsoft Sans Serif"/>
              </a:rPr>
              <a:t>an</a:t>
            </a:r>
            <a:r>
              <a:rPr sz="1650" spc="60" baseline="2525" dirty="0">
                <a:solidFill>
                  <a:srgbClr val="535353"/>
                </a:solidFill>
                <a:latin typeface="Microsoft Sans Serif"/>
                <a:cs typeface="Microsoft Sans Serif"/>
              </a:rPr>
              <a:t>t</a:t>
            </a:r>
            <a:r>
              <a:rPr sz="1650" baseline="2525" dirty="0">
                <a:solidFill>
                  <a:srgbClr val="535353"/>
                </a:solidFill>
                <a:latin typeface="Microsoft Sans Serif"/>
                <a:cs typeface="Microsoft Sans Serif"/>
              </a:rPr>
              <a:t>	</a:t>
            </a:r>
            <a:r>
              <a:rPr sz="1100" spc="25" dirty="0">
                <a:solidFill>
                  <a:srgbClr val="535353"/>
                </a:solidFill>
                <a:latin typeface="Microsoft Sans Serif"/>
                <a:cs typeface="Microsoft Sans Serif"/>
              </a:rPr>
              <a:t>78</a:t>
            </a:r>
            <a:endParaRPr sz="1100">
              <a:latin typeface="Microsoft Sans Serif"/>
              <a:cs typeface="Microsoft Sans Serif"/>
            </a:endParaRPr>
          </a:p>
          <a:p>
            <a:pPr marL="762635">
              <a:lnSpc>
                <a:spcPct val="100000"/>
              </a:lnSpc>
              <a:spcBef>
                <a:spcPts val="1130"/>
              </a:spcBef>
              <a:tabLst>
                <a:tab pos="1708785" algn="l"/>
              </a:tabLst>
            </a:pPr>
            <a:r>
              <a:rPr sz="1650" spc="-30" baseline="5050" dirty="0">
                <a:solidFill>
                  <a:srgbClr val="535353"/>
                </a:solidFill>
                <a:latin typeface="Microsoft Sans Serif"/>
                <a:cs typeface="Microsoft Sans Serif"/>
              </a:rPr>
              <a:t>HVAC</a:t>
            </a:r>
            <a:r>
              <a:rPr sz="1650" spc="30" baseline="5050" dirty="0">
                <a:solidFill>
                  <a:srgbClr val="535353"/>
                </a:solidFill>
                <a:latin typeface="Microsoft Sans Serif"/>
                <a:cs typeface="Microsoft Sans Serif"/>
              </a:rPr>
              <a:t> </a:t>
            </a:r>
            <a:r>
              <a:rPr sz="1650" spc="-37" baseline="5050" dirty="0">
                <a:solidFill>
                  <a:srgbClr val="535353"/>
                </a:solidFill>
                <a:latin typeface="Microsoft Sans Serif"/>
                <a:cs typeface="Microsoft Sans Serif"/>
              </a:rPr>
              <a:t>Pros	</a:t>
            </a:r>
            <a:r>
              <a:rPr sz="1100" spc="25" dirty="0">
                <a:solidFill>
                  <a:srgbClr val="535353"/>
                </a:solidFill>
                <a:latin typeface="Microsoft Sans Serif"/>
                <a:cs typeface="Microsoft Sans Serif"/>
              </a:rPr>
              <a:t>72</a:t>
            </a:r>
            <a:endParaRPr sz="1100">
              <a:latin typeface="Microsoft Sans Serif"/>
              <a:cs typeface="Microsoft Sans Serif"/>
            </a:endParaRPr>
          </a:p>
          <a:p>
            <a:pPr marR="186690" algn="r">
              <a:lnSpc>
                <a:spcPct val="100000"/>
              </a:lnSpc>
              <a:spcBef>
                <a:spcPts val="1130"/>
              </a:spcBef>
              <a:tabLst>
                <a:tab pos="961390" algn="l"/>
              </a:tabLst>
            </a:pPr>
            <a:r>
              <a:rPr sz="1650" baseline="5050" dirty="0">
                <a:solidFill>
                  <a:srgbClr val="535353"/>
                </a:solidFill>
                <a:latin typeface="Microsoft Sans Serif"/>
                <a:cs typeface="Microsoft Sans Serif"/>
              </a:rPr>
              <a:t>Electricians	</a:t>
            </a:r>
            <a:r>
              <a:rPr sz="1100" spc="25" dirty="0">
                <a:solidFill>
                  <a:srgbClr val="535353"/>
                </a:solidFill>
                <a:latin typeface="Microsoft Sans Serif"/>
                <a:cs typeface="Microsoft Sans Serif"/>
              </a:rPr>
              <a:t>59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49" name="object 49"/>
          <p:cNvSpPr txBox="1"/>
          <p:nvPr/>
        </p:nvSpPr>
        <p:spPr>
          <a:xfrm>
            <a:off x="8812307" y="1580896"/>
            <a:ext cx="266700" cy="2235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spc="130" dirty="0">
                <a:solidFill>
                  <a:srgbClr val="535353"/>
                </a:solidFill>
                <a:latin typeface="Trebuchet MS"/>
                <a:cs typeface="Trebuchet MS"/>
              </a:rPr>
              <a:t>CH</a:t>
            </a:r>
            <a:endParaRPr sz="1300">
              <a:latin typeface="Trebuchet MS"/>
              <a:cs typeface="Trebuchet MS"/>
            </a:endParaRPr>
          </a:p>
        </p:txBody>
      </p:sp>
      <p:grpSp>
        <p:nvGrpSpPr>
          <p:cNvPr id="50" name="object 50"/>
          <p:cNvGrpSpPr/>
          <p:nvPr/>
        </p:nvGrpSpPr>
        <p:grpSpPr>
          <a:xfrm>
            <a:off x="5239444" y="1956674"/>
            <a:ext cx="1009015" cy="4590415"/>
            <a:chOff x="5239444" y="1956674"/>
            <a:chExt cx="1009015" cy="4590415"/>
          </a:xfrm>
        </p:grpSpPr>
        <p:sp>
          <p:nvSpPr>
            <p:cNvPr id="51" name="object 51"/>
            <p:cNvSpPr/>
            <p:nvPr/>
          </p:nvSpPr>
          <p:spPr>
            <a:xfrm>
              <a:off x="5244198" y="2054351"/>
              <a:ext cx="1004569" cy="4395470"/>
            </a:xfrm>
            <a:custGeom>
              <a:avLst/>
              <a:gdLst/>
              <a:ahLst/>
              <a:cxnLst/>
              <a:rect l="l" t="t" r="r" b="b"/>
              <a:pathLst>
                <a:path w="1004570" h="4395470">
                  <a:moveTo>
                    <a:pt x="71513" y="4285488"/>
                  </a:moveTo>
                  <a:lnTo>
                    <a:pt x="0" y="4285488"/>
                  </a:lnTo>
                  <a:lnTo>
                    <a:pt x="0" y="4395216"/>
                  </a:lnTo>
                  <a:lnTo>
                    <a:pt x="71513" y="4395216"/>
                  </a:lnTo>
                  <a:lnTo>
                    <a:pt x="71513" y="4285488"/>
                  </a:lnTo>
                  <a:close/>
                </a:path>
                <a:path w="1004570" h="4395470">
                  <a:moveTo>
                    <a:pt x="95897" y="3980688"/>
                  </a:moveTo>
                  <a:lnTo>
                    <a:pt x="0" y="3980688"/>
                  </a:lnTo>
                  <a:lnTo>
                    <a:pt x="0" y="4087368"/>
                  </a:lnTo>
                  <a:lnTo>
                    <a:pt x="95897" y="4087368"/>
                  </a:lnTo>
                  <a:lnTo>
                    <a:pt x="95897" y="3980688"/>
                  </a:lnTo>
                  <a:close/>
                </a:path>
                <a:path w="1004570" h="4395470">
                  <a:moveTo>
                    <a:pt x="114185" y="3672840"/>
                  </a:moveTo>
                  <a:lnTo>
                    <a:pt x="0" y="3672840"/>
                  </a:lnTo>
                  <a:lnTo>
                    <a:pt x="0" y="3782568"/>
                  </a:lnTo>
                  <a:lnTo>
                    <a:pt x="114185" y="3782568"/>
                  </a:lnTo>
                  <a:lnTo>
                    <a:pt x="114185" y="3672840"/>
                  </a:lnTo>
                  <a:close/>
                </a:path>
                <a:path w="1004570" h="4395470">
                  <a:moveTo>
                    <a:pt x="123329" y="3368040"/>
                  </a:moveTo>
                  <a:lnTo>
                    <a:pt x="0" y="3368040"/>
                  </a:lnTo>
                  <a:lnTo>
                    <a:pt x="0" y="3474720"/>
                  </a:lnTo>
                  <a:lnTo>
                    <a:pt x="123329" y="3474720"/>
                  </a:lnTo>
                  <a:lnTo>
                    <a:pt x="123329" y="3368040"/>
                  </a:lnTo>
                  <a:close/>
                </a:path>
                <a:path w="1004570" h="4395470">
                  <a:moveTo>
                    <a:pt x="123329" y="3060192"/>
                  </a:moveTo>
                  <a:lnTo>
                    <a:pt x="0" y="3060192"/>
                  </a:lnTo>
                  <a:lnTo>
                    <a:pt x="0" y="3169932"/>
                  </a:lnTo>
                  <a:lnTo>
                    <a:pt x="123329" y="3169932"/>
                  </a:lnTo>
                  <a:lnTo>
                    <a:pt x="123329" y="3060192"/>
                  </a:lnTo>
                  <a:close/>
                </a:path>
                <a:path w="1004570" h="4395470">
                  <a:moveTo>
                    <a:pt x="126377" y="2755392"/>
                  </a:moveTo>
                  <a:lnTo>
                    <a:pt x="0" y="2755392"/>
                  </a:lnTo>
                  <a:lnTo>
                    <a:pt x="0" y="2865120"/>
                  </a:lnTo>
                  <a:lnTo>
                    <a:pt x="126377" y="2865120"/>
                  </a:lnTo>
                  <a:lnTo>
                    <a:pt x="126377" y="2755392"/>
                  </a:lnTo>
                  <a:close/>
                </a:path>
                <a:path w="1004570" h="4395470">
                  <a:moveTo>
                    <a:pt x="144665" y="2450592"/>
                  </a:moveTo>
                  <a:lnTo>
                    <a:pt x="0" y="2450592"/>
                  </a:lnTo>
                  <a:lnTo>
                    <a:pt x="0" y="2557272"/>
                  </a:lnTo>
                  <a:lnTo>
                    <a:pt x="144665" y="2557272"/>
                  </a:lnTo>
                  <a:lnTo>
                    <a:pt x="144665" y="2450592"/>
                  </a:lnTo>
                  <a:close/>
                </a:path>
                <a:path w="1004570" h="4395470">
                  <a:moveTo>
                    <a:pt x="153809" y="2142744"/>
                  </a:moveTo>
                  <a:lnTo>
                    <a:pt x="0" y="2142744"/>
                  </a:lnTo>
                  <a:lnTo>
                    <a:pt x="0" y="2252472"/>
                  </a:lnTo>
                  <a:lnTo>
                    <a:pt x="153809" y="2252472"/>
                  </a:lnTo>
                  <a:lnTo>
                    <a:pt x="153809" y="2142744"/>
                  </a:lnTo>
                  <a:close/>
                </a:path>
                <a:path w="1004570" h="4395470">
                  <a:moveTo>
                    <a:pt x="181241" y="1837944"/>
                  </a:moveTo>
                  <a:lnTo>
                    <a:pt x="0" y="1837944"/>
                  </a:lnTo>
                  <a:lnTo>
                    <a:pt x="0" y="1944624"/>
                  </a:lnTo>
                  <a:lnTo>
                    <a:pt x="181241" y="1944624"/>
                  </a:lnTo>
                  <a:lnTo>
                    <a:pt x="181241" y="1837944"/>
                  </a:lnTo>
                  <a:close/>
                </a:path>
                <a:path w="1004570" h="4395470">
                  <a:moveTo>
                    <a:pt x="361073" y="1530096"/>
                  </a:moveTo>
                  <a:lnTo>
                    <a:pt x="0" y="1530096"/>
                  </a:lnTo>
                  <a:lnTo>
                    <a:pt x="0" y="1639824"/>
                  </a:lnTo>
                  <a:lnTo>
                    <a:pt x="361073" y="1639824"/>
                  </a:lnTo>
                  <a:lnTo>
                    <a:pt x="361073" y="1530096"/>
                  </a:lnTo>
                  <a:close/>
                </a:path>
                <a:path w="1004570" h="4395470">
                  <a:moveTo>
                    <a:pt x="379361" y="1225296"/>
                  </a:moveTo>
                  <a:lnTo>
                    <a:pt x="0" y="1225296"/>
                  </a:lnTo>
                  <a:lnTo>
                    <a:pt x="0" y="1335024"/>
                  </a:lnTo>
                  <a:lnTo>
                    <a:pt x="379361" y="1335024"/>
                  </a:lnTo>
                  <a:lnTo>
                    <a:pt x="379361" y="1225296"/>
                  </a:lnTo>
                  <a:close/>
                </a:path>
                <a:path w="1004570" h="4395470">
                  <a:moveTo>
                    <a:pt x="385457" y="920496"/>
                  </a:moveTo>
                  <a:lnTo>
                    <a:pt x="0" y="920496"/>
                  </a:lnTo>
                  <a:lnTo>
                    <a:pt x="0" y="1027176"/>
                  </a:lnTo>
                  <a:lnTo>
                    <a:pt x="385457" y="1027176"/>
                  </a:lnTo>
                  <a:lnTo>
                    <a:pt x="385457" y="920496"/>
                  </a:lnTo>
                  <a:close/>
                </a:path>
                <a:path w="1004570" h="4395470">
                  <a:moveTo>
                    <a:pt x="425081" y="612648"/>
                  </a:moveTo>
                  <a:lnTo>
                    <a:pt x="0" y="612648"/>
                  </a:lnTo>
                  <a:lnTo>
                    <a:pt x="0" y="722376"/>
                  </a:lnTo>
                  <a:lnTo>
                    <a:pt x="425081" y="722376"/>
                  </a:lnTo>
                  <a:lnTo>
                    <a:pt x="425081" y="612648"/>
                  </a:lnTo>
                  <a:close/>
                </a:path>
                <a:path w="1004570" h="4395470">
                  <a:moveTo>
                    <a:pt x="446417" y="307848"/>
                  </a:moveTo>
                  <a:lnTo>
                    <a:pt x="0" y="307848"/>
                  </a:lnTo>
                  <a:lnTo>
                    <a:pt x="0" y="414528"/>
                  </a:lnTo>
                  <a:lnTo>
                    <a:pt x="446417" y="414528"/>
                  </a:lnTo>
                  <a:lnTo>
                    <a:pt x="446417" y="307848"/>
                  </a:lnTo>
                  <a:close/>
                </a:path>
                <a:path w="1004570" h="4395470">
                  <a:moveTo>
                    <a:pt x="1004201" y="0"/>
                  </a:moveTo>
                  <a:lnTo>
                    <a:pt x="0" y="0"/>
                  </a:lnTo>
                  <a:lnTo>
                    <a:pt x="0" y="109728"/>
                  </a:lnTo>
                  <a:lnTo>
                    <a:pt x="1004201" y="109728"/>
                  </a:lnTo>
                  <a:lnTo>
                    <a:pt x="1004201" y="0"/>
                  </a:lnTo>
                  <a:close/>
                </a:path>
              </a:pathLst>
            </a:custGeom>
            <a:solidFill>
              <a:srgbClr val="82828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2" name="object 52"/>
            <p:cNvSpPr/>
            <p:nvPr/>
          </p:nvSpPr>
          <p:spPr>
            <a:xfrm>
              <a:off x="5244207" y="1956674"/>
              <a:ext cx="0" cy="4590415"/>
            </a:xfrm>
            <a:custGeom>
              <a:avLst/>
              <a:gdLst/>
              <a:ahLst/>
              <a:cxnLst/>
              <a:rect l="l" t="t" r="r" b="b"/>
              <a:pathLst>
                <a:path h="4590415">
                  <a:moveTo>
                    <a:pt x="0" y="0"/>
                  </a:moveTo>
                  <a:lnTo>
                    <a:pt x="1" y="4590175"/>
                  </a:lnTo>
                </a:path>
              </a:pathLst>
            </a:custGeom>
            <a:ln w="9525">
              <a:solidFill>
                <a:srgbClr val="E2E2E2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3" name="object 53"/>
          <p:cNvSpPr txBox="1"/>
          <p:nvPr/>
        </p:nvSpPr>
        <p:spPr>
          <a:xfrm>
            <a:off x="6312279" y="2002535"/>
            <a:ext cx="268605" cy="193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spc="25" dirty="0">
                <a:solidFill>
                  <a:srgbClr val="535353"/>
                </a:solidFill>
                <a:latin typeface="Microsoft Sans Serif"/>
                <a:cs typeface="Microsoft Sans Serif"/>
              </a:rPr>
              <a:t>673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54" name="object 54"/>
          <p:cNvSpPr txBox="1"/>
          <p:nvPr/>
        </p:nvSpPr>
        <p:spPr>
          <a:xfrm>
            <a:off x="5755510" y="2307335"/>
            <a:ext cx="268605" cy="193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spc="25" dirty="0">
                <a:solidFill>
                  <a:srgbClr val="535353"/>
                </a:solidFill>
                <a:latin typeface="Microsoft Sans Serif"/>
                <a:cs typeface="Microsoft Sans Serif"/>
              </a:rPr>
              <a:t>300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55" name="object 55"/>
          <p:cNvSpPr txBox="1"/>
          <p:nvPr/>
        </p:nvSpPr>
        <p:spPr>
          <a:xfrm>
            <a:off x="5731626" y="2612135"/>
            <a:ext cx="268605" cy="193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spc="25" dirty="0">
                <a:solidFill>
                  <a:srgbClr val="535353"/>
                </a:solidFill>
                <a:latin typeface="Microsoft Sans Serif"/>
                <a:cs typeface="Microsoft Sans Serif"/>
              </a:rPr>
              <a:t>284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56" name="object 56"/>
          <p:cNvSpPr txBox="1"/>
          <p:nvPr/>
        </p:nvSpPr>
        <p:spPr>
          <a:xfrm>
            <a:off x="5694310" y="2919984"/>
            <a:ext cx="268605" cy="193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spc="25" dirty="0">
                <a:solidFill>
                  <a:srgbClr val="535353"/>
                </a:solidFill>
                <a:latin typeface="Microsoft Sans Serif"/>
                <a:cs typeface="Microsoft Sans Serif"/>
              </a:rPr>
              <a:t>259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57" name="object 57"/>
          <p:cNvSpPr txBox="1"/>
          <p:nvPr/>
        </p:nvSpPr>
        <p:spPr>
          <a:xfrm>
            <a:off x="5686846" y="3224784"/>
            <a:ext cx="268605" cy="193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spc="25" dirty="0">
                <a:solidFill>
                  <a:srgbClr val="535353"/>
                </a:solidFill>
                <a:latin typeface="Microsoft Sans Serif"/>
                <a:cs typeface="Microsoft Sans Serif"/>
              </a:rPr>
              <a:t>254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58" name="object 58"/>
          <p:cNvSpPr txBox="1"/>
          <p:nvPr/>
        </p:nvSpPr>
        <p:spPr>
          <a:xfrm>
            <a:off x="5667442" y="3532632"/>
            <a:ext cx="268605" cy="193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spc="25" dirty="0">
                <a:solidFill>
                  <a:srgbClr val="535353"/>
                </a:solidFill>
                <a:latin typeface="Microsoft Sans Serif"/>
                <a:cs typeface="Microsoft Sans Serif"/>
              </a:rPr>
              <a:t>241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59" name="object 59"/>
          <p:cNvSpPr txBox="1"/>
          <p:nvPr/>
        </p:nvSpPr>
        <p:spPr>
          <a:xfrm>
            <a:off x="5462945" y="3837432"/>
            <a:ext cx="295910" cy="4978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9370">
              <a:lnSpc>
                <a:spcPct val="100000"/>
              </a:lnSpc>
              <a:spcBef>
                <a:spcPts val="100"/>
              </a:spcBef>
            </a:pPr>
            <a:r>
              <a:rPr sz="1100" spc="25" dirty="0">
                <a:solidFill>
                  <a:srgbClr val="535353"/>
                </a:solidFill>
                <a:latin typeface="Microsoft Sans Serif"/>
                <a:cs typeface="Microsoft Sans Serif"/>
              </a:rPr>
              <a:t>122</a:t>
            </a:r>
            <a:endParaRPr sz="1100">
              <a:latin typeface="Microsoft Sans Serif"/>
              <a:cs typeface="Microsoft Sans Serif"/>
            </a:endParaRPr>
          </a:p>
          <a:p>
            <a:pPr marL="12700">
              <a:lnSpc>
                <a:spcPct val="100000"/>
              </a:lnSpc>
              <a:spcBef>
                <a:spcPts val="1080"/>
              </a:spcBef>
            </a:pPr>
            <a:r>
              <a:rPr sz="1100" spc="25" dirty="0">
                <a:solidFill>
                  <a:srgbClr val="535353"/>
                </a:solidFill>
                <a:latin typeface="Microsoft Sans Serif"/>
                <a:cs typeface="Microsoft Sans Serif"/>
              </a:rPr>
              <a:t>104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60" name="object 60"/>
          <p:cNvSpPr txBox="1"/>
          <p:nvPr/>
        </p:nvSpPr>
        <p:spPr>
          <a:xfrm>
            <a:off x="5452496" y="4450079"/>
            <a:ext cx="187960" cy="193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spc="25" dirty="0">
                <a:solidFill>
                  <a:srgbClr val="535353"/>
                </a:solidFill>
                <a:latin typeface="Microsoft Sans Serif"/>
                <a:cs typeface="Microsoft Sans Serif"/>
              </a:rPr>
              <a:t>97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61" name="object 61"/>
          <p:cNvSpPr txBox="1"/>
          <p:nvPr/>
        </p:nvSpPr>
        <p:spPr>
          <a:xfrm>
            <a:off x="5433091" y="4754879"/>
            <a:ext cx="187960" cy="193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spc="25" dirty="0">
                <a:solidFill>
                  <a:srgbClr val="535353"/>
                </a:solidFill>
                <a:latin typeface="Microsoft Sans Serif"/>
                <a:cs typeface="Microsoft Sans Serif"/>
              </a:rPr>
              <a:t>84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62" name="object 62"/>
          <p:cNvSpPr txBox="1"/>
          <p:nvPr/>
        </p:nvSpPr>
        <p:spPr>
          <a:xfrm>
            <a:off x="5430106" y="5062728"/>
            <a:ext cx="187960" cy="193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spc="25" dirty="0">
                <a:solidFill>
                  <a:srgbClr val="535353"/>
                </a:solidFill>
                <a:latin typeface="Microsoft Sans Serif"/>
                <a:cs typeface="Microsoft Sans Serif"/>
              </a:rPr>
              <a:t>82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63" name="object 63"/>
          <p:cNvSpPr txBox="1"/>
          <p:nvPr/>
        </p:nvSpPr>
        <p:spPr>
          <a:xfrm>
            <a:off x="5430106" y="5367528"/>
            <a:ext cx="187960" cy="193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spc="25" dirty="0">
                <a:solidFill>
                  <a:srgbClr val="535353"/>
                </a:solidFill>
                <a:latin typeface="Microsoft Sans Serif"/>
                <a:cs typeface="Microsoft Sans Serif"/>
              </a:rPr>
              <a:t>82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64" name="object 64"/>
          <p:cNvSpPr txBox="1"/>
          <p:nvPr/>
        </p:nvSpPr>
        <p:spPr>
          <a:xfrm>
            <a:off x="5422642" y="5672328"/>
            <a:ext cx="187960" cy="193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spc="25" dirty="0">
                <a:solidFill>
                  <a:srgbClr val="535353"/>
                </a:solidFill>
                <a:latin typeface="Microsoft Sans Serif"/>
                <a:cs typeface="Microsoft Sans Serif"/>
              </a:rPr>
              <a:t>77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65" name="object 65"/>
          <p:cNvSpPr txBox="1"/>
          <p:nvPr/>
        </p:nvSpPr>
        <p:spPr>
          <a:xfrm>
            <a:off x="3640014" y="1990344"/>
            <a:ext cx="1952625" cy="44881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R="476250" algn="r">
              <a:lnSpc>
                <a:spcPct val="100000"/>
              </a:lnSpc>
              <a:spcBef>
                <a:spcPts val="100"/>
              </a:spcBef>
            </a:pPr>
            <a:r>
              <a:rPr sz="1100" spc="10" dirty="0">
                <a:solidFill>
                  <a:srgbClr val="535353"/>
                </a:solidFill>
                <a:latin typeface="Microsoft Sans Serif"/>
                <a:cs typeface="Microsoft Sans Serif"/>
              </a:rPr>
              <a:t>Engineers</a:t>
            </a:r>
            <a:endParaRPr sz="1100">
              <a:latin typeface="Microsoft Sans Serif"/>
              <a:cs typeface="Microsoft Sans Serif"/>
            </a:endParaRPr>
          </a:p>
          <a:p>
            <a:pPr marR="479425" algn="r">
              <a:lnSpc>
                <a:spcPct val="100000"/>
              </a:lnSpc>
              <a:spcBef>
                <a:spcPts val="1100"/>
              </a:spcBef>
            </a:pPr>
            <a:r>
              <a:rPr sz="1100" spc="35" dirty="0">
                <a:solidFill>
                  <a:srgbClr val="535353"/>
                </a:solidFill>
                <a:latin typeface="Microsoft Sans Serif"/>
                <a:cs typeface="Microsoft Sans Serif"/>
              </a:rPr>
              <a:t>C</a:t>
            </a:r>
            <a:r>
              <a:rPr sz="1100" spc="50" dirty="0">
                <a:solidFill>
                  <a:srgbClr val="535353"/>
                </a:solidFill>
                <a:latin typeface="Microsoft Sans Serif"/>
                <a:cs typeface="Microsoft Sans Serif"/>
              </a:rPr>
              <a:t>o</a:t>
            </a:r>
            <a:r>
              <a:rPr sz="1100" spc="-20" dirty="0">
                <a:solidFill>
                  <a:srgbClr val="535353"/>
                </a:solidFill>
                <a:latin typeface="Microsoft Sans Serif"/>
                <a:cs typeface="Microsoft Sans Serif"/>
              </a:rPr>
              <a:t>m</a:t>
            </a:r>
            <a:r>
              <a:rPr sz="1100" spc="85" dirty="0">
                <a:solidFill>
                  <a:srgbClr val="535353"/>
                </a:solidFill>
                <a:latin typeface="Microsoft Sans Serif"/>
                <a:cs typeface="Microsoft Sans Serif"/>
              </a:rPr>
              <a:t>pu</a:t>
            </a:r>
            <a:r>
              <a:rPr sz="1100" spc="-10" dirty="0">
                <a:solidFill>
                  <a:srgbClr val="535353"/>
                </a:solidFill>
                <a:latin typeface="Microsoft Sans Serif"/>
                <a:cs typeface="Microsoft Sans Serif"/>
              </a:rPr>
              <a:t>t</a:t>
            </a:r>
            <a:r>
              <a:rPr sz="1100" spc="85" dirty="0">
                <a:solidFill>
                  <a:srgbClr val="535353"/>
                </a:solidFill>
                <a:latin typeface="Microsoft Sans Serif"/>
                <a:cs typeface="Microsoft Sans Serif"/>
              </a:rPr>
              <a:t>e</a:t>
            </a:r>
            <a:r>
              <a:rPr sz="1100" spc="25" dirty="0">
                <a:solidFill>
                  <a:srgbClr val="535353"/>
                </a:solidFill>
                <a:latin typeface="Microsoft Sans Serif"/>
                <a:cs typeface="Microsoft Sans Serif"/>
              </a:rPr>
              <a:t>r</a:t>
            </a:r>
            <a:r>
              <a:rPr sz="1100" spc="-90" dirty="0">
                <a:solidFill>
                  <a:srgbClr val="535353"/>
                </a:solidFill>
                <a:latin typeface="Microsoft Sans Serif"/>
                <a:cs typeface="Microsoft Sans Serif"/>
              </a:rPr>
              <a:t> </a:t>
            </a:r>
            <a:r>
              <a:rPr sz="1100" spc="-40" dirty="0">
                <a:solidFill>
                  <a:srgbClr val="535353"/>
                </a:solidFill>
                <a:latin typeface="Microsoft Sans Serif"/>
                <a:cs typeface="Microsoft Sans Serif"/>
              </a:rPr>
              <a:t>E</a:t>
            </a:r>
            <a:r>
              <a:rPr sz="1100" spc="-15" dirty="0">
                <a:solidFill>
                  <a:srgbClr val="535353"/>
                </a:solidFill>
                <a:latin typeface="Microsoft Sans Serif"/>
                <a:cs typeface="Microsoft Sans Serif"/>
              </a:rPr>
              <a:t>n</a:t>
            </a:r>
            <a:r>
              <a:rPr sz="1100" spc="80" dirty="0">
                <a:solidFill>
                  <a:srgbClr val="535353"/>
                </a:solidFill>
                <a:latin typeface="Microsoft Sans Serif"/>
                <a:cs typeface="Microsoft Sans Serif"/>
              </a:rPr>
              <a:t>g</a:t>
            </a:r>
            <a:r>
              <a:rPr sz="1100" spc="40" dirty="0">
                <a:solidFill>
                  <a:srgbClr val="535353"/>
                </a:solidFill>
                <a:latin typeface="Microsoft Sans Serif"/>
                <a:cs typeface="Microsoft Sans Serif"/>
              </a:rPr>
              <a:t>i</a:t>
            </a:r>
            <a:r>
              <a:rPr sz="1100" spc="-15" dirty="0">
                <a:solidFill>
                  <a:srgbClr val="535353"/>
                </a:solidFill>
                <a:latin typeface="Microsoft Sans Serif"/>
                <a:cs typeface="Microsoft Sans Serif"/>
              </a:rPr>
              <a:t>ne</a:t>
            </a:r>
            <a:r>
              <a:rPr sz="1100" spc="85" dirty="0">
                <a:solidFill>
                  <a:srgbClr val="535353"/>
                </a:solidFill>
                <a:latin typeface="Microsoft Sans Serif"/>
                <a:cs typeface="Microsoft Sans Serif"/>
              </a:rPr>
              <a:t>e</a:t>
            </a:r>
            <a:r>
              <a:rPr sz="1100" spc="25" dirty="0">
                <a:solidFill>
                  <a:srgbClr val="535353"/>
                </a:solidFill>
                <a:latin typeface="Microsoft Sans Serif"/>
                <a:cs typeface="Microsoft Sans Serif"/>
              </a:rPr>
              <a:t>r</a:t>
            </a:r>
            <a:r>
              <a:rPr sz="1100" spc="-65" dirty="0">
                <a:solidFill>
                  <a:srgbClr val="535353"/>
                </a:solidFill>
                <a:latin typeface="Microsoft Sans Serif"/>
                <a:cs typeface="Microsoft Sans Serif"/>
              </a:rPr>
              <a:t>s</a:t>
            </a:r>
            <a:endParaRPr sz="1100">
              <a:latin typeface="Microsoft Sans Serif"/>
              <a:cs typeface="Microsoft Sans Serif"/>
            </a:endParaRPr>
          </a:p>
          <a:p>
            <a:pPr marR="476884" algn="r">
              <a:lnSpc>
                <a:spcPct val="100000"/>
              </a:lnSpc>
              <a:spcBef>
                <a:spcPts val="1080"/>
              </a:spcBef>
            </a:pPr>
            <a:r>
              <a:rPr sz="1100" spc="-5" dirty="0">
                <a:solidFill>
                  <a:srgbClr val="535353"/>
                </a:solidFill>
                <a:latin typeface="Microsoft Sans Serif"/>
                <a:cs typeface="Microsoft Sans Serif"/>
              </a:rPr>
              <a:t>Teachers</a:t>
            </a:r>
            <a:endParaRPr sz="1100">
              <a:latin typeface="Microsoft Sans Serif"/>
              <a:cs typeface="Microsoft Sans Serif"/>
            </a:endParaRPr>
          </a:p>
          <a:p>
            <a:pPr marL="827405" marR="483234" indent="-156845" algn="r">
              <a:lnSpc>
                <a:spcPct val="181800"/>
              </a:lnSpc>
              <a:spcBef>
                <a:spcPts val="25"/>
              </a:spcBef>
            </a:pPr>
            <a:r>
              <a:rPr sz="1100" spc="50" dirty="0">
                <a:solidFill>
                  <a:srgbClr val="535353"/>
                </a:solidFill>
                <a:latin typeface="Microsoft Sans Serif"/>
                <a:cs typeface="Microsoft Sans Serif"/>
              </a:rPr>
              <a:t>A</a:t>
            </a:r>
            <a:r>
              <a:rPr sz="1100" spc="-40" dirty="0">
                <a:solidFill>
                  <a:srgbClr val="535353"/>
                </a:solidFill>
                <a:latin typeface="Microsoft Sans Serif"/>
                <a:cs typeface="Microsoft Sans Serif"/>
              </a:rPr>
              <a:t>c</a:t>
            </a:r>
            <a:r>
              <a:rPr sz="1100" spc="45" dirty="0">
                <a:solidFill>
                  <a:srgbClr val="535353"/>
                </a:solidFill>
                <a:latin typeface="Microsoft Sans Serif"/>
                <a:cs typeface="Microsoft Sans Serif"/>
              </a:rPr>
              <a:t>c</a:t>
            </a:r>
            <a:r>
              <a:rPr sz="1100" spc="-15" dirty="0">
                <a:solidFill>
                  <a:srgbClr val="535353"/>
                </a:solidFill>
                <a:latin typeface="Microsoft Sans Serif"/>
                <a:cs typeface="Microsoft Sans Serif"/>
              </a:rPr>
              <a:t>o</a:t>
            </a:r>
            <a:r>
              <a:rPr sz="1100" spc="85" dirty="0">
                <a:solidFill>
                  <a:srgbClr val="535353"/>
                </a:solidFill>
                <a:latin typeface="Microsoft Sans Serif"/>
                <a:cs typeface="Microsoft Sans Serif"/>
              </a:rPr>
              <a:t>u</a:t>
            </a:r>
            <a:r>
              <a:rPr sz="1100" spc="-15" dirty="0">
                <a:solidFill>
                  <a:srgbClr val="535353"/>
                </a:solidFill>
                <a:latin typeface="Microsoft Sans Serif"/>
                <a:cs typeface="Microsoft Sans Serif"/>
              </a:rPr>
              <a:t>n</a:t>
            </a:r>
            <a:r>
              <a:rPr sz="1100" spc="90" dirty="0">
                <a:solidFill>
                  <a:srgbClr val="535353"/>
                </a:solidFill>
                <a:latin typeface="Microsoft Sans Serif"/>
                <a:cs typeface="Microsoft Sans Serif"/>
              </a:rPr>
              <a:t>t</a:t>
            </a:r>
            <a:r>
              <a:rPr sz="1100" spc="-15" dirty="0">
                <a:solidFill>
                  <a:srgbClr val="535353"/>
                </a:solidFill>
                <a:latin typeface="Microsoft Sans Serif"/>
                <a:cs typeface="Microsoft Sans Serif"/>
              </a:rPr>
              <a:t>an</a:t>
            </a:r>
            <a:r>
              <a:rPr sz="1100" spc="-10" dirty="0">
                <a:solidFill>
                  <a:srgbClr val="535353"/>
                </a:solidFill>
                <a:latin typeface="Microsoft Sans Serif"/>
                <a:cs typeface="Microsoft Sans Serif"/>
              </a:rPr>
              <a:t>t</a:t>
            </a:r>
            <a:r>
              <a:rPr sz="1100" spc="-45" dirty="0">
                <a:solidFill>
                  <a:srgbClr val="535353"/>
                </a:solidFill>
                <a:latin typeface="Microsoft Sans Serif"/>
                <a:cs typeface="Microsoft Sans Serif"/>
              </a:rPr>
              <a:t>s  </a:t>
            </a:r>
            <a:r>
              <a:rPr sz="1100" spc="70" dirty="0">
                <a:solidFill>
                  <a:srgbClr val="535353"/>
                </a:solidFill>
                <a:latin typeface="Microsoft Sans Serif"/>
                <a:cs typeface="Microsoft Sans Serif"/>
              </a:rPr>
              <a:t>A</a:t>
            </a:r>
            <a:r>
              <a:rPr sz="1100" spc="20" dirty="0">
                <a:solidFill>
                  <a:srgbClr val="535353"/>
                </a:solidFill>
                <a:latin typeface="Microsoft Sans Serif"/>
                <a:cs typeface="Microsoft Sans Serif"/>
              </a:rPr>
              <a:t>r</a:t>
            </a:r>
            <a:r>
              <a:rPr sz="1100" spc="-55" dirty="0">
                <a:solidFill>
                  <a:srgbClr val="535353"/>
                </a:solidFill>
                <a:latin typeface="Microsoft Sans Serif"/>
                <a:cs typeface="Microsoft Sans Serif"/>
              </a:rPr>
              <a:t>c</a:t>
            </a:r>
            <a:r>
              <a:rPr sz="1100" spc="80" dirty="0">
                <a:solidFill>
                  <a:srgbClr val="535353"/>
                </a:solidFill>
                <a:latin typeface="Microsoft Sans Serif"/>
                <a:cs typeface="Microsoft Sans Serif"/>
              </a:rPr>
              <a:t>h</a:t>
            </a:r>
            <a:r>
              <a:rPr sz="1100" spc="-60" dirty="0">
                <a:solidFill>
                  <a:srgbClr val="535353"/>
                </a:solidFill>
                <a:latin typeface="Microsoft Sans Serif"/>
                <a:cs typeface="Microsoft Sans Serif"/>
              </a:rPr>
              <a:t>i</a:t>
            </a:r>
            <a:r>
              <a:rPr sz="1100" spc="90" dirty="0">
                <a:solidFill>
                  <a:srgbClr val="535353"/>
                </a:solidFill>
                <a:latin typeface="Microsoft Sans Serif"/>
                <a:cs typeface="Microsoft Sans Serif"/>
              </a:rPr>
              <a:t>t</a:t>
            </a:r>
            <a:r>
              <a:rPr sz="1100" spc="-15" dirty="0">
                <a:solidFill>
                  <a:srgbClr val="535353"/>
                </a:solidFill>
                <a:latin typeface="Microsoft Sans Serif"/>
                <a:cs typeface="Microsoft Sans Serif"/>
              </a:rPr>
              <a:t>e</a:t>
            </a:r>
            <a:r>
              <a:rPr sz="1100" spc="45" dirty="0">
                <a:solidFill>
                  <a:srgbClr val="535353"/>
                </a:solidFill>
                <a:latin typeface="Microsoft Sans Serif"/>
                <a:cs typeface="Microsoft Sans Serif"/>
              </a:rPr>
              <a:t>c</a:t>
            </a:r>
            <a:r>
              <a:rPr sz="1100" spc="-10" dirty="0">
                <a:solidFill>
                  <a:srgbClr val="535353"/>
                </a:solidFill>
                <a:latin typeface="Microsoft Sans Serif"/>
                <a:cs typeface="Microsoft Sans Serif"/>
              </a:rPr>
              <a:t>t</a:t>
            </a:r>
            <a:r>
              <a:rPr sz="1100" spc="-65" dirty="0">
                <a:solidFill>
                  <a:srgbClr val="535353"/>
                </a:solidFill>
                <a:latin typeface="Microsoft Sans Serif"/>
                <a:cs typeface="Microsoft Sans Serif"/>
              </a:rPr>
              <a:t>s</a:t>
            </a:r>
            <a:endParaRPr sz="1100">
              <a:latin typeface="Microsoft Sans Serif"/>
              <a:cs typeface="Microsoft Sans Serif"/>
            </a:endParaRPr>
          </a:p>
          <a:p>
            <a:pPr marL="947419" marR="346075" indent="205740">
              <a:lnSpc>
                <a:spcPts val="2420"/>
              </a:lnSpc>
              <a:spcBef>
                <a:spcPts val="245"/>
              </a:spcBef>
            </a:pPr>
            <a:r>
              <a:rPr sz="1100" spc="60" dirty="0">
                <a:solidFill>
                  <a:srgbClr val="535353"/>
                </a:solidFill>
                <a:latin typeface="Microsoft Sans Serif"/>
                <a:cs typeface="Microsoft Sans Serif"/>
              </a:rPr>
              <a:t>A</a:t>
            </a:r>
            <a:r>
              <a:rPr sz="1100" spc="-15" dirty="0">
                <a:solidFill>
                  <a:srgbClr val="535353"/>
                </a:solidFill>
                <a:latin typeface="Microsoft Sans Serif"/>
                <a:cs typeface="Microsoft Sans Serif"/>
              </a:rPr>
              <a:t>u</a:t>
            </a:r>
            <a:r>
              <a:rPr sz="1100" spc="90" dirty="0">
                <a:solidFill>
                  <a:srgbClr val="535353"/>
                </a:solidFill>
                <a:latin typeface="Microsoft Sans Serif"/>
                <a:cs typeface="Microsoft Sans Serif"/>
              </a:rPr>
              <a:t>t</a:t>
            </a:r>
            <a:r>
              <a:rPr sz="1100" spc="-15" dirty="0">
                <a:solidFill>
                  <a:srgbClr val="535353"/>
                </a:solidFill>
                <a:latin typeface="Microsoft Sans Serif"/>
                <a:cs typeface="Microsoft Sans Serif"/>
              </a:rPr>
              <a:t>o</a:t>
            </a:r>
            <a:r>
              <a:rPr sz="1100" spc="305" dirty="0">
                <a:solidFill>
                  <a:srgbClr val="535353"/>
                </a:solidFill>
                <a:latin typeface="Microsoft Sans Serif"/>
                <a:cs typeface="Microsoft Sans Serif"/>
              </a:rPr>
              <a:t>…  </a:t>
            </a:r>
            <a:r>
              <a:rPr sz="1100" spc="10" dirty="0">
                <a:solidFill>
                  <a:srgbClr val="535353"/>
                </a:solidFill>
                <a:latin typeface="Microsoft Sans Serif"/>
                <a:cs typeface="Microsoft Sans Serif"/>
              </a:rPr>
              <a:t>Dentists</a:t>
            </a:r>
            <a:endParaRPr sz="1100">
              <a:latin typeface="Microsoft Sans Serif"/>
              <a:cs typeface="Microsoft Sans Serif"/>
            </a:endParaRPr>
          </a:p>
          <a:p>
            <a:pPr marL="742315">
              <a:lnSpc>
                <a:spcPct val="100000"/>
              </a:lnSpc>
              <a:spcBef>
                <a:spcPts val="819"/>
              </a:spcBef>
            </a:pPr>
            <a:r>
              <a:rPr sz="1100" dirty="0">
                <a:solidFill>
                  <a:srgbClr val="535353"/>
                </a:solidFill>
                <a:latin typeface="Microsoft Sans Serif"/>
                <a:cs typeface="Microsoft Sans Serif"/>
              </a:rPr>
              <a:t>Electricians</a:t>
            </a:r>
            <a:endParaRPr sz="1100">
              <a:latin typeface="Microsoft Sans Serif"/>
              <a:cs typeface="Microsoft Sans Serif"/>
            </a:endParaRPr>
          </a:p>
          <a:p>
            <a:pPr marL="550545" marR="348615" indent="651510">
              <a:lnSpc>
                <a:spcPct val="181800"/>
              </a:lnSpc>
              <a:spcBef>
                <a:spcPts val="25"/>
              </a:spcBef>
            </a:pPr>
            <a:r>
              <a:rPr sz="1100" spc="-5" dirty="0">
                <a:solidFill>
                  <a:srgbClr val="535353"/>
                </a:solidFill>
                <a:latin typeface="Microsoft Sans Serif"/>
                <a:cs typeface="Microsoft Sans Serif"/>
              </a:rPr>
              <a:t>Ha</a:t>
            </a:r>
            <a:r>
              <a:rPr sz="1100" spc="40" dirty="0">
                <a:solidFill>
                  <a:srgbClr val="535353"/>
                </a:solidFill>
                <a:latin typeface="Microsoft Sans Serif"/>
                <a:cs typeface="Microsoft Sans Serif"/>
              </a:rPr>
              <a:t>i</a:t>
            </a:r>
            <a:r>
              <a:rPr sz="1100" spc="-75" dirty="0">
                <a:solidFill>
                  <a:srgbClr val="535353"/>
                </a:solidFill>
                <a:latin typeface="Microsoft Sans Serif"/>
                <a:cs typeface="Microsoft Sans Serif"/>
              </a:rPr>
              <a:t>r</a:t>
            </a:r>
            <a:r>
              <a:rPr sz="1100" spc="305" dirty="0">
                <a:solidFill>
                  <a:srgbClr val="535353"/>
                </a:solidFill>
                <a:latin typeface="Microsoft Sans Serif"/>
                <a:cs typeface="Microsoft Sans Serif"/>
              </a:rPr>
              <a:t>…  </a:t>
            </a:r>
            <a:r>
              <a:rPr sz="1100" spc="10" dirty="0">
                <a:solidFill>
                  <a:srgbClr val="535353"/>
                </a:solidFill>
                <a:latin typeface="Microsoft Sans Serif"/>
                <a:cs typeface="Microsoft Sans Serif"/>
              </a:rPr>
              <a:t>Entreprenuers</a:t>
            </a:r>
            <a:endParaRPr sz="1100">
              <a:latin typeface="Microsoft Sans Serif"/>
              <a:cs typeface="Microsoft Sans Serif"/>
            </a:endParaRPr>
          </a:p>
          <a:p>
            <a:pPr marL="274320" marR="478155" indent="490855" algn="r">
              <a:lnSpc>
                <a:spcPts val="2420"/>
              </a:lnSpc>
              <a:spcBef>
                <a:spcPts val="245"/>
              </a:spcBef>
            </a:pPr>
            <a:r>
              <a:rPr sz="1100" spc="-80" dirty="0">
                <a:solidFill>
                  <a:srgbClr val="535353"/>
                </a:solidFill>
                <a:latin typeface="Microsoft Sans Serif"/>
                <a:cs typeface="Microsoft Sans Serif"/>
              </a:rPr>
              <a:t>P</a:t>
            </a:r>
            <a:r>
              <a:rPr sz="1100" spc="20" dirty="0">
                <a:solidFill>
                  <a:srgbClr val="535353"/>
                </a:solidFill>
                <a:latin typeface="Microsoft Sans Serif"/>
                <a:cs typeface="Microsoft Sans Serif"/>
              </a:rPr>
              <a:t>h</a:t>
            </a:r>
            <a:r>
              <a:rPr sz="1100" spc="-15" dirty="0">
                <a:solidFill>
                  <a:srgbClr val="535353"/>
                </a:solidFill>
                <a:latin typeface="Microsoft Sans Serif"/>
                <a:cs typeface="Microsoft Sans Serif"/>
              </a:rPr>
              <a:t>a</a:t>
            </a:r>
            <a:r>
              <a:rPr sz="1100" spc="25" dirty="0">
                <a:solidFill>
                  <a:srgbClr val="535353"/>
                </a:solidFill>
                <a:latin typeface="Microsoft Sans Serif"/>
                <a:cs typeface="Microsoft Sans Serif"/>
              </a:rPr>
              <a:t>r</a:t>
            </a:r>
            <a:r>
              <a:rPr sz="1100" spc="-20" dirty="0">
                <a:solidFill>
                  <a:srgbClr val="535353"/>
                </a:solidFill>
                <a:latin typeface="Microsoft Sans Serif"/>
                <a:cs typeface="Microsoft Sans Serif"/>
              </a:rPr>
              <a:t>m</a:t>
            </a:r>
            <a:r>
              <a:rPr sz="1100" spc="-15" dirty="0">
                <a:solidFill>
                  <a:srgbClr val="535353"/>
                </a:solidFill>
                <a:latin typeface="Microsoft Sans Serif"/>
                <a:cs typeface="Microsoft Sans Serif"/>
              </a:rPr>
              <a:t>a</a:t>
            </a:r>
            <a:r>
              <a:rPr sz="1100" spc="50" dirty="0">
                <a:solidFill>
                  <a:srgbClr val="535353"/>
                </a:solidFill>
                <a:latin typeface="Microsoft Sans Serif"/>
                <a:cs typeface="Microsoft Sans Serif"/>
              </a:rPr>
              <a:t>c</a:t>
            </a:r>
            <a:r>
              <a:rPr sz="1100" spc="-60" dirty="0">
                <a:solidFill>
                  <a:srgbClr val="535353"/>
                </a:solidFill>
                <a:latin typeface="Microsoft Sans Serif"/>
                <a:cs typeface="Microsoft Sans Serif"/>
              </a:rPr>
              <a:t>i</a:t>
            </a:r>
            <a:r>
              <a:rPr sz="1100" spc="-55" dirty="0">
                <a:solidFill>
                  <a:srgbClr val="535353"/>
                </a:solidFill>
                <a:latin typeface="Microsoft Sans Serif"/>
                <a:cs typeface="Microsoft Sans Serif"/>
              </a:rPr>
              <a:t>s</a:t>
            </a:r>
            <a:r>
              <a:rPr sz="1100" spc="40" dirty="0">
                <a:solidFill>
                  <a:srgbClr val="535353"/>
                </a:solidFill>
                <a:latin typeface="Microsoft Sans Serif"/>
                <a:cs typeface="Microsoft Sans Serif"/>
              </a:rPr>
              <a:t>t  </a:t>
            </a:r>
            <a:r>
              <a:rPr sz="1100" spc="60" dirty="0">
                <a:solidFill>
                  <a:srgbClr val="535353"/>
                </a:solidFill>
                <a:latin typeface="Microsoft Sans Serif"/>
                <a:cs typeface="Microsoft Sans Serif"/>
              </a:rPr>
              <a:t>G</a:t>
            </a:r>
            <a:r>
              <a:rPr sz="1100" spc="5" dirty="0">
                <a:solidFill>
                  <a:srgbClr val="535353"/>
                </a:solidFill>
                <a:latin typeface="Microsoft Sans Serif"/>
                <a:cs typeface="Microsoft Sans Serif"/>
              </a:rPr>
              <a:t>r</a:t>
            </a:r>
            <a:r>
              <a:rPr sz="1100" spc="-114" dirty="0">
                <a:solidFill>
                  <a:srgbClr val="535353"/>
                </a:solidFill>
                <a:latin typeface="Microsoft Sans Serif"/>
                <a:cs typeface="Microsoft Sans Serif"/>
              </a:rPr>
              <a:t>a</a:t>
            </a:r>
            <a:r>
              <a:rPr sz="1100" spc="85" dirty="0">
                <a:solidFill>
                  <a:srgbClr val="535353"/>
                </a:solidFill>
                <a:latin typeface="Microsoft Sans Serif"/>
                <a:cs typeface="Microsoft Sans Serif"/>
              </a:rPr>
              <a:t>p</a:t>
            </a:r>
            <a:r>
              <a:rPr sz="1100" spc="80" dirty="0">
                <a:solidFill>
                  <a:srgbClr val="535353"/>
                </a:solidFill>
                <a:latin typeface="Microsoft Sans Serif"/>
                <a:cs typeface="Microsoft Sans Serif"/>
              </a:rPr>
              <a:t>h</a:t>
            </a:r>
            <a:r>
              <a:rPr sz="1100" spc="40" dirty="0">
                <a:solidFill>
                  <a:srgbClr val="535353"/>
                </a:solidFill>
                <a:latin typeface="Microsoft Sans Serif"/>
                <a:cs typeface="Microsoft Sans Serif"/>
              </a:rPr>
              <a:t>i</a:t>
            </a:r>
            <a:r>
              <a:rPr sz="1100" dirty="0">
                <a:solidFill>
                  <a:srgbClr val="535353"/>
                </a:solidFill>
                <a:latin typeface="Microsoft Sans Serif"/>
                <a:cs typeface="Microsoft Sans Serif"/>
              </a:rPr>
              <a:t>c</a:t>
            </a:r>
            <a:r>
              <a:rPr sz="1100" spc="-45" dirty="0">
                <a:solidFill>
                  <a:srgbClr val="535353"/>
                </a:solidFill>
                <a:latin typeface="Microsoft Sans Serif"/>
                <a:cs typeface="Microsoft Sans Serif"/>
              </a:rPr>
              <a:t> </a:t>
            </a:r>
            <a:r>
              <a:rPr sz="1100" dirty="0">
                <a:solidFill>
                  <a:srgbClr val="535353"/>
                </a:solidFill>
                <a:latin typeface="Microsoft Sans Serif"/>
                <a:cs typeface="Microsoft Sans Serif"/>
              </a:rPr>
              <a:t>D</a:t>
            </a:r>
            <a:r>
              <a:rPr sz="1100" spc="-15" dirty="0">
                <a:solidFill>
                  <a:srgbClr val="535353"/>
                </a:solidFill>
                <a:latin typeface="Microsoft Sans Serif"/>
                <a:cs typeface="Microsoft Sans Serif"/>
              </a:rPr>
              <a:t>e</a:t>
            </a:r>
            <a:r>
              <a:rPr sz="1100" spc="-55" dirty="0">
                <a:solidFill>
                  <a:srgbClr val="535353"/>
                </a:solidFill>
                <a:latin typeface="Microsoft Sans Serif"/>
                <a:cs typeface="Microsoft Sans Serif"/>
              </a:rPr>
              <a:t>s</a:t>
            </a:r>
            <a:r>
              <a:rPr sz="1100" spc="40" dirty="0">
                <a:solidFill>
                  <a:srgbClr val="535353"/>
                </a:solidFill>
                <a:latin typeface="Microsoft Sans Serif"/>
                <a:cs typeface="Microsoft Sans Serif"/>
              </a:rPr>
              <a:t>i</a:t>
            </a:r>
            <a:r>
              <a:rPr sz="1100" spc="80" dirty="0">
                <a:solidFill>
                  <a:srgbClr val="535353"/>
                </a:solidFill>
                <a:latin typeface="Microsoft Sans Serif"/>
                <a:cs typeface="Microsoft Sans Serif"/>
              </a:rPr>
              <a:t>g</a:t>
            </a:r>
            <a:r>
              <a:rPr sz="1100" spc="-15" dirty="0">
                <a:solidFill>
                  <a:srgbClr val="535353"/>
                </a:solidFill>
                <a:latin typeface="Microsoft Sans Serif"/>
                <a:cs typeface="Microsoft Sans Serif"/>
              </a:rPr>
              <a:t>n</a:t>
            </a:r>
            <a:r>
              <a:rPr sz="1100" spc="85" dirty="0">
                <a:solidFill>
                  <a:srgbClr val="535353"/>
                </a:solidFill>
                <a:latin typeface="Microsoft Sans Serif"/>
                <a:cs typeface="Microsoft Sans Serif"/>
              </a:rPr>
              <a:t>e</a:t>
            </a:r>
            <a:r>
              <a:rPr sz="1100" spc="25" dirty="0">
                <a:solidFill>
                  <a:srgbClr val="535353"/>
                </a:solidFill>
                <a:latin typeface="Microsoft Sans Serif"/>
                <a:cs typeface="Microsoft Sans Serif"/>
              </a:rPr>
              <a:t>r</a:t>
            </a:r>
            <a:r>
              <a:rPr sz="1100" spc="-65" dirty="0">
                <a:solidFill>
                  <a:srgbClr val="535353"/>
                </a:solidFill>
                <a:latin typeface="Microsoft Sans Serif"/>
                <a:cs typeface="Microsoft Sans Serif"/>
              </a:rPr>
              <a:t>s</a:t>
            </a:r>
            <a:endParaRPr sz="1100">
              <a:latin typeface="Microsoft Sans Serif"/>
              <a:cs typeface="Microsoft Sans Serif"/>
            </a:endParaRPr>
          </a:p>
          <a:p>
            <a:pPr marR="478155" algn="r">
              <a:lnSpc>
                <a:spcPct val="100000"/>
              </a:lnSpc>
              <a:spcBef>
                <a:spcPts val="819"/>
              </a:spcBef>
            </a:pPr>
            <a:r>
              <a:rPr sz="1100" spc="10" dirty="0">
                <a:solidFill>
                  <a:srgbClr val="535353"/>
                </a:solidFill>
                <a:latin typeface="Microsoft Sans Serif"/>
                <a:cs typeface="Microsoft Sans Serif"/>
              </a:rPr>
              <a:t>Drivers</a:t>
            </a:r>
            <a:endParaRPr sz="1100">
              <a:latin typeface="Microsoft Sans Serif"/>
              <a:cs typeface="Microsoft Sans Serif"/>
            </a:endParaRPr>
          </a:p>
          <a:p>
            <a:pPr marR="5080" algn="r">
              <a:lnSpc>
                <a:spcPct val="100000"/>
              </a:lnSpc>
              <a:spcBef>
                <a:spcPts val="1175"/>
              </a:spcBef>
              <a:tabLst>
                <a:tab pos="833755" algn="l"/>
              </a:tabLst>
            </a:pPr>
            <a:r>
              <a:rPr sz="1650" spc="-7" baseline="2525" dirty="0">
                <a:solidFill>
                  <a:srgbClr val="535353"/>
                </a:solidFill>
                <a:latin typeface="Microsoft Sans Serif"/>
                <a:cs typeface="Microsoft Sans Serif"/>
              </a:rPr>
              <a:t>Farmers	</a:t>
            </a:r>
            <a:r>
              <a:rPr sz="1100" spc="25" dirty="0">
                <a:solidFill>
                  <a:srgbClr val="535353"/>
                </a:solidFill>
                <a:latin typeface="Microsoft Sans Serif"/>
                <a:cs typeface="Microsoft Sans Serif"/>
              </a:rPr>
              <a:t>65</a:t>
            </a:r>
            <a:endParaRPr sz="1100">
              <a:latin typeface="Microsoft Sans Serif"/>
              <a:cs typeface="Microsoft Sans Serif"/>
            </a:endParaRPr>
          </a:p>
          <a:p>
            <a:pPr marR="29845" algn="r">
              <a:lnSpc>
                <a:spcPct val="100000"/>
              </a:lnSpc>
              <a:spcBef>
                <a:spcPts val="1080"/>
              </a:spcBef>
              <a:tabLst>
                <a:tab pos="1739264" algn="l"/>
              </a:tabLst>
            </a:pPr>
            <a:r>
              <a:rPr sz="1650" spc="30" baseline="2525" dirty="0">
                <a:solidFill>
                  <a:srgbClr val="535353"/>
                </a:solidFill>
                <a:latin typeface="Microsoft Sans Serif"/>
                <a:cs typeface="Microsoft Sans Serif"/>
              </a:rPr>
              <a:t>C</a:t>
            </a:r>
            <a:r>
              <a:rPr sz="1650" spc="-52" baseline="2525" dirty="0">
                <a:solidFill>
                  <a:srgbClr val="535353"/>
                </a:solidFill>
                <a:latin typeface="Microsoft Sans Serif"/>
                <a:cs typeface="Microsoft Sans Serif"/>
              </a:rPr>
              <a:t>h</a:t>
            </a:r>
            <a:r>
              <a:rPr sz="1650" spc="-22" baseline="2525" dirty="0">
                <a:solidFill>
                  <a:srgbClr val="535353"/>
                </a:solidFill>
                <a:latin typeface="Microsoft Sans Serif"/>
                <a:cs typeface="Microsoft Sans Serif"/>
              </a:rPr>
              <a:t>a</a:t>
            </a:r>
            <a:r>
              <a:rPr sz="1650" spc="37" baseline="2525" dirty="0">
                <a:solidFill>
                  <a:srgbClr val="535353"/>
                </a:solidFill>
                <a:latin typeface="Microsoft Sans Serif"/>
                <a:cs typeface="Microsoft Sans Serif"/>
              </a:rPr>
              <a:t>r</a:t>
            </a:r>
            <a:r>
              <a:rPr sz="1650" spc="135" baseline="2525" dirty="0">
                <a:solidFill>
                  <a:srgbClr val="535353"/>
                </a:solidFill>
                <a:latin typeface="Microsoft Sans Serif"/>
                <a:cs typeface="Microsoft Sans Serif"/>
              </a:rPr>
              <a:t>t</a:t>
            </a:r>
            <a:r>
              <a:rPr sz="1650" spc="-22" baseline="2525" dirty="0">
                <a:solidFill>
                  <a:srgbClr val="535353"/>
                </a:solidFill>
                <a:latin typeface="Microsoft Sans Serif"/>
                <a:cs typeface="Microsoft Sans Serif"/>
              </a:rPr>
              <a:t>e</a:t>
            </a:r>
            <a:r>
              <a:rPr sz="1650" spc="37" baseline="2525" dirty="0">
                <a:solidFill>
                  <a:srgbClr val="535353"/>
                </a:solidFill>
                <a:latin typeface="Microsoft Sans Serif"/>
                <a:cs typeface="Microsoft Sans Serif"/>
              </a:rPr>
              <a:t>r</a:t>
            </a:r>
            <a:r>
              <a:rPr sz="1650" spc="-22" baseline="2525" dirty="0">
                <a:solidFill>
                  <a:srgbClr val="535353"/>
                </a:solidFill>
                <a:latin typeface="Microsoft Sans Serif"/>
                <a:cs typeface="Microsoft Sans Serif"/>
              </a:rPr>
              <a:t>e</a:t>
            </a:r>
            <a:r>
              <a:rPr sz="1650" spc="127" baseline="2525" dirty="0">
                <a:solidFill>
                  <a:srgbClr val="535353"/>
                </a:solidFill>
                <a:latin typeface="Microsoft Sans Serif"/>
                <a:cs typeface="Microsoft Sans Serif"/>
              </a:rPr>
              <a:t>d</a:t>
            </a:r>
            <a:r>
              <a:rPr sz="1650" spc="7" baseline="2525" dirty="0">
                <a:solidFill>
                  <a:srgbClr val="535353"/>
                </a:solidFill>
                <a:latin typeface="Microsoft Sans Serif"/>
                <a:cs typeface="Microsoft Sans Serif"/>
              </a:rPr>
              <a:t> </a:t>
            </a:r>
            <a:r>
              <a:rPr sz="1650" spc="97" baseline="2525" dirty="0">
                <a:solidFill>
                  <a:srgbClr val="535353"/>
                </a:solidFill>
                <a:latin typeface="Microsoft Sans Serif"/>
                <a:cs typeface="Microsoft Sans Serif"/>
              </a:rPr>
              <a:t>A</a:t>
            </a:r>
            <a:r>
              <a:rPr sz="1650" spc="-82" baseline="2525" dirty="0">
                <a:solidFill>
                  <a:srgbClr val="535353"/>
                </a:solidFill>
                <a:latin typeface="Microsoft Sans Serif"/>
                <a:cs typeface="Microsoft Sans Serif"/>
              </a:rPr>
              <a:t>c</a:t>
            </a:r>
            <a:r>
              <a:rPr sz="1650" spc="67" baseline="2525" dirty="0">
                <a:solidFill>
                  <a:srgbClr val="535353"/>
                </a:solidFill>
                <a:latin typeface="Microsoft Sans Serif"/>
                <a:cs typeface="Microsoft Sans Serif"/>
              </a:rPr>
              <a:t>c</a:t>
            </a:r>
            <a:r>
              <a:rPr sz="1650" spc="-22" baseline="2525" dirty="0">
                <a:solidFill>
                  <a:srgbClr val="535353"/>
                </a:solidFill>
                <a:latin typeface="Microsoft Sans Serif"/>
                <a:cs typeface="Microsoft Sans Serif"/>
              </a:rPr>
              <a:t>o</a:t>
            </a:r>
            <a:r>
              <a:rPr sz="1650" spc="127" baseline="2525" dirty="0">
                <a:solidFill>
                  <a:srgbClr val="535353"/>
                </a:solidFill>
                <a:latin typeface="Microsoft Sans Serif"/>
                <a:cs typeface="Microsoft Sans Serif"/>
              </a:rPr>
              <a:t>u</a:t>
            </a:r>
            <a:r>
              <a:rPr sz="1650" spc="-22" baseline="2525" dirty="0">
                <a:solidFill>
                  <a:srgbClr val="535353"/>
                </a:solidFill>
                <a:latin typeface="Microsoft Sans Serif"/>
                <a:cs typeface="Microsoft Sans Serif"/>
              </a:rPr>
              <a:t>n</a:t>
            </a:r>
            <a:r>
              <a:rPr sz="1650" spc="135" baseline="2525" dirty="0">
                <a:solidFill>
                  <a:srgbClr val="535353"/>
                </a:solidFill>
                <a:latin typeface="Microsoft Sans Serif"/>
                <a:cs typeface="Microsoft Sans Serif"/>
              </a:rPr>
              <a:t>t</a:t>
            </a:r>
            <a:r>
              <a:rPr sz="1650" spc="-22" baseline="2525" dirty="0">
                <a:solidFill>
                  <a:srgbClr val="535353"/>
                </a:solidFill>
                <a:latin typeface="Microsoft Sans Serif"/>
                <a:cs typeface="Microsoft Sans Serif"/>
              </a:rPr>
              <a:t>an</a:t>
            </a:r>
            <a:r>
              <a:rPr sz="1650" spc="60" baseline="2525" dirty="0">
                <a:solidFill>
                  <a:srgbClr val="535353"/>
                </a:solidFill>
                <a:latin typeface="Microsoft Sans Serif"/>
                <a:cs typeface="Microsoft Sans Serif"/>
              </a:rPr>
              <a:t>t</a:t>
            </a:r>
            <a:r>
              <a:rPr sz="1650" baseline="2525" dirty="0">
                <a:solidFill>
                  <a:srgbClr val="535353"/>
                </a:solidFill>
                <a:latin typeface="Microsoft Sans Serif"/>
                <a:cs typeface="Microsoft Sans Serif"/>
              </a:rPr>
              <a:t>	</a:t>
            </a:r>
            <a:r>
              <a:rPr sz="1100" spc="25" dirty="0">
                <a:solidFill>
                  <a:srgbClr val="535353"/>
                </a:solidFill>
                <a:latin typeface="Microsoft Sans Serif"/>
                <a:cs typeface="Microsoft Sans Serif"/>
              </a:rPr>
              <a:t>48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66" name="object 66"/>
          <p:cNvSpPr txBox="1"/>
          <p:nvPr/>
        </p:nvSpPr>
        <p:spPr>
          <a:xfrm>
            <a:off x="5113717" y="1684528"/>
            <a:ext cx="240029" cy="2235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spc="95" dirty="0">
                <a:solidFill>
                  <a:srgbClr val="535353"/>
                </a:solidFill>
                <a:latin typeface="Trebuchet MS"/>
                <a:cs typeface="Trebuchet MS"/>
              </a:rPr>
              <a:t>NL</a:t>
            </a:r>
            <a:endParaRPr sz="130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337818" y="552190"/>
            <a:ext cx="2291080" cy="743585"/>
          </a:xfrm>
          <a:prstGeom prst="rect">
            <a:avLst/>
          </a:prstGeom>
        </p:spPr>
        <p:txBody>
          <a:bodyPr vert="horz" wrap="square" lIns="0" tIns="4381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345"/>
              </a:spcBef>
            </a:pPr>
            <a:r>
              <a:rPr sz="4400" spc="-10" dirty="0">
                <a:solidFill>
                  <a:srgbClr val="D76F29"/>
                </a:solidFill>
                <a:latin typeface="Segoe UI"/>
                <a:cs typeface="Segoe UI"/>
              </a:rPr>
              <a:t>G</a:t>
            </a:r>
            <a:r>
              <a:rPr sz="4400" spc="5" dirty="0">
                <a:solidFill>
                  <a:srgbClr val="D76F29"/>
                </a:solidFill>
                <a:latin typeface="Segoe UI"/>
                <a:cs typeface="Segoe UI"/>
              </a:rPr>
              <a:t>V</a:t>
            </a:r>
            <a:r>
              <a:rPr sz="4400" dirty="0">
                <a:solidFill>
                  <a:srgbClr val="D76F29"/>
                </a:solidFill>
                <a:latin typeface="Segoe UI"/>
                <a:cs typeface="Segoe UI"/>
              </a:rPr>
              <a:t>H</a:t>
            </a:r>
            <a:r>
              <a:rPr sz="4400" spc="5" dirty="0">
                <a:solidFill>
                  <a:srgbClr val="D76F29"/>
                </a:solidFill>
                <a:latin typeface="Segoe UI"/>
                <a:cs typeface="Segoe UI"/>
              </a:rPr>
              <a:t>V</a:t>
            </a:r>
            <a:r>
              <a:rPr sz="4400" dirty="0">
                <a:solidFill>
                  <a:srgbClr val="D76F29"/>
                </a:solidFill>
                <a:latin typeface="Segoe UI"/>
                <a:cs typeface="Segoe UI"/>
              </a:rPr>
              <a:t>HN</a:t>
            </a:r>
            <a:endParaRPr sz="4400">
              <a:latin typeface="Segoe UI"/>
              <a:cs typeface="Segoe UI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-6351" y="0"/>
            <a:ext cx="12204700" cy="6870700"/>
            <a:chOff x="-6351" y="0"/>
            <a:chExt cx="12204700" cy="6870700"/>
          </a:xfrm>
        </p:grpSpPr>
        <p:sp>
          <p:nvSpPr>
            <p:cNvPr id="4" name="object 4"/>
            <p:cNvSpPr/>
            <p:nvPr/>
          </p:nvSpPr>
          <p:spPr>
            <a:xfrm>
              <a:off x="-1" y="0"/>
              <a:ext cx="3985260" cy="6858000"/>
            </a:xfrm>
            <a:custGeom>
              <a:avLst/>
              <a:gdLst/>
              <a:ahLst/>
              <a:cxnLst/>
              <a:rect l="l" t="t" r="r" b="b"/>
              <a:pathLst>
                <a:path w="3985260" h="6858000">
                  <a:moveTo>
                    <a:pt x="3984859" y="0"/>
                  </a:moveTo>
                  <a:lnTo>
                    <a:pt x="0" y="0"/>
                  </a:lnTo>
                  <a:lnTo>
                    <a:pt x="0" y="6858000"/>
                  </a:lnTo>
                  <a:lnTo>
                    <a:pt x="3984859" y="6858000"/>
                  </a:lnTo>
                  <a:lnTo>
                    <a:pt x="3984859" y="0"/>
                  </a:lnTo>
                  <a:close/>
                </a:path>
              </a:pathLst>
            </a:custGeom>
            <a:solidFill>
              <a:srgbClr val="3E725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-1" y="0"/>
              <a:ext cx="3985260" cy="6858000"/>
            </a:xfrm>
            <a:custGeom>
              <a:avLst/>
              <a:gdLst/>
              <a:ahLst/>
              <a:cxnLst/>
              <a:rect l="l" t="t" r="r" b="b"/>
              <a:pathLst>
                <a:path w="3985260" h="6858000">
                  <a:moveTo>
                    <a:pt x="0" y="0"/>
                  </a:moveTo>
                  <a:lnTo>
                    <a:pt x="3984860" y="0"/>
                  </a:lnTo>
                  <a:lnTo>
                    <a:pt x="3984860" y="6858001"/>
                  </a:lnTo>
                  <a:lnTo>
                    <a:pt x="0" y="6858001"/>
                  </a:lnTo>
                  <a:lnTo>
                    <a:pt x="0" y="0"/>
                  </a:lnTo>
                  <a:close/>
                </a:path>
              </a:pathLst>
            </a:custGeom>
            <a:ln w="12700">
              <a:solidFill>
                <a:srgbClr val="2D534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3984858" y="0"/>
              <a:ext cx="8207375" cy="6856730"/>
            </a:xfrm>
            <a:custGeom>
              <a:avLst/>
              <a:gdLst/>
              <a:ahLst/>
              <a:cxnLst/>
              <a:rect l="l" t="t" r="r" b="b"/>
              <a:pathLst>
                <a:path w="8207375" h="6856730">
                  <a:moveTo>
                    <a:pt x="8207141" y="0"/>
                  </a:moveTo>
                  <a:lnTo>
                    <a:pt x="0" y="0"/>
                  </a:lnTo>
                  <a:lnTo>
                    <a:pt x="0" y="6856412"/>
                  </a:lnTo>
                  <a:lnTo>
                    <a:pt x="8207141" y="6856412"/>
                  </a:lnTo>
                  <a:lnTo>
                    <a:pt x="8207141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3984858" y="0"/>
              <a:ext cx="8207375" cy="6856730"/>
            </a:xfrm>
            <a:custGeom>
              <a:avLst/>
              <a:gdLst/>
              <a:ahLst/>
              <a:cxnLst/>
              <a:rect l="l" t="t" r="r" b="b"/>
              <a:pathLst>
                <a:path w="8207375" h="6856730">
                  <a:moveTo>
                    <a:pt x="0" y="0"/>
                  </a:moveTo>
                  <a:lnTo>
                    <a:pt x="8207142" y="0"/>
                  </a:lnTo>
                  <a:lnTo>
                    <a:pt x="8207142" y="6856413"/>
                  </a:lnTo>
                  <a:lnTo>
                    <a:pt x="0" y="6856413"/>
                  </a:lnTo>
                  <a:lnTo>
                    <a:pt x="0" y="0"/>
                  </a:lnTo>
                  <a:close/>
                </a:path>
              </a:pathLst>
            </a:custGeom>
            <a:ln w="127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" name="object 8"/>
          <p:cNvSpPr txBox="1"/>
          <p:nvPr/>
        </p:nvSpPr>
        <p:spPr>
          <a:xfrm>
            <a:off x="1482046" y="3056635"/>
            <a:ext cx="102108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spc="-5" dirty="0">
                <a:solidFill>
                  <a:srgbClr val="FFFFFF"/>
                </a:solidFill>
                <a:latin typeface="Segoe UI Symbol"/>
                <a:cs typeface="Segoe UI Symbol"/>
              </a:rPr>
              <a:t>AFRICA</a:t>
            </a:r>
            <a:endParaRPr sz="2400">
              <a:latin typeface="Segoe UI Symbol"/>
              <a:cs typeface="Segoe UI Symbo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696234" y="3995420"/>
            <a:ext cx="259143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5" dirty="0">
                <a:solidFill>
                  <a:srgbClr val="FFFFFF"/>
                </a:solidFill>
                <a:latin typeface="Segoe UI Symbol"/>
                <a:cs typeface="Segoe UI Symbol"/>
              </a:rPr>
              <a:t>SOUTH</a:t>
            </a:r>
            <a:r>
              <a:rPr sz="1800" spc="-30" dirty="0">
                <a:solidFill>
                  <a:srgbClr val="FFFFFF"/>
                </a:solidFill>
                <a:latin typeface="Segoe UI Symbol"/>
                <a:cs typeface="Segoe UI Symbol"/>
              </a:rPr>
              <a:t> </a:t>
            </a:r>
            <a:r>
              <a:rPr sz="1800" spc="-5" dirty="0">
                <a:solidFill>
                  <a:srgbClr val="FFFFFF"/>
                </a:solidFill>
                <a:latin typeface="Segoe UI Symbol"/>
                <a:cs typeface="Segoe UI Symbol"/>
              </a:rPr>
              <a:t>AFRICA</a:t>
            </a:r>
            <a:r>
              <a:rPr sz="1800" spc="-20" dirty="0">
                <a:solidFill>
                  <a:srgbClr val="FFFFFF"/>
                </a:solidFill>
                <a:latin typeface="Segoe UI Symbol"/>
                <a:cs typeface="Segoe UI Symbol"/>
              </a:rPr>
              <a:t> </a:t>
            </a:r>
            <a:r>
              <a:rPr sz="1800" dirty="0">
                <a:solidFill>
                  <a:srgbClr val="FFFFFF"/>
                </a:solidFill>
                <a:latin typeface="Segoe UI Symbol"/>
                <a:cs typeface="Segoe UI Symbol"/>
              </a:rPr>
              <a:t>|</a:t>
            </a:r>
            <a:r>
              <a:rPr sz="1800" spc="-30" dirty="0">
                <a:solidFill>
                  <a:srgbClr val="FFFFFF"/>
                </a:solidFill>
                <a:latin typeface="Segoe UI Symbol"/>
                <a:cs typeface="Segoe UI Symbol"/>
              </a:rPr>
              <a:t> </a:t>
            </a:r>
            <a:r>
              <a:rPr sz="1800" spc="-5" dirty="0">
                <a:solidFill>
                  <a:srgbClr val="FFFFFF"/>
                </a:solidFill>
                <a:latin typeface="Segoe UI Symbol"/>
                <a:cs typeface="Segoe UI Symbol"/>
              </a:rPr>
              <a:t>NIGERIA</a:t>
            </a:r>
            <a:endParaRPr sz="1800">
              <a:latin typeface="Segoe UI Symbol"/>
              <a:cs typeface="Segoe UI Symbol"/>
            </a:endParaRPr>
          </a:p>
        </p:txBody>
      </p:sp>
      <p:grpSp>
        <p:nvGrpSpPr>
          <p:cNvPr id="10" name="object 10"/>
          <p:cNvGrpSpPr/>
          <p:nvPr/>
        </p:nvGrpSpPr>
        <p:grpSpPr>
          <a:xfrm>
            <a:off x="4416661" y="1382698"/>
            <a:ext cx="7131050" cy="4770755"/>
            <a:chOff x="4416661" y="1382698"/>
            <a:chExt cx="7131050" cy="4770755"/>
          </a:xfrm>
        </p:grpSpPr>
        <p:sp>
          <p:nvSpPr>
            <p:cNvPr id="11" name="object 11"/>
            <p:cNvSpPr/>
            <p:nvPr/>
          </p:nvSpPr>
          <p:spPr>
            <a:xfrm>
              <a:off x="5640523" y="1382698"/>
              <a:ext cx="1118235" cy="4762500"/>
            </a:xfrm>
            <a:custGeom>
              <a:avLst/>
              <a:gdLst/>
              <a:ahLst/>
              <a:cxnLst/>
              <a:rect l="l" t="t" r="r" b="b"/>
              <a:pathLst>
                <a:path w="1118234" h="4762500">
                  <a:moveTo>
                    <a:pt x="0" y="0"/>
                  </a:moveTo>
                  <a:lnTo>
                    <a:pt x="1117682" y="0"/>
                  </a:lnTo>
                  <a:lnTo>
                    <a:pt x="1117682" y="4762069"/>
                  </a:lnTo>
                  <a:lnTo>
                    <a:pt x="0" y="476206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9A7AA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9205929" y="4917518"/>
              <a:ext cx="1118235" cy="1227455"/>
            </a:xfrm>
            <a:custGeom>
              <a:avLst/>
              <a:gdLst/>
              <a:ahLst/>
              <a:cxnLst/>
              <a:rect l="l" t="t" r="r" b="b"/>
              <a:pathLst>
                <a:path w="1118234" h="1227454">
                  <a:moveTo>
                    <a:pt x="0" y="0"/>
                  </a:moveTo>
                  <a:lnTo>
                    <a:pt x="1117682" y="0"/>
                  </a:lnTo>
                  <a:lnTo>
                    <a:pt x="1117682" y="1227249"/>
                  </a:lnTo>
                  <a:lnTo>
                    <a:pt x="0" y="122724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E7DA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4416661" y="6148196"/>
              <a:ext cx="7131050" cy="0"/>
            </a:xfrm>
            <a:custGeom>
              <a:avLst/>
              <a:gdLst/>
              <a:ahLst/>
              <a:cxnLst/>
              <a:rect l="l" t="t" r="r" b="b"/>
              <a:pathLst>
                <a:path w="7131050">
                  <a:moveTo>
                    <a:pt x="0" y="0"/>
                  </a:moveTo>
                  <a:lnTo>
                    <a:pt x="7130814" y="1"/>
                  </a:lnTo>
                </a:path>
              </a:pathLst>
            </a:custGeom>
            <a:ln w="9525">
              <a:solidFill>
                <a:srgbClr val="E2E2E2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4" name="object 14"/>
          <p:cNvSpPr txBox="1"/>
          <p:nvPr/>
        </p:nvSpPr>
        <p:spPr>
          <a:xfrm>
            <a:off x="5945870" y="1105915"/>
            <a:ext cx="50736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20" dirty="0">
                <a:solidFill>
                  <a:srgbClr val="535353"/>
                </a:solidFill>
                <a:latin typeface="Microsoft Sans Serif"/>
                <a:cs typeface="Microsoft Sans Serif"/>
              </a:rPr>
              <a:t>13,398</a:t>
            </a:r>
            <a:endParaRPr sz="1200">
              <a:latin typeface="Microsoft Sans Serif"/>
              <a:cs typeface="Microsoft Sans Serif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9555473" y="4638547"/>
            <a:ext cx="41910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15" dirty="0">
                <a:solidFill>
                  <a:srgbClr val="535353"/>
                </a:solidFill>
                <a:latin typeface="Microsoft Sans Serif"/>
                <a:cs typeface="Microsoft Sans Serif"/>
              </a:rPr>
              <a:t>3,460</a:t>
            </a:r>
            <a:endParaRPr sz="1200">
              <a:latin typeface="Microsoft Sans Serif"/>
              <a:cs typeface="Microsoft Sans Serif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5764136" y="6235700"/>
            <a:ext cx="86931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105" dirty="0">
                <a:solidFill>
                  <a:srgbClr val="535353"/>
                </a:solidFill>
                <a:latin typeface="Microsoft Sans Serif"/>
                <a:cs typeface="Microsoft Sans Serif"/>
              </a:rPr>
              <a:t>S</a:t>
            </a:r>
            <a:r>
              <a:rPr sz="1200" spc="30" dirty="0">
                <a:solidFill>
                  <a:srgbClr val="535353"/>
                </a:solidFill>
                <a:latin typeface="Microsoft Sans Serif"/>
                <a:cs typeface="Microsoft Sans Serif"/>
              </a:rPr>
              <a:t>o</a:t>
            </a:r>
            <a:r>
              <a:rPr sz="1200" spc="25" dirty="0">
                <a:solidFill>
                  <a:srgbClr val="535353"/>
                </a:solidFill>
                <a:latin typeface="Microsoft Sans Serif"/>
                <a:cs typeface="Microsoft Sans Serif"/>
              </a:rPr>
              <a:t>u</a:t>
            </a:r>
            <a:r>
              <a:rPr sz="1200" spc="60" dirty="0">
                <a:solidFill>
                  <a:srgbClr val="535353"/>
                </a:solidFill>
                <a:latin typeface="Microsoft Sans Serif"/>
                <a:cs typeface="Microsoft Sans Serif"/>
              </a:rPr>
              <a:t>t</a:t>
            </a:r>
            <a:r>
              <a:rPr sz="1200" spc="30" dirty="0">
                <a:solidFill>
                  <a:srgbClr val="535353"/>
                </a:solidFill>
                <a:latin typeface="Microsoft Sans Serif"/>
                <a:cs typeface="Microsoft Sans Serif"/>
              </a:rPr>
              <a:t>h</a:t>
            </a:r>
            <a:r>
              <a:rPr sz="1200" spc="-20" dirty="0">
                <a:solidFill>
                  <a:srgbClr val="535353"/>
                </a:solidFill>
                <a:latin typeface="Microsoft Sans Serif"/>
                <a:cs typeface="Microsoft Sans Serif"/>
              </a:rPr>
              <a:t> </a:t>
            </a:r>
            <a:r>
              <a:rPr sz="1200" spc="-5" dirty="0">
                <a:solidFill>
                  <a:srgbClr val="535353"/>
                </a:solidFill>
                <a:latin typeface="Microsoft Sans Serif"/>
                <a:cs typeface="Microsoft Sans Serif"/>
              </a:rPr>
              <a:t>A</a:t>
            </a:r>
            <a:r>
              <a:rPr sz="1200" spc="65" dirty="0">
                <a:solidFill>
                  <a:srgbClr val="535353"/>
                </a:solidFill>
                <a:latin typeface="Microsoft Sans Serif"/>
                <a:cs typeface="Microsoft Sans Serif"/>
              </a:rPr>
              <a:t>f</a:t>
            </a:r>
            <a:r>
              <a:rPr sz="1200" spc="-5" dirty="0">
                <a:solidFill>
                  <a:srgbClr val="535353"/>
                </a:solidFill>
                <a:latin typeface="Microsoft Sans Serif"/>
                <a:cs typeface="Microsoft Sans Serif"/>
              </a:rPr>
              <a:t>rica</a:t>
            </a:r>
            <a:endParaRPr sz="1200">
              <a:latin typeface="Microsoft Sans Serif"/>
              <a:cs typeface="Microsoft Sans Serif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9495849" y="6235700"/>
            <a:ext cx="53911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30" dirty="0">
                <a:solidFill>
                  <a:srgbClr val="535353"/>
                </a:solidFill>
                <a:latin typeface="Microsoft Sans Serif"/>
                <a:cs typeface="Microsoft Sans Serif"/>
              </a:rPr>
              <a:t>Ni</a:t>
            </a:r>
            <a:r>
              <a:rPr sz="1200" spc="120" dirty="0">
                <a:solidFill>
                  <a:srgbClr val="535353"/>
                </a:solidFill>
                <a:latin typeface="Microsoft Sans Serif"/>
                <a:cs typeface="Microsoft Sans Serif"/>
              </a:rPr>
              <a:t>g</a:t>
            </a:r>
            <a:r>
              <a:rPr sz="1200" spc="25" dirty="0">
                <a:solidFill>
                  <a:srgbClr val="535353"/>
                </a:solidFill>
                <a:latin typeface="Microsoft Sans Serif"/>
                <a:cs typeface="Microsoft Sans Serif"/>
              </a:rPr>
              <a:t>e</a:t>
            </a:r>
            <a:r>
              <a:rPr sz="1200" spc="-5" dirty="0">
                <a:solidFill>
                  <a:srgbClr val="535353"/>
                </a:solidFill>
                <a:latin typeface="Microsoft Sans Serif"/>
                <a:cs typeface="Microsoft Sans Serif"/>
              </a:rPr>
              <a:t>ria</a:t>
            </a:r>
            <a:endParaRPr sz="120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2794132" y="1889760"/>
            <a:ext cx="1327150" cy="287020"/>
          </a:xfrm>
          <a:custGeom>
            <a:avLst/>
            <a:gdLst/>
            <a:ahLst/>
            <a:cxnLst/>
            <a:rect l="l" t="t" r="r" b="b"/>
            <a:pathLst>
              <a:path w="1327150" h="287019">
                <a:moveTo>
                  <a:pt x="1326763" y="0"/>
                </a:moveTo>
                <a:lnTo>
                  <a:pt x="0" y="0"/>
                </a:lnTo>
                <a:lnTo>
                  <a:pt x="0" y="286512"/>
                </a:lnTo>
                <a:lnTo>
                  <a:pt x="1326763" y="286512"/>
                </a:lnTo>
                <a:lnTo>
                  <a:pt x="1326763" y="0"/>
                </a:lnTo>
                <a:close/>
              </a:path>
            </a:pathLst>
          </a:custGeom>
          <a:solidFill>
            <a:srgbClr val="9A7AA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2794132" y="2993135"/>
            <a:ext cx="2902585" cy="289560"/>
          </a:xfrm>
          <a:custGeom>
            <a:avLst/>
            <a:gdLst/>
            <a:ahLst/>
            <a:cxnLst/>
            <a:rect l="l" t="t" r="r" b="b"/>
            <a:pathLst>
              <a:path w="2902585" h="289560">
                <a:moveTo>
                  <a:pt x="2902579" y="0"/>
                </a:moveTo>
                <a:lnTo>
                  <a:pt x="0" y="0"/>
                </a:lnTo>
                <a:lnTo>
                  <a:pt x="0" y="289560"/>
                </a:lnTo>
                <a:lnTo>
                  <a:pt x="2902579" y="289560"/>
                </a:lnTo>
                <a:lnTo>
                  <a:pt x="2902579" y="0"/>
                </a:lnTo>
                <a:close/>
              </a:path>
            </a:pathLst>
          </a:custGeom>
          <a:solidFill>
            <a:srgbClr val="9A7AA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2794132" y="4096511"/>
            <a:ext cx="6773545" cy="289560"/>
          </a:xfrm>
          <a:custGeom>
            <a:avLst/>
            <a:gdLst/>
            <a:ahLst/>
            <a:cxnLst/>
            <a:rect l="l" t="t" r="r" b="b"/>
            <a:pathLst>
              <a:path w="6773545" h="289560">
                <a:moveTo>
                  <a:pt x="6773539" y="0"/>
                </a:moveTo>
                <a:lnTo>
                  <a:pt x="0" y="0"/>
                </a:lnTo>
                <a:lnTo>
                  <a:pt x="0" y="289560"/>
                </a:lnTo>
                <a:lnTo>
                  <a:pt x="6773539" y="289560"/>
                </a:lnTo>
                <a:lnTo>
                  <a:pt x="6773539" y="0"/>
                </a:lnTo>
                <a:close/>
              </a:path>
            </a:pathLst>
          </a:custGeom>
          <a:solidFill>
            <a:srgbClr val="9A7AA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2794132" y="5199888"/>
            <a:ext cx="4177029" cy="289560"/>
          </a:xfrm>
          <a:custGeom>
            <a:avLst/>
            <a:gdLst/>
            <a:ahLst/>
            <a:cxnLst/>
            <a:rect l="l" t="t" r="r" b="b"/>
            <a:pathLst>
              <a:path w="4177029" h="289560">
                <a:moveTo>
                  <a:pt x="4176643" y="0"/>
                </a:moveTo>
                <a:lnTo>
                  <a:pt x="0" y="0"/>
                </a:lnTo>
                <a:lnTo>
                  <a:pt x="0" y="289559"/>
                </a:lnTo>
                <a:lnTo>
                  <a:pt x="4176643" y="289559"/>
                </a:lnTo>
                <a:lnTo>
                  <a:pt x="4176643" y="0"/>
                </a:lnTo>
                <a:close/>
              </a:path>
            </a:pathLst>
          </a:custGeom>
          <a:solidFill>
            <a:srgbClr val="9A7AA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2794132" y="2176272"/>
            <a:ext cx="324485" cy="289560"/>
          </a:xfrm>
          <a:custGeom>
            <a:avLst/>
            <a:gdLst/>
            <a:ahLst/>
            <a:cxnLst/>
            <a:rect l="l" t="t" r="r" b="b"/>
            <a:pathLst>
              <a:path w="324485" h="289560">
                <a:moveTo>
                  <a:pt x="323971" y="0"/>
                </a:moveTo>
                <a:lnTo>
                  <a:pt x="0" y="0"/>
                </a:lnTo>
                <a:lnTo>
                  <a:pt x="0" y="289560"/>
                </a:lnTo>
                <a:lnTo>
                  <a:pt x="323971" y="289560"/>
                </a:lnTo>
                <a:lnTo>
                  <a:pt x="323971" y="0"/>
                </a:lnTo>
                <a:close/>
              </a:path>
            </a:pathLst>
          </a:custGeom>
          <a:solidFill>
            <a:srgbClr val="2E7DA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2794132" y="3282696"/>
            <a:ext cx="970280" cy="289560"/>
          </a:xfrm>
          <a:custGeom>
            <a:avLst/>
            <a:gdLst/>
            <a:ahLst/>
            <a:cxnLst/>
            <a:rect l="l" t="t" r="r" b="b"/>
            <a:pathLst>
              <a:path w="970279" h="289560">
                <a:moveTo>
                  <a:pt x="970147" y="0"/>
                </a:moveTo>
                <a:lnTo>
                  <a:pt x="0" y="0"/>
                </a:lnTo>
                <a:lnTo>
                  <a:pt x="0" y="289559"/>
                </a:lnTo>
                <a:lnTo>
                  <a:pt x="970147" y="289559"/>
                </a:lnTo>
                <a:lnTo>
                  <a:pt x="970147" y="0"/>
                </a:lnTo>
                <a:close/>
              </a:path>
            </a:pathLst>
          </a:custGeom>
          <a:solidFill>
            <a:srgbClr val="2E7DA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2794132" y="4386071"/>
            <a:ext cx="1939925" cy="289560"/>
          </a:xfrm>
          <a:custGeom>
            <a:avLst/>
            <a:gdLst/>
            <a:ahLst/>
            <a:cxnLst/>
            <a:rect l="l" t="t" r="r" b="b"/>
            <a:pathLst>
              <a:path w="1939925" h="289560">
                <a:moveTo>
                  <a:pt x="1939411" y="0"/>
                </a:moveTo>
                <a:lnTo>
                  <a:pt x="0" y="0"/>
                </a:lnTo>
                <a:lnTo>
                  <a:pt x="0" y="289559"/>
                </a:lnTo>
                <a:lnTo>
                  <a:pt x="1939411" y="289559"/>
                </a:lnTo>
                <a:lnTo>
                  <a:pt x="1939411" y="0"/>
                </a:lnTo>
                <a:close/>
              </a:path>
            </a:pathLst>
          </a:custGeom>
          <a:solidFill>
            <a:srgbClr val="2E7DA1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9" name="object 9"/>
          <p:cNvGrpSpPr/>
          <p:nvPr/>
        </p:nvGrpSpPr>
        <p:grpSpPr>
          <a:xfrm>
            <a:off x="2789370" y="1625598"/>
            <a:ext cx="1618615" cy="4417060"/>
            <a:chOff x="2789370" y="1625598"/>
            <a:chExt cx="1618615" cy="4417060"/>
          </a:xfrm>
        </p:grpSpPr>
        <p:sp>
          <p:nvSpPr>
            <p:cNvPr id="10" name="object 10"/>
            <p:cNvSpPr/>
            <p:nvPr/>
          </p:nvSpPr>
          <p:spPr>
            <a:xfrm>
              <a:off x="2794132" y="5489448"/>
              <a:ext cx="1613535" cy="289560"/>
            </a:xfrm>
            <a:custGeom>
              <a:avLst/>
              <a:gdLst/>
              <a:ahLst/>
              <a:cxnLst/>
              <a:rect l="l" t="t" r="r" b="b"/>
              <a:pathLst>
                <a:path w="1613535" h="289560">
                  <a:moveTo>
                    <a:pt x="1613275" y="0"/>
                  </a:moveTo>
                  <a:lnTo>
                    <a:pt x="0" y="0"/>
                  </a:lnTo>
                  <a:lnTo>
                    <a:pt x="0" y="289559"/>
                  </a:lnTo>
                  <a:lnTo>
                    <a:pt x="1613275" y="289559"/>
                  </a:lnTo>
                  <a:lnTo>
                    <a:pt x="1613275" y="0"/>
                  </a:lnTo>
                  <a:close/>
                </a:path>
              </a:pathLst>
            </a:custGeom>
            <a:solidFill>
              <a:srgbClr val="2E7DA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2794133" y="1625598"/>
              <a:ext cx="0" cy="4417060"/>
            </a:xfrm>
            <a:custGeom>
              <a:avLst/>
              <a:gdLst/>
              <a:ahLst/>
              <a:cxnLst/>
              <a:rect l="l" t="t" r="r" b="b"/>
              <a:pathLst>
                <a:path h="4417060">
                  <a:moveTo>
                    <a:pt x="0" y="0"/>
                  </a:moveTo>
                  <a:lnTo>
                    <a:pt x="1" y="4416731"/>
                  </a:lnTo>
                </a:path>
              </a:pathLst>
            </a:custGeom>
            <a:ln w="9525">
              <a:solidFill>
                <a:srgbClr val="E2E2E2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2" name="object 12"/>
          <p:cNvSpPr txBox="1"/>
          <p:nvPr/>
        </p:nvSpPr>
        <p:spPr>
          <a:xfrm>
            <a:off x="4223245" y="1916684"/>
            <a:ext cx="29083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25" dirty="0">
                <a:solidFill>
                  <a:srgbClr val="535353"/>
                </a:solidFill>
                <a:latin typeface="Microsoft Sans Serif"/>
                <a:cs typeface="Microsoft Sans Serif"/>
              </a:rPr>
              <a:t>592</a:t>
            </a:r>
            <a:endParaRPr sz="1200">
              <a:latin typeface="Microsoft Sans Serif"/>
              <a:cs typeface="Microsoft Sans Serif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5797422" y="3020059"/>
            <a:ext cx="41910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15" dirty="0">
                <a:solidFill>
                  <a:srgbClr val="535353"/>
                </a:solidFill>
                <a:latin typeface="Microsoft Sans Serif"/>
                <a:cs typeface="Microsoft Sans Serif"/>
              </a:rPr>
              <a:t>1,294</a:t>
            </a:r>
            <a:endParaRPr sz="1200">
              <a:latin typeface="Microsoft Sans Serif"/>
              <a:cs typeface="Microsoft Sans Serif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9667837" y="4123435"/>
            <a:ext cx="41910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15" dirty="0">
                <a:solidFill>
                  <a:srgbClr val="535353"/>
                </a:solidFill>
                <a:latin typeface="Microsoft Sans Serif"/>
                <a:cs typeface="Microsoft Sans Serif"/>
              </a:rPr>
              <a:t>3,020</a:t>
            </a:r>
            <a:endParaRPr sz="1200">
              <a:latin typeface="Microsoft Sans Serif"/>
              <a:cs typeface="Microsoft Sans Serif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7073358" y="5229859"/>
            <a:ext cx="41910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15" dirty="0">
                <a:solidFill>
                  <a:srgbClr val="535353"/>
                </a:solidFill>
                <a:latin typeface="Microsoft Sans Serif"/>
                <a:cs typeface="Microsoft Sans Serif"/>
              </a:rPr>
              <a:t>1,863</a:t>
            </a:r>
            <a:endParaRPr sz="1200">
              <a:latin typeface="Microsoft Sans Serif"/>
              <a:cs typeface="Microsoft Sans Serif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3828600" y="3309620"/>
            <a:ext cx="29083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25" dirty="0">
                <a:solidFill>
                  <a:srgbClr val="535353"/>
                </a:solidFill>
                <a:latin typeface="Microsoft Sans Serif"/>
                <a:cs typeface="Microsoft Sans Serif"/>
              </a:rPr>
              <a:t>433</a:t>
            </a:r>
            <a:endParaRPr sz="1200">
              <a:latin typeface="Microsoft Sans Serif"/>
              <a:cs typeface="Microsoft Sans Serif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4797325" y="4412995"/>
            <a:ext cx="29083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25" dirty="0">
                <a:solidFill>
                  <a:srgbClr val="535353"/>
                </a:solidFill>
                <a:latin typeface="Microsoft Sans Serif"/>
                <a:cs typeface="Microsoft Sans Serif"/>
              </a:rPr>
              <a:t>865</a:t>
            </a:r>
            <a:endParaRPr sz="1200">
              <a:latin typeface="Microsoft Sans Serif"/>
              <a:cs typeface="Microsoft Sans Serif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4469932" y="5519420"/>
            <a:ext cx="29083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25" dirty="0">
                <a:solidFill>
                  <a:srgbClr val="535353"/>
                </a:solidFill>
                <a:latin typeface="Microsoft Sans Serif"/>
                <a:cs typeface="Microsoft Sans Serif"/>
              </a:rPr>
              <a:t>719</a:t>
            </a:r>
            <a:endParaRPr sz="1200">
              <a:latin typeface="Microsoft Sans Serif"/>
              <a:cs typeface="Microsoft Sans Serif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1333502" y="2050796"/>
            <a:ext cx="2138045" cy="3638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ts val="1330"/>
              </a:lnSpc>
              <a:spcBef>
                <a:spcPts val="100"/>
              </a:spcBef>
            </a:pPr>
            <a:r>
              <a:rPr sz="1200" spc="-10" dirty="0">
                <a:solidFill>
                  <a:srgbClr val="535353"/>
                </a:solidFill>
                <a:latin typeface="Microsoft Sans Serif"/>
                <a:cs typeface="Microsoft Sans Serif"/>
              </a:rPr>
              <a:t>C-Level</a:t>
            </a:r>
            <a:r>
              <a:rPr sz="1200" spc="-45" dirty="0">
                <a:solidFill>
                  <a:srgbClr val="535353"/>
                </a:solidFill>
                <a:latin typeface="Microsoft Sans Serif"/>
                <a:cs typeface="Microsoft Sans Serif"/>
              </a:rPr>
              <a:t> </a:t>
            </a:r>
            <a:r>
              <a:rPr sz="1200" spc="-15" dirty="0">
                <a:solidFill>
                  <a:srgbClr val="535353"/>
                </a:solidFill>
                <a:latin typeface="Microsoft Sans Serif"/>
                <a:cs typeface="Microsoft Sans Serif"/>
              </a:rPr>
              <a:t>Executives</a:t>
            </a:r>
            <a:endParaRPr sz="1200">
              <a:latin typeface="Microsoft Sans Serif"/>
              <a:cs typeface="Microsoft Sans Serif"/>
            </a:endParaRPr>
          </a:p>
          <a:p>
            <a:pPr marL="1859280">
              <a:lnSpc>
                <a:spcPts val="1330"/>
              </a:lnSpc>
            </a:pPr>
            <a:r>
              <a:rPr sz="1200" spc="25" dirty="0">
                <a:solidFill>
                  <a:srgbClr val="535353"/>
                </a:solidFill>
                <a:latin typeface="Microsoft Sans Serif"/>
                <a:cs typeface="Microsoft Sans Serif"/>
              </a:rPr>
              <a:t>144</a:t>
            </a:r>
            <a:endParaRPr sz="1200">
              <a:latin typeface="Microsoft Sans Serif"/>
              <a:cs typeface="Microsoft Sans Serif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361948" y="3154171"/>
            <a:ext cx="229362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10" dirty="0">
                <a:solidFill>
                  <a:srgbClr val="535353"/>
                </a:solidFill>
                <a:latin typeface="Microsoft Sans Serif"/>
                <a:cs typeface="Microsoft Sans Serif"/>
              </a:rPr>
              <a:t>High-Level</a:t>
            </a:r>
            <a:r>
              <a:rPr sz="1200" spc="-35" dirty="0">
                <a:solidFill>
                  <a:srgbClr val="535353"/>
                </a:solidFill>
                <a:latin typeface="Microsoft Sans Serif"/>
                <a:cs typeface="Microsoft Sans Serif"/>
              </a:rPr>
              <a:t> </a:t>
            </a:r>
            <a:r>
              <a:rPr sz="1200" spc="-15" dirty="0">
                <a:solidFill>
                  <a:srgbClr val="535353"/>
                </a:solidFill>
                <a:latin typeface="Microsoft Sans Serif"/>
                <a:cs typeface="Microsoft Sans Serif"/>
              </a:rPr>
              <a:t>Execitives</a:t>
            </a:r>
            <a:r>
              <a:rPr sz="1200" spc="-65" dirty="0">
                <a:solidFill>
                  <a:srgbClr val="535353"/>
                </a:solidFill>
                <a:latin typeface="Microsoft Sans Serif"/>
                <a:cs typeface="Microsoft Sans Serif"/>
              </a:rPr>
              <a:t> </a:t>
            </a:r>
            <a:r>
              <a:rPr sz="1200" spc="30" dirty="0">
                <a:solidFill>
                  <a:srgbClr val="535353"/>
                </a:solidFill>
                <a:latin typeface="Microsoft Sans Serif"/>
                <a:cs typeface="Microsoft Sans Serif"/>
              </a:rPr>
              <a:t>(Director+)</a:t>
            </a:r>
            <a:endParaRPr sz="1200">
              <a:latin typeface="Microsoft Sans Serif"/>
              <a:cs typeface="Microsoft Sans Serif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981205" y="4257547"/>
            <a:ext cx="167132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15" dirty="0">
                <a:solidFill>
                  <a:srgbClr val="535353"/>
                </a:solidFill>
                <a:latin typeface="Microsoft Sans Serif"/>
                <a:cs typeface="Microsoft Sans Serif"/>
              </a:rPr>
              <a:t>Mid-Level</a:t>
            </a:r>
            <a:r>
              <a:rPr sz="1200" spc="-40" dirty="0">
                <a:solidFill>
                  <a:srgbClr val="535353"/>
                </a:solidFill>
                <a:latin typeface="Microsoft Sans Serif"/>
                <a:cs typeface="Microsoft Sans Serif"/>
              </a:rPr>
              <a:t> </a:t>
            </a:r>
            <a:r>
              <a:rPr sz="1200" spc="5" dirty="0">
                <a:solidFill>
                  <a:srgbClr val="535353"/>
                </a:solidFill>
                <a:latin typeface="Microsoft Sans Serif"/>
                <a:cs typeface="Microsoft Sans Serif"/>
              </a:rPr>
              <a:t>(Managers</a:t>
            </a:r>
            <a:r>
              <a:rPr sz="1200" spc="-65" dirty="0">
                <a:solidFill>
                  <a:srgbClr val="535353"/>
                </a:solidFill>
                <a:latin typeface="Microsoft Sans Serif"/>
                <a:cs typeface="Microsoft Sans Serif"/>
              </a:rPr>
              <a:t> </a:t>
            </a:r>
            <a:r>
              <a:rPr sz="1200" spc="25" dirty="0">
                <a:solidFill>
                  <a:srgbClr val="535353"/>
                </a:solidFill>
                <a:latin typeface="Microsoft Sans Serif"/>
                <a:cs typeface="Microsoft Sans Serif"/>
              </a:rPr>
              <a:t>+)</a:t>
            </a:r>
            <a:endParaRPr sz="1200">
              <a:latin typeface="Microsoft Sans Serif"/>
              <a:cs typeface="Microsoft Sans Serif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1027814" y="5360923"/>
            <a:ext cx="163004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105" dirty="0">
                <a:solidFill>
                  <a:srgbClr val="535353"/>
                </a:solidFill>
                <a:latin typeface="Microsoft Sans Serif"/>
                <a:cs typeface="Microsoft Sans Serif"/>
              </a:rPr>
              <a:t>S</a:t>
            </a:r>
            <a:r>
              <a:rPr sz="1200" dirty="0">
                <a:solidFill>
                  <a:srgbClr val="535353"/>
                </a:solidFill>
                <a:latin typeface="Microsoft Sans Serif"/>
                <a:cs typeface="Microsoft Sans Serif"/>
              </a:rPr>
              <a:t>m</a:t>
            </a:r>
            <a:r>
              <a:rPr sz="1200" spc="25" dirty="0">
                <a:solidFill>
                  <a:srgbClr val="535353"/>
                </a:solidFill>
                <a:latin typeface="Microsoft Sans Serif"/>
                <a:cs typeface="Microsoft Sans Serif"/>
              </a:rPr>
              <a:t>a</a:t>
            </a:r>
            <a:r>
              <a:rPr sz="1200" spc="20" dirty="0">
                <a:solidFill>
                  <a:srgbClr val="535353"/>
                </a:solidFill>
                <a:latin typeface="Microsoft Sans Serif"/>
                <a:cs typeface="Microsoft Sans Serif"/>
              </a:rPr>
              <a:t>l</a:t>
            </a:r>
            <a:r>
              <a:rPr sz="1200" spc="25" dirty="0">
                <a:solidFill>
                  <a:srgbClr val="535353"/>
                </a:solidFill>
                <a:latin typeface="Microsoft Sans Serif"/>
                <a:cs typeface="Microsoft Sans Serif"/>
              </a:rPr>
              <a:t>l</a:t>
            </a:r>
            <a:r>
              <a:rPr sz="1200" spc="-25" dirty="0">
                <a:solidFill>
                  <a:srgbClr val="535353"/>
                </a:solidFill>
                <a:latin typeface="Microsoft Sans Serif"/>
                <a:cs typeface="Microsoft Sans Serif"/>
              </a:rPr>
              <a:t> </a:t>
            </a:r>
            <a:r>
              <a:rPr sz="1200" spc="-105" dirty="0">
                <a:solidFill>
                  <a:srgbClr val="535353"/>
                </a:solidFill>
                <a:latin typeface="Microsoft Sans Serif"/>
                <a:cs typeface="Microsoft Sans Serif"/>
              </a:rPr>
              <a:t>B</a:t>
            </a:r>
            <a:r>
              <a:rPr sz="1200" spc="25" dirty="0">
                <a:solidFill>
                  <a:srgbClr val="535353"/>
                </a:solidFill>
                <a:latin typeface="Microsoft Sans Serif"/>
                <a:cs typeface="Microsoft Sans Serif"/>
              </a:rPr>
              <a:t>u</a:t>
            </a:r>
            <a:r>
              <a:rPr sz="1200" spc="-5" dirty="0">
                <a:solidFill>
                  <a:srgbClr val="535353"/>
                </a:solidFill>
                <a:latin typeface="Microsoft Sans Serif"/>
                <a:cs typeface="Microsoft Sans Serif"/>
              </a:rPr>
              <a:t>s</a:t>
            </a:r>
            <a:r>
              <a:rPr sz="1200" spc="25" dirty="0">
                <a:solidFill>
                  <a:srgbClr val="535353"/>
                </a:solidFill>
                <a:latin typeface="Microsoft Sans Serif"/>
                <a:cs typeface="Microsoft Sans Serif"/>
              </a:rPr>
              <a:t>ine</a:t>
            </a:r>
            <a:r>
              <a:rPr sz="1200" spc="-105" dirty="0">
                <a:solidFill>
                  <a:srgbClr val="535353"/>
                </a:solidFill>
                <a:latin typeface="Microsoft Sans Serif"/>
                <a:cs typeface="Microsoft Sans Serif"/>
              </a:rPr>
              <a:t>s</a:t>
            </a:r>
            <a:r>
              <a:rPr sz="1200" spc="-70" dirty="0">
                <a:solidFill>
                  <a:srgbClr val="535353"/>
                </a:solidFill>
                <a:latin typeface="Microsoft Sans Serif"/>
                <a:cs typeface="Microsoft Sans Serif"/>
              </a:rPr>
              <a:t>s</a:t>
            </a:r>
            <a:r>
              <a:rPr sz="1200" spc="-55" dirty="0">
                <a:solidFill>
                  <a:srgbClr val="535353"/>
                </a:solidFill>
                <a:latin typeface="Microsoft Sans Serif"/>
                <a:cs typeface="Microsoft Sans Serif"/>
              </a:rPr>
              <a:t> </a:t>
            </a:r>
            <a:r>
              <a:rPr sz="1200" spc="65" dirty="0">
                <a:solidFill>
                  <a:srgbClr val="535353"/>
                </a:solidFill>
                <a:latin typeface="Microsoft Sans Serif"/>
                <a:cs typeface="Microsoft Sans Serif"/>
              </a:rPr>
              <a:t>O</a:t>
            </a:r>
            <a:r>
              <a:rPr sz="1200" spc="25" dirty="0">
                <a:solidFill>
                  <a:srgbClr val="535353"/>
                </a:solidFill>
                <a:latin typeface="Microsoft Sans Serif"/>
                <a:cs typeface="Microsoft Sans Serif"/>
              </a:rPr>
              <a:t>wne</a:t>
            </a:r>
            <a:r>
              <a:rPr sz="1200" spc="95" dirty="0">
                <a:solidFill>
                  <a:srgbClr val="535353"/>
                </a:solidFill>
                <a:latin typeface="Microsoft Sans Serif"/>
                <a:cs typeface="Microsoft Sans Serif"/>
              </a:rPr>
              <a:t>r</a:t>
            </a:r>
            <a:r>
              <a:rPr sz="1200" spc="-70" dirty="0">
                <a:solidFill>
                  <a:srgbClr val="535353"/>
                </a:solidFill>
                <a:latin typeface="Microsoft Sans Serif"/>
                <a:cs typeface="Microsoft Sans Serif"/>
              </a:rPr>
              <a:t>s</a:t>
            </a:r>
            <a:endParaRPr sz="1200">
              <a:latin typeface="Microsoft Sans Serif"/>
              <a:cs typeface="Microsoft Sans Serif"/>
            </a:endParaRPr>
          </a:p>
        </p:txBody>
      </p:sp>
      <p:sp>
        <p:nvSpPr>
          <p:cNvPr id="23" name="object 23"/>
          <p:cNvSpPr/>
          <p:nvPr/>
        </p:nvSpPr>
        <p:spPr>
          <a:xfrm>
            <a:off x="4629087" y="6276329"/>
            <a:ext cx="93980" cy="93980"/>
          </a:xfrm>
          <a:custGeom>
            <a:avLst/>
            <a:gdLst/>
            <a:ahLst/>
            <a:cxnLst/>
            <a:rect l="l" t="t" r="r" b="b"/>
            <a:pathLst>
              <a:path w="93979" h="93979">
                <a:moveTo>
                  <a:pt x="93667" y="0"/>
                </a:moveTo>
                <a:lnTo>
                  <a:pt x="0" y="0"/>
                </a:lnTo>
                <a:lnTo>
                  <a:pt x="0" y="93667"/>
                </a:lnTo>
                <a:lnTo>
                  <a:pt x="93667" y="93667"/>
                </a:lnTo>
                <a:lnTo>
                  <a:pt x="93667" y="0"/>
                </a:lnTo>
                <a:close/>
              </a:path>
            </a:pathLst>
          </a:custGeom>
          <a:solidFill>
            <a:srgbClr val="9A7AA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 txBox="1"/>
          <p:nvPr/>
        </p:nvSpPr>
        <p:spPr>
          <a:xfrm>
            <a:off x="4790227" y="6196076"/>
            <a:ext cx="86931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105" dirty="0">
                <a:solidFill>
                  <a:srgbClr val="535353"/>
                </a:solidFill>
                <a:latin typeface="Microsoft Sans Serif"/>
                <a:cs typeface="Microsoft Sans Serif"/>
              </a:rPr>
              <a:t>S</a:t>
            </a:r>
            <a:r>
              <a:rPr sz="1200" spc="30" dirty="0">
                <a:solidFill>
                  <a:srgbClr val="535353"/>
                </a:solidFill>
                <a:latin typeface="Microsoft Sans Serif"/>
                <a:cs typeface="Microsoft Sans Serif"/>
              </a:rPr>
              <a:t>o</a:t>
            </a:r>
            <a:r>
              <a:rPr sz="1200" spc="25" dirty="0">
                <a:solidFill>
                  <a:srgbClr val="535353"/>
                </a:solidFill>
                <a:latin typeface="Microsoft Sans Serif"/>
                <a:cs typeface="Microsoft Sans Serif"/>
              </a:rPr>
              <a:t>u</a:t>
            </a:r>
            <a:r>
              <a:rPr sz="1200" spc="60" dirty="0">
                <a:solidFill>
                  <a:srgbClr val="535353"/>
                </a:solidFill>
                <a:latin typeface="Microsoft Sans Serif"/>
                <a:cs typeface="Microsoft Sans Serif"/>
              </a:rPr>
              <a:t>t</a:t>
            </a:r>
            <a:r>
              <a:rPr sz="1200" spc="30" dirty="0">
                <a:solidFill>
                  <a:srgbClr val="535353"/>
                </a:solidFill>
                <a:latin typeface="Microsoft Sans Serif"/>
                <a:cs typeface="Microsoft Sans Serif"/>
              </a:rPr>
              <a:t>h</a:t>
            </a:r>
            <a:r>
              <a:rPr sz="1200" spc="-20" dirty="0">
                <a:solidFill>
                  <a:srgbClr val="535353"/>
                </a:solidFill>
                <a:latin typeface="Microsoft Sans Serif"/>
                <a:cs typeface="Microsoft Sans Serif"/>
              </a:rPr>
              <a:t> </a:t>
            </a:r>
            <a:r>
              <a:rPr sz="1200" spc="-5" dirty="0">
                <a:solidFill>
                  <a:srgbClr val="535353"/>
                </a:solidFill>
                <a:latin typeface="Microsoft Sans Serif"/>
                <a:cs typeface="Microsoft Sans Serif"/>
              </a:rPr>
              <a:t>A</a:t>
            </a:r>
            <a:r>
              <a:rPr sz="1200" spc="65" dirty="0">
                <a:solidFill>
                  <a:srgbClr val="535353"/>
                </a:solidFill>
                <a:latin typeface="Microsoft Sans Serif"/>
                <a:cs typeface="Microsoft Sans Serif"/>
              </a:rPr>
              <a:t>f</a:t>
            </a:r>
            <a:r>
              <a:rPr sz="1200" spc="-5" dirty="0">
                <a:solidFill>
                  <a:srgbClr val="535353"/>
                </a:solidFill>
                <a:latin typeface="Microsoft Sans Serif"/>
                <a:cs typeface="Microsoft Sans Serif"/>
              </a:rPr>
              <a:t>rica</a:t>
            </a:r>
            <a:endParaRPr sz="1200">
              <a:latin typeface="Microsoft Sans Serif"/>
              <a:cs typeface="Microsoft Sans Serif"/>
            </a:endParaRPr>
          </a:p>
        </p:txBody>
      </p:sp>
      <p:sp>
        <p:nvSpPr>
          <p:cNvPr id="25" name="object 25"/>
          <p:cNvSpPr/>
          <p:nvPr/>
        </p:nvSpPr>
        <p:spPr>
          <a:xfrm>
            <a:off x="5858242" y="6276329"/>
            <a:ext cx="93980" cy="93980"/>
          </a:xfrm>
          <a:custGeom>
            <a:avLst/>
            <a:gdLst/>
            <a:ahLst/>
            <a:cxnLst/>
            <a:rect l="l" t="t" r="r" b="b"/>
            <a:pathLst>
              <a:path w="93979" h="93979">
                <a:moveTo>
                  <a:pt x="93667" y="0"/>
                </a:moveTo>
                <a:lnTo>
                  <a:pt x="0" y="0"/>
                </a:lnTo>
                <a:lnTo>
                  <a:pt x="0" y="93667"/>
                </a:lnTo>
                <a:lnTo>
                  <a:pt x="93667" y="93667"/>
                </a:lnTo>
                <a:lnTo>
                  <a:pt x="93667" y="0"/>
                </a:lnTo>
                <a:close/>
              </a:path>
            </a:pathLst>
          </a:custGeom>
          <a:solidFill>
            <a:srgbClr val="2E7DA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 txBox="1"/>
          <p:nvPr/>
        </p:nvSpPr>
        <p:spPr>
          <a:xfrm>
            <a:off x="5981282" y="6196076"/>
            <a:ext cx="53911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30" dirty="0">
                <a:solidFill>
                  <a:srgbClr val="535353"/>
                </a:solidFill>
                <a:latin typeface="Microsoft Sans Serif"/>
                <a:cs typeface="Microsoft Sans Serif"/>
              </a:rPr>
              <a:t>Ni</a:t>
            </a:r>
            <a:r>
              <a:rPr sz="1200" spc="120" dirty="0">
                <a:solidFill>
                  <a:srgbClr val="535353"/>
                </a:solidFill>
                <a:latin typeface="Microsoft Sans Serif"/>
                <a:cs typeface="Microsoft Sans Serif"/>
              </a:rPr>
              <a:t>g</a:t>
            </a:r>
            <a:r>
              <a:rPr sz="1200" spc="25" dirty="0">
                <a:solidFill>
                  <a:srgbClr val="535353"/>
                </a:solidFill>
                <a:latin typeface="Microsoft Sans Serif"/>
                <a:cs typeface="Microsoft Sans Serif"/>
              </a:rPr>
              <a:t>e</a:t>
            </a:r>
            <a:r>
              <a:rPr sz="1200" spc="-5" dirty="0">
                <a:solidFill>
                  <a:srgbClr val="535353"/>
                </a:solidFill>
                <a:latin typeface="Microsoft Sans Serif"/>
                <a:cs typeface="Microsoft Sans Serif"/>
              </a:rPr>
              <a:t>ria</a:t>
            </a:r>
            <a:endParaRPr sz="1200">
              <a:latin typeface="Microsoft Sans Serif"/>
              <a:cs typeface="Microsoft Sans Serif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325118" y="607059"/>
            <a:ext cx="4592955" cy="6350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4000" spc="-5" dirty="0">
                <a:solidFill>
                  <a:srgbClr val="D76F29"/>
                </a:solidFill>
                <a:latin typeface="Segoe UI"/>
                <a:cs typeface="Segoe UI"/>
              </a:rPr>
              <a:t>JOB</a:t>
            </a:r>
            <a:r>
              <a:rPr sz="4000" spc="-25" dirty="0">
                <a:solidFill>
                  <a:srgbClr val="D76F29"/>
                </a:solidFill>
                <a:latin typeface="Segoe UI"/>
                <a:cs typeface="Segoe UI"/>
              </a:rPr>
              <a:t> </a:t>
            </a:r>
            <a:r>
              <a:rPr sz="4000" spc="-5" dirty="0">
                <a:solidFill>
                  <a:srgbClr val="D76F29"/>
                </a:solidFill>
                <a:latin typeface="Segoe UI"/>
                <a:cs typeface="Segoe UI"/>
              </a:rPr>
              <a:t>ROLES</a:t>
            </a:r>
            <a:r>
              <a:rPr sz="4000" spc="-20" dirty="0">
                <a:solidFill>
                  <a:srgbClr val="D76F29"/>
                </a:solidFill>
                <a:latin typeface="Segoe UI"/>
                <a:cs typeface="Segoe UI"/>
              </a:rPr>
              <a:t> </a:t>
            </a:r>
            <a:r>
              <a:rPr sz="4000" dirty="0">
                <a:solidFill>
                  <a:srgbClr val="D76F29"/>
                </a:solidFill>
                <a:latin typeface="Segoe UI"/>
                <a:cs typeface="Segoe UI"/>
              </a:rPr>
              <a:t>&amp;</a:t>
            </a:r>
            <a:r>
              <a:rPr sz="4000" spc="-15" dirty="0">
                <a:solidFill>
                  <a:srgbClr val="D76F29"/>
                </a:solidFill>
                <a:latin typeface="Segoe UI"/>
                <a:cs typeface="Segoe UI"/>
              </a:rPr>
              <a:t> </a:t>
            </a:r>
            <a:r>
              <a:rPr sz="4000" spc="-5" dirty="0">
                <a:solidFill>
                  <a:srgbClr val="D76F29"/>
                </a:solidFill>
                <a:latin typeface="Segoe UI"/>
                <a:cs typeface="Segoe UI"/>
              </a:rPr>
              <a:t>TITLES</a:t>
            </a:r>
            <a:endParaRPr sz="4000">
              <a:latin typeface="Segoe UI"/>
              <a:cs typeface="Segoe UI"/>
            </a:endParaRP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325118" y="610107"/>
            <a:ext cx="4302125" cy="6350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4000" spc="-5" dirty="0">
                <a:solidFill>
                  <a:srgbClr val="D76F29"/>
                </a:solidFill>
                <a:latin typeface="Segoe UI"/>
                <a:cs typeface="Segoe UI"/>
              </a:rPr>
              <a:t>DECISION</a:t>
            </a:r>
            <a:r>
              <a:rPr sz="4000" spc="-80" dirty="0">
                <a:solidFill>
                  <a:srgbClr val="D76F29"/>
                </a:solidFill>
                <a:latin typeface="Segoe UI"/>
                <a:cs typeface="Segoe UI"/>
              </a:rPr>
              <a:t> </a:t>
            </a:r>
            <a:r>
              <a:rPr sz="4000" spc="-5" dirty="0">
                <a:solidFill>
                  <a:srgbClr val="D76F29"/>
                </a:solidFill>
                <a:latin typeface="Segoe UI"/>
                <a:cs typeface="Segoe UI"/>
              </a:rPr>
              <a:t>MAKERS</a:t>
            </a:r>
            <a:endParaRPr sz="4000">
              <a:latin typeface="Segoe UI"/>
              <a:cs typeface="Segoe UI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1588388" y="1769268"/>
            <a:ext cx="8001000" cy="4273550"/>
            <a:chOff x="1588388" y="1769268"/>
            <a:chExt cx="8001000" cy="4273550"/>
          </a:xfrm>
        </p:grpSpPr>
        <p:sp>
          <p:nvSpPr>
            <p:cNvPr id="4" name="object 4"/>
            <p:cNvSpPr/>
            <p:nvPr/>
          </p:nvSpPr>
          <p:spPr>
            <a:xfrm>
              <a:off x="1593151" y="1993391"/>
              <a:ext cx="7995920" cy="204470"/>
            </a:xfrm>
            <a:custGeom>
              <a:avLst/>
              <a:gdLst/>
              <a:ahLst/>
              <a:cxnLst/>
              <a:rect l="l" t="t" r="r" b="b"/>
              <a:pathLst>
                <a:path w="7995920" h="204469">
                  <a:moveTo>
                    <a:pt x="7995856" y="0"/>
                  </a:moveTo>
                  <a:lnTo>
                    <a:pt x="0" y="0"/>
                  </a:lnTo>
                  <a:lnTo>
                    <a:pt x="0" y="204216"/>
                  </a:lnTo>
                  <a:lnTo>
                    <a:pt x="7995856" y="204216"/>
                  </a:lnTo>
                  <a:lnTo>
                    <a:pt x="7995856" y="0"/>
                  </a:lnTo>
                  <a:close/>
                </a:path>
              </a:pathLst>
            </a:custGeom>
            <a:solidFill>
              <a:srgbClr val="9A7AA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1593151" y="2197608"/>
              <a:ext cx="2576830" cy="204470"/>
            </a:xfrm>
            <a:custGeom>
              <a:avLst/>
              <a:gdLst/>
              <a:ahLst/>
              <a:cxnLst/>
              <a:rect l="l" t="t" r="r" b="b"/>
              <a:pathLst>
                <a:path w="2576829" h="204469">
                  <a:moveTo>
                    <a:pt x="2576512" y="0"/>
                  </a:moveTo>
                  <a:lnTo>
                    <a:pt x="0" y="0"/>
                  </a:lnTo>
                  <a:lnTo>
                    <a:pt x="0" y="204215"/>
                  </a:lnTo>
                  <a:lnTo>
                    <a:pt x="2576512" y="204215"/>
                  </a:lnTo>
                  <a:lnTo>
                    <a:pt x="2576512" y="0"/>
                  </a:lnTo>
                  <a:close/>
                </a:path>
              </a:pathLst>
            </a:custGeom>
            <a:solidFill>
              <a:srgbClr val="2E7DA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1593151" y="2846832"/>
              <a:ext cx="6667500" cy="204470"/>
            </a:xfrm>
            <a:custGeom>
              <a:avLst/>
              <a:gdLst/>
              <a:ahLst/>
              <a:cxnLst/>
              <a:rect l="l" t="t" r="r" b="b"/>
              <a:pathLst>
                <a:path w="6667500" h="204469">
                  <a:moveTo>
                    <a:pt x="6666928" y="0"/>
                  </a:moveTo>
                  <a:lnTo>
                    <a:pt x="0" y="0"/>
                  </a:lnTo>
                  <a:lnTo>
                    <a:pt x="0" y="204215"/>
                  </a:lnTo>
                  <a:lnTo>
                    <a:pt x="6666928" y="204215"/>
                  </a:lnTo>
                  <a:lnTo>
                    <a:pt x="6666928" y="0"/>
                  </a:lnTo>
                  <a:close/>
                </a:path>
              </a:pathLst>
            </a:custGeom>
            <a:solidFill>
              <a:srgbClr val="9A7AA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1593151" y="3051047"/>
              <a:ext cx="2320925" cy="204470"/>
            </a:xfrm>
            <a:custGeom>
              <a:avLst/>
              <a:gdLst/>
              <a:ahLst/>
              <a:cxnLst/>
              <a:rect l="l" t="t" r="r" b="b"/>
              <a:pathLst>
                <a:path w="2320925" h="204470">
                  <a:moveTo>
                    <a:pt x="2320480" y="0"/>
                  </a:moveTo>
                  <a:lnTo>
                    <a:pt x="0" y="0"/>
                  </a:lnTo>
                  <a:lnTo>
                    <a:pt x="0" y="204215"/>
                  </a:lnTo>
                  <a:lnTo>
                    <a:pt x="2320480" y="204215"/>
                  </a:lnTo>
                  <a:lnTo>
                    <a:pt x="2320480" y="0"/>
                  </a:lnTo>
                  <a:close/>
                </a:path>
              </a:pathLst>
            </a:custGeom>
            <a:solidFill>
              <a:srgbClr val="2E7DA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1593151" y="3703320"/>
              <a:ext cx="2524760" cy="201295"/>
            </a:xfrm>
            <a:custGeom>
              <a:avLst/>
              <a:gdLst/>
              <a:ahLst/>
              <a:cxnLst/>
              <a:rect l="l" t="t" r="r" b="b"/>
              <a:pathLst>
                <a:path w="2524760" h="201295">
                  <a:moveTo>
                    <a:pt x="2524696" y="0"/>
                  </a:moveTo>
                  <a:lnTo>
                    <a:pt x="0" y="0"/>
                  </a:lnTo>
                  <a:lnTo>
                    <a:pt x="0" y="201167"/>
                  </a:lnTo>
                  <a:lnTo>
                    <a:pt x="2524696" y="201167"/>
                  </a:lnTo>
                  <a:lnTo>
                    <a:pt x="2524696" y="0"/>
                  </a:lnTo>
                  <a:close/>
                </a:path>
              </a:pathLst>
            </a:custGeom>
            <a:solidFill>
              <a:srgbClr val="9A7AA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1593151" y="3904488"/>
              <a:ext cx="312420" cy="204470"/>
            </a:xfrm>
            <a:custGeom>
              <a:avLst/>
              <a:gdLst/>
              <a:ahLst/>
              <a:cxnLst/>
              <a:rect l="l" t="t" r="r" b="b"/>
              <a:pathLst>
                <a:path w="312419" h="204470">
                  <a:moveTo>
                    <a:pt x="311848" y="0"/>
                  </a:moveTo>
                  <a:lnTo>
                    <a:pt x="0" y="0"/>
                  </a:lnTo>
                  <a:lnTo>
                    <a:pt x="0" y="204216"/>
                  </a:lnTo>
                  <a:lnTo>
                    <a:pt x="311848" y="204216"/>
                  </a:lnTo>
                  <a:lnTo>
                    <a:pt x="311848" y="0"/>
                  </a:lnTo>
                  <a:close/>
                </a:path>
              </a:pathLst>
            </a:custGeom>
            <a:solidFill>
              <a:srgbClr val="2E7DA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1593151" y="4556760"/>
              <a:ext cx="367030" cy="204470"/>
            </a:xfrm>
            <a:custGeom>
              <a:avLst/>
              <a:gdLst/>
              <a:ahLst/>
              <a:cxnLst/>
              <a:rect l="l" t="t" r="r" b="b"/>
              <a:pathLst>
                <a:path w="367030" h="204470">
                  <a:moveTo>
                    <a:pt x="366712" y="0"/>
                  </a:moveTo>
                  <a:lnTo>
                    <a:pt x="0" y="0"/>
                  </a:lnTo>
                  <a:lnTo>
                    <a:pt x="0" y="204215"/>
                  </a:lnTo>
                  <a:lnTo>
                    <a:pt x="366712" y="204215"/>
                  </a:lnTo>
                  <a:lnTo>
                    <a:pt x="366712" y="0"/>
                  </a:lnTo>
                  <a:close/>
                </a:path>
              </a:pathLst>
            </a:custGeom>
            <a:solidFill>
              <a:srgbClr val="9A7AA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1593151" y="4760976"/>
              <a:ext cx="86360" cy="204470"/>
            </a:xfrm>
            <a:custGeom>
              <a:avLst/>
              <a:gdLst/>
              <a:ahLst/>
              <a:cxnLst/>
              <a:rect l="l" t="t" r="r" b="b"/>
              <a:pathLst>
                <a:path w="86360" h="204470">
                  <a:moveTo>
                    <a:pt x="86296" y="0"/>
                  </a:moveTo>
                  <a:lnTo>
                    <a:pt x="0" y="0"/>
                  </a:lnTo>
                  <a:lnTo>
                    <a:pt x="0" y="204216"/>
                  </a:lnTo>
                  <a:lnTo>
                    <a:pt x="86296" y="204216"/>
                  </a:lnTo>
                  <a:lnTo>
                    <a:pt x="86296" y="0"/>
                  </a:lnTo>
                  <a:close/>
                </a:path>
              </a:pathLst>
            </a:custGeom>
            <a:solidFill>
              <a:srgbClr val="2E7DA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1593151" y="5410200"/>
              <a:ext cx="168910" cy="204470"/>
            </a:xfrm>
            <a:custGeom>
              <a:avLst/>
              <a:gdLst/>
              <a:ahLst/>
              <a:cxnLst/>
              <a:rect l="l" t="t" r="r" b="b"/>
              <a:pathLst>
                <a:path w="168910" h="204470">
                  <a:moveTo>
                    <a:pt x="168592" y="0"/>
                  </a:moveTo>
                  <a:lnTo>
                    <a:pt x="0" y="0"/>
                  </a:lnTo>
                  <a:lnTo>
                    <a:pt x="0" y="204215"/>
                  </a:lnTo>
                  <a:lnTo>
                    <a:pt x="168592" y="204215"/>
                  </a:lnTo>
                  <a:lnTo>
                    <a:pt x="168592" y="0"/>
                  </a:lnTo>
                  <a:close/>
                </a:path>
              </a:pathLst>
            </a:custGeom>
            <a:solidFill>
              <a:srgbClr val="9A7AA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1593151" y="5614415"/>
              <a:ext cx="25400" cy="204470"/>
            </a:xfrm>
            <a:custGeom>
              <a:avLst/>
              <a:gdLst/>
              <a:ahLst/>
              <a:cxnLst/>
              <a:rect l="l" t="t" r="r" b="b"/>
              <a:pathLst>
                <a:path w="25400" h="204470">
                  <a:moveTo>
                    <a:pt x="25336" y="0"/>
                  </a:moveTo>
                  <a:lnTo>
                    <a:pt x="0" y="0"/>
                  </a:lnTo>
                  <a:lnTo>
                    <a:pt x="0" y="204216"/>
                  </a:lnTo>
                  <a:lnTo>
                    <a:pt x="25336" y="204216"/>
                  </a:lnTo>
                  <a:lnTo>
                    <a:pt x="25336" y="0"/>
                  </a:lnTo>
                  <a:close/>
                </a:path>
              </a:pathLst>
            </a:custGeom>
            <a:solidFill>
              <a:srgbClr val="2E7DA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1593151" y="1769268"/>
              <a:ext cx="0" cy="4273550"/>
            </a:xfrm>
            <a:custGeom>
              <a:avLst/>
              <a:gdLst/>
              <a:ahLst/>
              <a:cxnLst/>
              <a:rect l="l" t="t" r="r" b="b"/>
              <a:pathLst>
                <a:path h="4273550">
                  <a:moveTo>
                    <a:pt x="0" y="0"/>
                  </a:moveTo>
                  <a:lnTo>
                    <a:pt x="1" y="4273061"/>
                  </a:lnTo>
                </a:path>
              </a:pathLst>
            </a:custGeom>
            <a:ln w="9525">
              <a:solidFill>
                <a:srgbClr val="E2E2E2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5" name="object 15"/>
          <p:cNvSpPr txBox="1"/>
          <p:nvPr/>
        </p:nvSpPr>
        <p:spPr>
          <a:xfrm>
            <a:off x="9689434" y="1977644"/>
            <a:ext cx="41910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15" dirty="0">
                <a:solidFill>
                  <a:srgbClr val="535353"/>
                </a:solidFill>
                <a:latin typeface="Microsoft Sans Serif"/>
                <a:cs typeface="Microsoft Sans Serif"/>
              </a:rPr>
              <a:t>7,951</a:t>
            </a:r>
            <a:endParaRPr sz="1200">
              <a:latin typeface="Microsoft Sans Serif"/>
              <a:cs typeface="Microsoft Sans Serif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8362184" y="2831084"/>
            <a:ext cx="41910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15" dirty="0">
                <a:solidFill>
                  <a:srgbClr val="535353"/>
                </a:solidFill>
                <a:latin typeface="Microsoft Sans Serif"/>
                <a:cs typeface="Microsoft Sans Serif"/>
              </a:rPr>
              <a:t>6,631</a:t>
            </a:r>
            <a:endParaRPr sz="1200">
              <a:latin typeface="Microsoft Sans Serif"/>
              <a:cs typeface="Microsoft Sans Serif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4220552" y="3687571"/>
            <a:ext cx="41910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15" dirty="0">
                <a:solidFill>
                  <a:srgbClr val="535353"/>
                </a:solidFill>
                <a:latin typeface="Microsoft Sans Serif"/>
                <a:cs typeface="Microsoft Sans Serif"/>
              </a:rPr>
              <a:t>2,512</a:t>
            </a:r>
            <a:endParaRPr sz="1200">
              <a:latin typeface="Microsoft Sans Serif"/>
              <a:cs typeface="Microsoft Sans Serif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4271833" y="2181859"/>
            <a:ext cx="41910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15" dirty="0">
                <a:solidFill>
                  <a:srgbClr val="535353"/>
                </a:solidFill>
                <a:latin typeface="Microsoft Sans Serif"/>
                <a:cs typeface="Microsoft Sans Serif"/>
              </a:rPr>
              <a:t>2,563</a:t>
            </a:r>
            <a:endParaRPr sz="1200">
              <a:latin typeface="Microsoft Sans Serif"/>
              <a:cs typeface="Microsoft Sans Serif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4014428" y="3035300"/>
            <a:ext cx="41910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15" dirty="0">
                <a:solidFill>
                  <a:srgbClr val="535353"/>
                </a:solidFill>
                <a:latin typeface="Microsoft Sans Serif"/>
                <a:cs typeface="Microsoft Sans Serif"/>
              </a:rPr>
              <a:t>2,307</a:t>
            </a:r>
            <a:endParaRPr sz="1200">
              <a:latin typeface="Microsoft Sans Serif"/>
              <a:cs typeface="Microsoft Sans Serif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2005450" y="3891788"/>
            <a:ext cx="29083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25" dirty="0">
                <a:solidFill>
                  <a:srgbClr val="535353"/>
                </a:solidFill>
                <a:latin typeface="Microsoft Sans Serif"/>
                <a:cs typeface="Microsoft Sans Serif"/>
              </a:rPr>
              <a:t>309</a:t>
            </a:r>
            <a:endParaRPr sz="1200">
              <a:latin typeface="Microsoft Sans Serif"/>
              <a:cs typeface="Microsoft Sans Serif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1781224" y="4519676"/>
            <a:ext cx="570230" cy="434340"/>
          </a:xfrm>
          <a:prstGeom prst="rect">
            <a:avLst/>
          </a:prstGeom>
        </p:spPr>
        <p:txBody>
          <a:bodyPr vert="horz" wrap="square" lIns="0" tIns="33655" rIns="0" bIns="0" rtlCol="0">
            <a:spAutoFit/>
          </a:bodyPr>
          <a:lstStyle/>
          <a:p>
            <a:pPr marL="292100">
              <a:lnSpc>
                <a:spcPct val="100000"/>
              </a:lnSpc>
              <a:spcBef>
                <a:spcPts val="265"/>
              </a:spcBef>
            </a:pPr>
            <a:r>
              <a:rPr sz="1200" spc="25" dirty="0">
                <a:solidFill>
                  <a:srgbClr val="535353"/>
                </a:solidFill>
                <a:latin typeface="Microsoft Sans Serif"/>
                <a:cs typeface="Microsoft Sans Serif"/>
              </a:rPr>
              <a:t>364</a:t>
            </a:r>
            <a:endParaRPr sz="1200">
              <a:latin typeface="Microsoft Sans Serif"/>
              <a:cs typeface="Microsoft Sans Serif"/>
            </a:endParaRPr>
          </a:p>
          <a:p>
            <a:pPr marL="12700">
              <a:lnSpc>
                <a:spcPct val="100000"/>
              </a:lnSpc>
              <a:spcBef>
                <a:spcPts val="170"/>
              </a:spcBef>
            </a:pPr>
            <a:r>
              <a:rPr sz="1200" spc="25" dirty="0">
                <a:solidFill>
                  <a:srgbClr val="535353"/>
                </a:solidFill>
                <a:latin typeface="Microsoft Sans Serif"/>
                <a:cs typeface="Microsoft Sans Serif"/>
              </a:rPr>
              <a:t>86</a:t>
            </a:r>
            <a:endParaRPr sz="1200">
              <a:latin typeface="Microsoft Sans Serif"/>
              <a:cs typeface="Microsoft Sans Serif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1720895" y="5376164"/>
            <a:ext cx="434975" cy="434340"/>
          </a:xfrm>
          <a:prstGeom prst="rect">
            <a:avLst/>
          </a:prstGeom>
        </p:spPr>
        <p:txBody>
          <a:bodyPr vert="horz" wrap="square" lIns="0" tIns="33655" rIns="0" bIns="0" rtlCol="0">
            <a:spAutoFit/>
          </a:bodyPr>
          <a:lstStyle/>
          <a:p>
            <a:pPr marL="156210">
              <a:lnSpc>
                <a:spcPct val="100000"/>
              </a:lnSpc>
              <a:spcBef>
                <a:spcPts val="265"/>
              </a:spcBef>
            </a:pPr>
            <a:r>
              <a:rPr sz="1200" spc="25" dirty="0">
                <a:solidFill>
                  <a:srgbClr val="535353"/>
                </a:solidFill>
                <a:latin typeface="Microsoft Sans Serif"/>
                <a:cs typeface="Microsoft Sans Serif"/>
              </a:rPr>
              <a:t>169</a:t>
            </a:r>
            <a:endParaRPr sz="1200">
              <a:latin typeface="Microsoft Sans Serif"/>
              <a:cs typeface="Microsoft Sans Serif"/>
            </a:endParaRPr>
          </a:p>
          <a:p>
            <a:pPr marL="12700">
              <a:lnSpc>
                <a:spcPct val="100000"/>
              </a:lnSpc>
              <a:spcBef>
                <a:spcPts val="170"/>
              </a:spcBef>
            </a:pPr>
            <a:r>
              <a:rPr sz="1200" spc="25" dirty="0">
                <a:solidFill>
                  <a:srgbClr val="535353"/>
                </a:solidFill>
                <a:latin typeface="Microsoft Sans Serif"/>
                <a:cs typeface="Microsoft Sans Serif"/>
              </a:rPr>
              <a:t>26</a:t>
            </a:r>
            <a:endParaRPr sz="1200">
              <a:latin typeface="Microsoft Sans Serif"/>
              <a:cs typeface="Microsoft Sans Serif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1010603" y="2069084"/>
            <a:ext cx="43624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35" dirty="0">
                <a:solidFill>
                  <a:srgbClr val="535353"/>
                </a:solidFill>
                <a:latin typeface="Microsoft Sans Serif"/>
                <a:cs typeface="Microsoft Sans Serif"/>
              </a:rPr>
              <a:t>B</a:t>
            </a:r>
            <a:r>
              <a:rPr sz="1200" spc="-10" dirty="0">
                <a:solidFill>
                  <a:srgbClr val="535353"/>
                </a:solidFill>
                <a:latin typeface="Microsoft Sans Serif"/>
                <a:cs typeface="Microsoft Sans Serif"/>
              </a:rPr>
              <a:t>D</a:t>
            </a:r>
            <a:r>
              <a:rPr sz="1200" spc="-5" dirty="0">
                <a:solidFill>
                  <a:srgbClr val="535353"/>
                </a:solidFill>
                <a:latin typeface="Microsoft Sans Serif"/>
                <a:cs typeface="Microsoft Sans Serif"/>
              </a:rPr>
              <a:t>M</a:t>
            </a:r>
            <a:r>
              <a:rPr sz="1200" spc="-70" dirty="0">
                <a:solidFill>
                  <a:srgbClr val="535353"/>
                </a:solidFill>
                <a:latin typeface="Microsoft Sans Serif"/>
                <a:cs typeface="Microsoft Sans Serif"/>
              </a:rPr>
              <a:t>s</a:t>
            </a:r>
            <a:endParaRPr sz="1200">
              <a:latin typeface="Microsoft Sans Serif"/>
              <a:cs typeface="Microsoft Sans Serif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981012" y="2922523"/>
            <a:ext cx="47434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40" dirty="0">
                <a:solidFill>
                  <a:srgbClr val="535353"/>
                </a:solidFill>
                <a:latin typeface="Microsoft Sans Serif"/>
                <a:cs typeface="Microsoft Sans Serif"/>
              </a:rPr>
              <a:t>I</a:t>
            </a:r>
            <a:r>
              <a:rPr sz="1200" spc="-35" dirty="0">
                <a:solidFill>
                  <a:srgbClr val="535353"/>
                </a:solidFill>
                <a:latin typeface="Microsoft Sans Serif"/>
                <a:cs typeface="Microsoft Sans Serif"/>
              </a:rPr>
              <a:t>T</a:t>
            </a:r>
            <a:r>
              <a:rPr sz="1200" spc="30" dirty="0">
                <a:solidFill>
                  <a:srgbClr val="535353"/>
                </a:solidFill>
                <a:latin typeface="Microsoft Sans Serif"/>
                <a:cs typeface="Microsoft Sans Serif"/>
              </a:rPr>
              <a:t>D</a:t>
            </a:r>
            <a:r>
              <a:rPr sz="1200" spc="95" dirty="0">
                <a:solidFill>
                  <a:srgbClr val="535353"/>
                </a:solidFill>
                <a:latin typeface="Microsoft Sans Serif"/>
                <a:cs typeface="Microsoft Sans Serif"/>
              </a:rPr>
              <a:t>M</a:t>
            </a:r>
            <a:r>
              <a:rPr sz="1200" spc="-70" dirty="0">
                <a:solidFill>
                  <a:srgbClr val="535353"/>
                </a:solidFill>
                <a:latin typeface="Microsoft Sans Serif"/>
                <a:cs typeface="Microsoft Sans Serif"/>
              </a:rPr>
              <a:t>s</a:t>
            </a:r>
            <a:endParaRPr sz="1200">
              <a:latin typeface="Microsoft Sans Serif"/>
              <a:cs typeface="Microsoft Sans Serif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1021841" y="3779011"/>
            <a:ext cx="42354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15" dirty="0">
                <a:solidFill>
                  <a:srgbClr val="535353"/>
                </a:solidFill>
                <a:latin typeface="Microsoft Sans Serif"/>
                <a:cs typeface="Microsoft Sans Serif"/>
              </a:rPr>
              <a:t>F</a:t>
            </a:r>
            <a:r>
              <a:rPr sz="1200" spc="-20" dirty="0">
                <a:solidFill>
                  <a:srgbClr val="535353"/>
                </a:solidFill>
                <a:latin typeface="Microsoft Sans Serif"/>
                <a:cs typeface="Microsoft Sans Serif"/>
              </a:rPr>
              <a:t>D</a:t>
            </a:r>
            <a:r>
              <a:rPr sz="1200" spc="-5" dirty="0">
                <a:solidFill>
                  <a:srgbClr val="535353"/>
                </a:solidFill>
                <a:latin typeface="Microsoft Sans Serif"/>
                <a:cs typeface="Microsoft Sans Serif"/>
              </a:rPr>
              <a:t>M</a:t>
            </a:r>
            <a:r>
              <a:rPr sz="1200" spc="-70" dirty="0">
                <a:solidFill>
                  <a:srgbClr val="535353"/>
                </a:solidFill>
                <a:latin typeface="Microsoft Sans Serif"/>
                <a:cs typeface="Microsoft Sans Serif"/>
              </a:rPr>
              <a:t>s</a:t>
            </a:r>
            <a:endParaRPr sz="1200">
              <a:latin typeface="Microsoft Sans Serif"/>
              <a:cs typeface="Microsoft Sans Serif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361948" y="4632452"/>
            <a:ext cx="108394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25" dirty="0">
                <a:solidFill>
                  <a:srgbClr val="535353"/>
                </a:solidFill>
                <a:latin typeface="Microsoft Sans Serif"/>
                <a:cs typeface="Microsoft Sans Serif"/>
              </a:rPr>
              <a:t>Marketing</a:t>
            </a:r>
            <a:r>
              <a:rPr sz="1200" spc="-25" dirty="0">
                <a:solidFill>
                  <a:srgbClr val="535353"/>
                </a:solidFill>
                <a:latin typeface="Microsoft Sans Serif"/>
                <a:cs typeface="Microsoft Sans Serif"/>
              </a:rPr>
              <a:t> </a:t>
            </a:r>
            <a:r>
              <a:rPr sz="1200" spc="-15" dirty="0">
                <a:solidFill>
                  <a:srgbClr val="535353"/>
                </a:solidFill>
                <a:latin typeface="Microsoft Sans Serif"/>
                <a:cs typeface="Microsoft Sans Serif"/>
              </a:rPr>
              <a:t>DMs</a:t>
            </a:r>
            <a:endParaRPr sz="1200">
              <a:latin typeface="Microsoft Sans Serif"/>
              <a:cs typeface="Microsoft Sans Serif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906780" y="5485891"/>
            <a:ext cx="55054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45" dirty="0">
                <a:solidFill>
                  <a:srgbClr val="535353"/>
                </a:solidFill>
                <a:latin typeface="Microsoft Sans Serif"/>
                <a:cs typeface="Microsoft Sans Serif"/>
              </a:rPr>
              <a:t>H</a:t>
            </a:r>
            <a:r>
              <a:rPr sz="1200" spc="-100" dirty="0">
                <a:solidFill>
                  <a:srgbClr val="535353"/>
                </a:solidFill>
                <a:latin typeface="Microsoft Sans Serif"/>
                <a:cs typeface="Microsoft Sans Serif"/>
              </a:rPr>
              <a:t>R</a:t>
            </a:r>
            <a:r>
              <a:rPr sz="1200" spc="30" dirty="0">
                <a:solidFill>
                  <a:srgbClr val="535353"/>
                </a:solidFill>
                <a:latin typeface="Microsoft Sans Serif"/>
                <a:cs typeface="Microsoft Sans Serif"/>
              </a:rPr>
              <a:t>D</a:t>
            </a:r>
            <a:r>
              <a:rPr sz="1200" spc="95" dirty="0">
                <a:solidFill>
                  <a:srgbClr val="535353"/>
                </a:solidFill>
                <a:latin typeface="Microsoft Sans Serif"/>
                <a:cs typeface="Microsoft Sans Serif"/>
              </a:rPr>
              <a:t>M</a:t>
            </a:r>
            <a:r>
              <a:rPr sz="1200" spc="-70" dirty="0">
                <a:solidFill>
                  <a:srgbClr val="535353"/>
                </a:solidFill>
                <a:latin typeface="Microsoft Sans Serif"/>
                <a:cs typeface="Microsoft Sans Serif"/>
              </a:rPr>
              <a:t>s</a:t>
            </a:r>
            <a:endParaRPr sz="1200">
              <a:latin typeface="Microsoft Sans Serif"/>
              <a:cs typeface="Microsoft Sans Serif"/>
            </a:endParaRPr>
          </a:p>
        </p:txBody>
      </p:sp>
      <p:sp>
        <p:nvSpPr>
          <p:cNvPr id="28" name="object 28"/>
          <p:cNvSpPr/>
          <p:nvPr/>
        </p:nvSpPr>
        <p:spPr>
          <a:xfrm>
            <a:off x="4629087" y="6276329"/>
            <a:ext cx="93980" cy="93980"/>
          </a:xfrm>
          <a:custGeom>
            <a:avLst/>
            <a:gdLst/>
            <a:ahLst/>
            <a:cxnLst/>
            <a:rect l="l" t="t" r="r" b="b"/>
            <a:pathLst>
              <a:path w="93979" h="93979">
                <a:moveTo>
                  <a:pt x="93667" y="0"/>
                </a:moveTo>
                <a:lnTo>
                  <a:pt x="0" y="0"/>
                </a:lnTo>
                <a:lnTo>
                  <a:pt x="0" y="93667"/>
                </a:lnTo>
                <a:lnTo>
                  <a:pt x="93667" y="93667"/>
                </a:lnTo>
                <a:lnTo>
                  <a:pt x="93667" y="0"/>
                </a:lnTo>
                <a:close/>
              </a:path>
            </a:pathLst>
          </a:custGeom>
          <a:solidFill>
            <a:srgbClr val="9A7AA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29"/>
          <p:cNvSpPr txBox="1"/>
          <p:nvPr/>
        </p:nvSpPr>
        <p:spPr>
          <a:xfrm>
            <a:off x="4790227" y="6196076"/>
            <a:ext cx="86931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105" dirty="0">
                <a:solidFill>
                  <a:srgbClr val="535353"/>
                </a:solidFill>
                <a:latin typeface="Microsoft Sans Serif"/>
                <a:cs typeface="Microsoft Sans Serif"/>
              </a:rPr>
              <a:t>S</a:t>
            </a:r>
            <a:r>
              <a:rPr sz="1200" spc="30" dirty="0">
                <a:solidFill>
                  <a:srgbClr val="535353"/>
                </a:solidFill>
                <a:latin typeface="Microsoft Sans Serif"/>
                <a:cs typeface="Microsoft Sans Serif"/>
              </a:rPr>
              <a:t>o</a:t>
            </a:r>
            <a:r>
              <a:rPr sz="1200" spc="25" dirty="0">
                <a:solidFill>
                  <a:srgbClr val="535353"/>
                </a:solidFill>
                <a:latin typeface="Microsoft Sans Serif"/>
                <a:cs typeface="Microsoft Sans Serif"/>
              </a:rPr>
              <a:t>u</a:t>
            </a:r>
            <a:r>
              <a:rPr sz="1200" spc="60" dirty="0">
                <a:solidFill>
                  <a:srgbClr val="535353"/>
                </a:solidFill>
                <a:latin typeface="Microsoft Sans Serif"/>
                <a:cs typeface="Microsoft Sans Serif"/>
              </a:rPr>
              <a:t>t</a:t>
            </a:r>
            <a:r>
              <a:rPr sz="1200" spc="30" dirty="0">
                <a:solidFill>
                  <a:srgbClr val="535353"/>
                </a:solidFill>
                <a:latin typeface="Microsoft Sans Serif"/>
                <a:cs typeface="Microsoft Sans Serif"/>
              </a:rPr>
              <a:t>h</a:t>
            </a:r>
            <a:r>
              <a:rPr sz="1200" spc="-20" dirty="0">
                <a:solidFill>
                  <a:srgbClr val="535353"/>
                </a:solidFill>
                <a:latin typeface="Microsoft Sans Serif"/>
                <a:cs typeface="Microsoft Sans Serif"/>
              </a:rPr>
              <a:t> </a:t>
            </a:r>
            <a:r>
              <a:rPr sz="1200" spc="-5" dirty="0">
                <a:solidFill>
                  <a:srgbClr val="535353"/>
                </a:solidFill>
                <a:latin typeface="Microsoft Sans Serif"/>
                <a:cs typeface="Microsoft Sans Serif"/>
              </a:rPr>
              <a:t>A</a:t>
            </a:r>
            <a:r>
              <a:rPr sz="1200" spc="65" dirty="0">
                <a:solidFill>
                  <a:srgbClr val="535353"/>
                </a:solidFill>
                <a:latin typeface="Microsoft Sans Serif"/>
                <a:cs typeface="Microsoft Sans Serif"/>
              </a:rPr>
              <a:t>f</a:t>
            </a:r>
            <a:r>
              <a:rPr sz="1200" spc="-5" dirty="0">
                <a:solidFill>
                  <a:srgbClr val="535353"/>
                </a:solidFill>
                <a:latin typeface="Microsoft Sans Serif"/>
                <a:cs typeface="Microsoft Sans Serif"/>
              </a:rPr>
              <a:t>rica</a:t>
            </a:r>
            <a:endParaRPr sz="1200">
              <a:latin typeface="Microsoft Sans Serif"/>
              <a:cs typeface="Microsoft Sans Serif"/>
            </a:endParaRPr>
          </a:p>
        </p:txBody>
      </p:sp>
      <p:sp>
        <p:nvSpPr>
          <p:cNvPr id="30" name="object 30"/>
          <p:cNvSpPr/>
          <p:nvPr/>
        </p:nvSpPr>
        <p:spPr>
          <a:xfrm>
            <a:off x="5858242" y="6276329"/>
            <a:ext cx="93980" cy="93980"/>
          </a:xfrm>
          <a:custGeom>
            <a:avLst/>
            <a:gdLst/>
            <a:ahLst/>
            <a:cxnLst/>
            <a:rect l="l" t="t" r="r" b="b"/>
            <a:pathLst>
              <a:path w="93979" h="93979">
                <a:moveTo>
                  <a:pt x="93667" y="0"/>
                </a:moveTo>
                <a:lnTo>
                  <a:pt x="0" y="0"/>
                </a:lnTo>
                <a:lnTo>
                  <a:pt x="0" y="93667"/>
                </a:lnTo>
                <a:lnTo>
                  <a:pt x="93667" y="93667"/>
                </a:lnTo>
                <a:lnTo>
                  <a:pt x="93667" y="0"/>
                </a:lnTo>
                <a:close/>
              </a:path>
            </a:pathLst>
          </a:custGeom>
          <a:solidFill>
            <a:srgbClr val="2E7DA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object 31"/>
          <p:cNvSpPr txBox="1"/>
          <p:nvPr/>
        </p:nvSpPr>
        <p:spPr>
          <a:xfrm>
            <a:off x="5981282" y="6196076"/>
            <a:ext cx="53911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30" dirty="0">
                <a:solidFill>
                  <a:srgbClr val="535353"/>
                </a:solidFill>
                <a:latin typeface="Microsoft Sans Serif"/>
                <a:cs typeface="Microsoft Sans Serif"/>
              </a:rPr>
              <a:t>Ni</a:t>
            </a:r>
            <a:r>
              <a:rPr sz="1200" spc="120" dirty="0">
                <a:solidFill>
                  <a:srgbClr val="535353"/>
                </a:solidFill>
                <a:latin typeface="Microsoft Sans Serif"/>
                <a:cs typeface="Microsoft Sans Serif"/>
              </a:rPr>
              <a:t>g</a:t>
            </a:r>
            <a:r>
              <a:rPr sz="1200" spc="25" dirty="0">
                <a:solidFill>
                  <a:srgbClr val="535353"/>
                </a:solidFill>
                <a:latin typeface="Microsoft Sans Serif"/>
                <a:cs typeface="Microsoft Sans Serif"/>
              </a:rPr>
              <a:t>e</a:t>
            </a:r>
            <a:r>
              <a:rPr sz="1200" spc="-5" dirty="0">
                <a:solidFill>
                  <a:srgbClr val="535353"/>
                </a:solidFill>
                <a:latin typeface="Microsoft Sans Serif"/>
                <a:cs typeface="Microsoft Sans Serif"/>
              </a:rPr>
              <a:t>ria</a:t>
            </a:r>
            <a:endParaRPr sz="120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25118" y="610107"/>
            <a:ext cx="3541395" cy="6350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10" dirty="0"/>
              <a:t>COMPANY</a:t>
            </a:r>
            <a:r>
              <a:rPr spc="-70" dirty="0"/>
              <a:t> </a:t>
            </a:r>
            <a:r>
              <a:rPr dirty="0"/>
              <a:t>SIZE</a:t>
            </a:r>
          </a:p>
        </p:txBody>
      </p:sp>
      <p:grpSp>
        <p:nvGrpSpPr>
          <p:cNvPr id="3" name="object 3"/>
          <p:cNvGrpSpPr/>
          <p:nvPr/>
        </p:nvGrpSpPr>
        <p:grpSpPr>
          <a:xfrm>
            <a:off x="1813878" y="1769268"/>
            <a:ext cx="8001000" cy="4273550"/>
            <a:chOff x="1813878" y="1769268"/>
            <a:chExt cx="8001000" cy="4273550"/>
          </a:xfrm>
        </p:grpSpPr>
        <p:sp>
          <p:nvSpPr>
            <p:cNvPr id="4" name="object 4"/>
            <p:cNvSpPr/>
            <p:nvPr/>
          </p:nvSpPr>
          <p:spPr>
            <a:xfrm>
              <a:off x="1818640" y="2109215"/>
              <a:ext cx="7995920" cy="372110"/>
            </a:xfrm>
            <a:custGeom>
              <a:avLst/>
              <a:gdLst/>
              <a:ahLst/>
              <a:cxnLst/>
              <a:rect l="l" t="t" r="r" b="b"/>
              <a:pathLst>
                <a:path w="7995920" h="372110">
                  <a:moveTo>
                    <a:pt x="7995919" y="0"/>
                  </a:moveTo>
                  <a:lnTo>
                    <a:pt x="0" y="0"/>
                  </a:lnTo>
                  <a:lnTo>
                    <a:pt x="0" y="371856"/>
                  </a:lnTo>
                  <a:lnTo>
                    <a:pt x="7995919" y="371856"/>
                  </a:lnTo>
                  <a:lnTo>
                    <a:pt x="7995919" y="0"/>
                  </a:lnTo>
                  <a:close/>
                </a:path>
              </a:pathLst>
            </a:custGeom>
            <a:solidFill>
              <a:srgbClr val="9A7AA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1818640" y="2481072"/>
              <a:ext cx="2747645" cy="372110"/>
            </a:xfrm>
            <a:custGeom>
              <a:avLst/>
              <a:gdLst/>
              <a:ahLst/>
              <a:cxnLst/>
              <a:rect l="l" t="t" r="r" b="b"/>
              <a:pathLst>
                <a:path w="2747645" h="372110">
                  <a:moveTo>
                    <a:pt x="2747264" y="0"/>
                  </a:moveTo>
                  <a:lnTo>
                    <a:pt x="0" y="0"/>
                  </a:lnTo>
                  <a:lnTo>
                    <a:pt x="0" y="371855"/>
                  </a:lnTo>
                  <a:lnTo>
                    <a:pt x="2747264" y="371855"/>
                  </a:lnTo>
                  <a:lnTo>
                    <a:pt x="2747264" y="0"/>
                  </a:lnTo>
                  <a:close/>
                </a:path>
              </a:pathLst>
            </a:custGeom>
            <a:solidFill>
              <a:srgbClr val="2E7DA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1818640" y="3532632"/>
              <a:ext cx="2381885" cy="372110"/>
            </a:xfrm>
            <a:custGeom>
              <a:avLst/>
              <a:gdLst/>
              <a:ahLst/>
              <a:cxnLst/>
              <a:rect l="l" t="t" r="r" b="b"/>
              <a:pathLst>
                <a:path w="2381885" h="372110">
                  <a:moveTo>
                    <a:pt x="2381504" y="0"/>
                  </a:moveTo>
                  <a:lnTo>
                    <a:pt x="0" y="0"/>
                  </a:lnTo>
                  <a:lnTo>
                    <a:pt x="0" y="371855"/>
                  </a:lnTo>
                  <a:lnTo>
                    <a:pt x="2381504" y="371855"/>
                  </a:lnTo>
                  <a:lnTo>
                    <a:pt x="2381504" y="0"/>
                  </a:lnTo>
                  <a:close/>
                </a:path>
              </a:pathLst>
            </a:custGeom>
            <a:solidFill>
              <a:srgbClr val="9A7AA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1818640" y="3904488"/>
              <a:ext cx="839469" cy="375285"/>
            </a:xfrm>
            <a:custGeom>
              <a:avLst/>
              <a:gdLst/>
              <a:ahLst/>
              <a:cxnLst/>
              <a:rect l="l" t="t" r="r" b="b"/>
              <a:pathLst>
                <a:path w="839469" h="375285">
                  <a:moveTo>
                    <a:pt x="839216" y="0"/>
                  </a:moveTo>
                  <a:lnTo>
                    <a:pt x="0" y="0"/>
                  </a:lnTo>
                  <a:lnTo>
                    <a:pt x="0" y="374904"/>
                  </a:lnTo>
                  <a:lnTo>
                    <a:pt x="839216" y="374904"/>
                  </a:lnTo>
                  <a:lnTo>
                    <a:pt x="839216" y="0"/>
                  </a:lnTo>
                  <a:close/>
                </a:path>
              </a:pathLst>
            </a:custGeom>
            <a:solidFill>
              <a:srgbClr val="2E7DA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1818640" y="4956048"/>
              <a:ext cx="1964055" cy="375285"/>
            </a:xfrm>
            <a:custGeom>
              <a:avLst/>
              <a:gdLst/>
              <a:ahLst/>
              <a:cxnLst/>
              <a:rect l="l" t="t" r="r" b="b"/>
              <a:pathLst>
                <a:path w="1964054" h="375285">
                  <a:moveTo>
                    <a:pt x="1963927" y="0"/>
                  </a:moveTo>
                  <a:lnTo>
                    <a:pt x="0" y="0"/>
                  </a:lnTo>
                  <a:lnTo>
                    <a:pt x="0" y="374903"/>
                  </a:lnTo>
                  <a:lnTo>
                    <a:pt x="1963927" y="374903"/>
                  </a:lnTo>
                  <a:lnTo>
                    <a:pt x="1963927" y="0"/>
                  </a:lnTo>
                  <a:close/>
                </a:path>
              </a:pathLst>
            </a:custGeom>
            <a:solidFill>
              <a:srgbClr val="9A7AA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1818640" y="5330952"/>
              <a:ext cx="845819" cy="372110"/>
            </a:xfrm>
            <a:custGeom>
              <a:avLst/>
              <a:gdLst/>
              <a:ahLst/>
              <a:cxnLst/>
              <a:rect l="l" t="t" r="r" b="b"/>
              <a:pathLst>
                <a:path w="845819" h="372110">
                  <a:moveTo>
                    <a:pt x="845312" y="0"/>
                  </a:moveTo>
                  <a:lnTo>
                    <a:pt x="0" y="0"/>
                  </a:lnTo>
                  <a:lnTo>
                    <a:pt x="0" y="371855"/>
                  </a:lnTo>
                  <a:lnTo>
                    <a:pt x="845312" y="371855"/>
                  </a:lnTo>
                  <a:lnTo>
                    <a:pt x="845312" y="0"/>
                  </a:lnTo>
                  <a:close/>
                </a:path>
              </a:pathLst>
            </a:custGeom>
            <a:solidFill>
              <a:srgbClr val="2E7DA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1818641" y="1769268"/>
              <a:ext cx="0" cy="4273550"/>
            </a:xfrm>
            <a:custGeom>
              <a:avLst/>
              <a:gdLst/>
              <a:ahLst/>
              <a:cxnLst/>
              <a:rect l="l" t="t" r="r" b="b"/>
              <a:pathLst>
                <a:path h="4273550">
                  <a:moveTo>
                    <a:pt x="0" y="0"/>
                  </a:moveTo>
                  <a:lnTo>
                    <a:pt x="1" y="4273061"/>
                  </a:lnTo>
                </a:path>
              </a:pathLst>
            </a:custGeom>
            <a:ln w="9525">
              <a:solidFill>
                <a:srgbClr val="E2E2E2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1" name="object 11"/>
          <p:cNvSpPr txBox="1"/>
          <p:nvPr/>
        </p:nvSpPr>
        <p:spPr>
          <a:xfrm>
            <a:off x="9916176" y="2178811"/>
            <a:ext cx="41910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15" dirty="0">
                <a:solidFill>
                  <a:srgbClr val="535353"/>
                </a:solidFill>
                <a:latin typeface="Microsoft Sans Serif"/>
                <a:cs typeface="Microsoft Sans Serif"/>
              </a:rPr>
              <a:t>7,130</a:t>
            </a:r>
            <a:endParaRPr sz="1200">
              <a:latin typeface="Microsoft Sans Serif"/>
              <a:cs typeface="Microsoft Sans Serif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4301079" y="3602228"/>
            <a:ext cx="41910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15" dirty="0">
                <a:solidFill>
                  <a:srgbClr val="535353"/>
                </a:solidFill>
                <a:latin typeface="Microsoft Sans Serif"/>
                <a:cs typeface="Microsoft Sans Serif"/>
              </a:rPr>
              <a:t>2,123</a:t>
            </a:r>
            <a:endParaRPr sz="1200">
              <a:latin typeface="Microsoft Sans Serif"/>
              <a:cs typeface="Microsoft Sans Serif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3883898" y="5025644"/>
            <a:ext cx="41910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15" dirty="0">
                <a:solidFill>
                  <a:srgbClr val="535353"/>
                </a:solidFill>
                <a:latin typeface="Microsoft Sans Serif"/>
                <a:cs typeface="Microsoft Sans Serif"/>
              </a:rPr>
              <a:t>1,751</a:t>
            </a:r>
            <a:endParaRPr sz="1200">
              <a:latin typeface="Microsoft Sans Serif"/>
              <a:cs typeface="Microsoft Sans Serif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4668915" y="2550667"/>
            <a:ext cx="41910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15" dirty="0">
                <a:solidFill>
                  <a:srgbClr val="535353"/>
                </a:solidFill>
                <a:latin typeface="Microsoft Sans Serif"/>
                <a:cs typeface="Microsoft Sans Serif"/>
              </a:rPr>
              <a:t>2,451</a:t>
            </a:r>
            <a:endParaRPr sz="1200">
              <a:latin typeface="Microsoft Sans Serif"/>
              <a:cs typeface="Microsoft Sans Serif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2759085" y="3974083"/>
            <a:ext cx="29083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25" dirty="0">
                <a:solidFill>
                  <a:srgbClr val="535353"/>
                </a:solidFill>
                <a:latin typeface="Microsoft Sans Serif"/>
                <a:cs typeface="Microsoft Sans Serif"/>
              </a:rPr>
              <a:t>748</a:t>
            </a:r>
            <a:endParaRPr sz="1200">
              <a:latin typeface="Microsoft Sans Serif"/>
              <a:cs typeface="Microsoft Sans Serif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2764693" y="5400547"/>
            <a:ext cx="29083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25" dirty="0">
                <a:solidFill>
                  <a:srgbClr val="535353"/>
                </a:solidFill>
                <a:latin typeface="Microsoft Sans Serif"/>
                <a:cs typeface="Microsoft Sans Serif"/>
              </a:rPr>
              <a:t>753</a:t>
            </a:r>
            <a:endParaRPr sz="1200">
              <a:latin typeface="Microsoft Sans Serif"/>
              <a:cs typeface="Microsoft Sans Serif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828802" y="2352547"/>
            <a:ext cx="845819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105" dirty="0">
                <a:solidFill>
                  <a:srgbClr val="535353"/>
                </a:solidFill>
                <a:latin typeface="Microsoft Sans Serif"/>
                <a:cs typeface="Microsoft Sans Serif"/>
              </a:rPr>
              <a:t>S</a:t>
            </a:r>
            <a:r>
              <a:rPr sz="1200" dirty="0">
                <a:solidFill>
                  <a:srgbClr val="535353"/>
                </a:solidFill>
                <a:latin typeface="Microsoft Sans Serif"/>
                <a:cs typeface="Microsoft Sans Serif"/>
              </a:rPr>
              <a:t>m</a:t>
            </a:r>
            <a:r>
              <a:rPr sz="1200" spc="25" dirty="0">
                <a:solidFill>
                  <a:srgbClr val="535353"/>
                </a:solidFill>
                <a:latin typeface="Microsoft Sans Serif"/>
                <a:cs typeface="Microsoft Sans Serif"/>
              </a:rPr>
              <a:t>a</a:t>
            </a:r>
            <a:r>
              <a:rPr sz="1200" spc="20" dirty="0">
                <a:solidFill>
                  <a:srgbClr val="535353"/>
                </a:solidFill>
                <a:latin typeface="Microsoft Sans Serif"/>
                <a:cs typeface="Microsoft Sans Serif"/>
              </a:rPr>
              <a:t>l</a:t>
            </a:r>
            <a:r>
              <a:rPr sz="1200" spc="25" dirty="0">
                <a:solidFill>
                  <a:srgbClr val="535353"/>
                </a:solidFill>
                <a:latin typeface="Microsoft Sans Serif"/>
                <a:cs typeface="Microsoft Sans Serif"/>
              </a:rPr>
              <a:t>l</a:t>
            </a:r>
            <a:r>
              <a:rPr sz="1200" spc="-25" dirty="0">
                <a:solidFill>
                  <a:srgbClr val="535353"/>
                </a:solidFill>
                <a:latin typeface="Microsoft Sans Serif"/>
                <a:cs typeface="Microsoft Sans Serif"/>
              </a:rPr>
              <a:t> </a:t>
            </a:r>
            <a:r>
              <a:rPr sz="1200" spc="-100" dirty="0">
                <a:solidFill>
                  <a:srgbClr val="535353"/>
                </a:solidFill>
                <a:latin typeface="Microsoft Sans Serif"/>
                <a:cs typeface="Microsoft Sans Serif"/>
              </a:rPr>
              <a:t>(</a:t>
            </a:r>
            <a:r>
              <a:rPr sz="1200" spc="25" dirty="0">
                <a:solidFill>
                  <a:srgbClr val="535353"/>
                </a:solidFill>
                <a:latin typeface="Microsoft Sans Serif"/>
                <a:cs typeface="Microsoft Sans Serif"/>
              </a:rPr>
              <a:t>1</a:t>
            </a:r>
            <a:r>
              <a:rPr sz="1200" spc="-5" dirty="0">
                <a:solidFill>
                  <a:srgbClr val="535353"/>
                </a:solidFill>
                <a:latin typeface="Microsoft Sans Serif"/>
                <a:cs typeface="Microsoft Sans Serif"/>
              </a:rPr>
              <a:t>-</a:t>
            </a:r>
            <a:r>
              <a:rPr sz="1200" spc="25" dirty="0">
                <a:solidFill>
                  <a:srgbClr val="535353"/>
                </a:solidFill>
                <a:latin typeface="Microsoft Sans Serif"/>
                <a:cs typeface="Microsoft Sans Serif"/>
              </a:rPr>
              <a:t>99</a:t>
            </a:r>
            <a:r>
              <a:rPr sz="1200" spc="-40" dirty="0">
                <a:solidFill>
                  <a:srgbClr val="535353"/>
                </a:solidFill>
                <a:latin typeface="Microsoft Sans Serif"/>
                <a:cs typeface="Microsoft Sans Serif"/>
              </a:rPr>
              <a:t>)</a:t>
            </a:r>
            <a:endParaRPr sz="1200">
              <a:latin typeface="Microsoft Sans Serif"/>
              <a:cs typeface="Microsoft Sans Serif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361950" y="3779011"/>
            <a:ext cx="131572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45" dirty="0">
                <a:solidFill>
                  <a:srgbClr val="535353"/>
                </a:solidFill>
                <a:latin typeface="Microsoft Sans Serif"/>
                <a:cs typeface="Microsoft Sans Serif"/>
              </a:rPr>
              <a:t>Medium</a:t>
            </a:r>
            <a:r>
              <a:rPr sz="1200" spc="-25" dirty="0">
                <a:solidFill>
                  <a:srgbClr val="535353"/>
                </a:solidFill>
                <a:latin typeface="Microsoft Sans Serif"/>
                <a:cs typeface="Microsoft Sans Serif"/>
              </a:rPr>
              <a:t> </a:t>
            </a:r>
            <a:r>
              <a:rPr sz="1200" dirty="0">
                <a:solidFill>
                  <a:srgbClr val="535353"/>
                </a:solidFill>
                <a:latin typeface="Microsoft Sans Serif"/>
                <a:cs typeface="Microsoft Sans Serif"/>
              </a:rPr>
              <a:t>(100-999)</a:t>
            </a:r>
            <a:endParaRPr sz="1200">
              <a:latin typeface="Microsoft Sans Serif"/>
              <a:cs typeface="Microsoft Sans Serif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574484" y="5202428"/>
            <a:ext cx="109982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5" dirty="0">
                <a:solidFill>
                  <a:srgbClr val="535353"/>
                </a:solidFill>
                <a:latin typeface="Microsoft Sans Serif"/>
                <a:cs typeface="Microsoft Sans Serif"/>
              </a:rPr>
              <a:t>Larger</a:t>
            </a:r>
            <a:r>
              <a:rPr sz="1200" spc="10" dirty="0">
                <a:solidFill>
                  <a:srgbClr val="535353"/>
                </a:solidFill>
                <a:latin typeface="Microsoft Sans Serif"/>
                <a:cs typeface="Microsoft Sans Serif"/>
              </a:rPr>
              <a:t> </a:t>
            </a:r>
            <a:r>
              <a:rPr sz="1200" dirty="0">
                <a:solidFill>
                  <a:srgbClr val="535353"/>
                </a:solidFill>
                <a:latin typeface="Microsoft Sans Serif"/>
                <a:cs typeface="Microsoft Sans Serif"/>
              </a:rPr>
              <a:t>(1,000+)</a:t>
            </a:r>
            <a:endParaRPr sz="1200">
              <a:latin typeface="Microsoft Sans Serif"/>
              <a:cs typeface="Microsoft Sans Serif"/>
            </a:endParaRPr>
          </a:p>
        </p:txBody>
      </p:sp>
      <p:sp>
        <p:nvSpPr>
          <p:cNvPr id="20" name="object 20"/>
          <p:cNvSpPr/>
          <p:nvPr/>
        </p:nvSpPr>
        <p:spPr>
          <a:xfrm>
            <a:off x="4702909" y="6276329"/>
            <a:ext cx="93980" cy="93980"/>
          </a:xfrm>
          <a:custGeom>
            <a:avLst/>
            <a:gdLst/>
            <a:ahLst/>
            <a:cxnLst/>
            <a:rect l="l" t="t" r="r" b="b"/>
            <a:pathLst>
              <a:path w="93979" h="93979">
                <a:moveTo>
                  <a:pt x="93667" y="0"/>
                </a:moveTo>
                <a:lnTo>
                  <a:pt x="0" y="0"/>
                </a:lnTo>
                <a:lnTo>
                  <a:pt x="0" y="93667"/>
                </a:lnTo>
                <a:lnTo>
                  <a:pt x="93667" y="93667"/>
                </a:lnTo>
                <a:lnTo>
                  <a:pt x="93667" y="0"/>
                </a:lnTo>
                <a:close/>
              </a:path>
            </a:pathLst>
          </a:custGeom>
          <a:solidFill>
            <a:srgbClr val="9A7AA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 txBox="1"/>
          <p:nvPr/>
        </p:nvSpPr>
        <p:spPr>
          <a:xfrm>
            <a:off x="4864049" y="6196076"/>
            <a:ext cx="86931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105" dirty="0">
                <a:solidFill>
                  <a:srgbClr val="535353"/>
                </a:solidFill>
                <a:latin typeface="Microsoft Sans Serif"/>
                <a:cs typeface="Microsoft Sans Serif"/>
              </a:rPr>
              <a:t>S</a:t>
            </a:r>
            <a:r>
              <a:rPr sz="1200" spc="30" dirty="0">
                <a:solidFill>
                  <a:srgbClr val="535353"/>
                </a:solidFill>
                <a:latin typeface="Microsoft Sans Serif"/>
                <a:cs typeface="Microsoft Sans Serif"/>
              </a:rPr>
              <a:t>o</a:t>
            </a:r>
            <a:r>
              <a:rPr sz="1200" spc="25" dirty="0">
                <a:solidFill>
                  <a:srgbClr val="535353"/>
                </a:solidFill>
                <a:latin typeface="Microsoft Sans Serif"/>
                <a:cs typeface="Microsoft Sans Serif"/>
              </a:rPr>
              <a:t>u</a:t>
            </a:r>
            <a:r>
              <a:rPr sz="1200" spc="60" dirty="0">
                <a:solidFill>
                  <a:srgbClr val="535353"/>
                </a:solidFill>
                <a:latin typeface="Microsoft Sans Serif"/>
                <a:cs typeface="Microsoft Sans Serif"/>
              </a:rPr>
              <a:t>t</a:t>
            </a:r>
            <a:r>
              <a:rPr sz="1200" spc="30" dirty="0">
                <a:solidFill>
                  <a:srgbClr val="535353"/>
                </a:solidFill>
                <a:latin typeface="Microsoft Sans Serif"/>
                <a:cs typeface="Microsoft Sans Serif"/>
              </a:rPr>
              <a:t>h</a:t>
            </a:r>
            <a:r>
              <a:rPr sz="1200" spc="-20" dirty="0">
                <a:solidFill>
                  <a:srgbClr val="535353"/>
                </a:solidFill>
                <a:latin typeface="Microsoft Sans Serif"/>
                <a:cs typeface="Microsoft Sans Serif"/>
              </a:rPr>
              <a:t> </a:t>
            </a:r>
            <a:r>
              <a:rPr sz="1200" spc="-5" dirty="0">
                <a:solidFill>
                  <a:srgbClr val="535353"/>
                </a:solidFill>
                <a:latin typeface="Microsoft Sans Serif"/>
                <a:cs typeface="Microsoft Sans Serif"/>
              </a:rPr>
              <a:t>A</a:t>
            </a:r>
            <a:r>
              <a:rPr sz="1200" spc="65" dirty="0">
                <a:solidFill>
                  <a:srgbClr val="535353"/>
                </a:solidFill>
                <a:latin typeface="Microsoft Sans Serif"/>
                <a:cs typeface="Microsoft Sans Serif"/>
              </a:rPr>
              <a:t>f</a:t>
            </a:r>
            <a:r>
              <a:rPr sz="1200" spc="-5" dirty="0">
                <a:solidFill>
                  <a:srgbClr val="535353"/>
                </a:solidFill>
                <a:latin typeface="Microsoft Sans Serif"/>
                <a:cs typeface="Microsoft Sans Serif"/>
              </a:rPr>
              <a:t>rica</a:t>
            </a:r>
            <a:endParaRPr sz="1200">
              <a:latin typeface="Microsoft Sans Serif"/>
              <a:cs typeface="Microsoft Sans Serif"/>
            </a:endParaRPr>
          </a:p>
        </p:txBody>
      </p:sp>
      <p:sp>
        <p:nvSpPr>
          <p:cNvPr id="22" name="object 22"/>
          <p:cNvSpPr/>
          <p:nvPr/>
        </p:nvSpPr>
        <p:spPr>
          <a:xfrm>
            <a:off x="5932063" y="6276329"/>
            <a:ext cx="93980" cy="93980"/>
          </a:xfrm>
          <a:custGeom>
            <a:avLst/>
            <a:gdLst/>
            <a:ahLst/>
            <a:cxnLst/>
            <a:rect l="l" t="t" r="r" b="b"/>
            <a:pathLst>
              <a:path w="93979" h="93979">
                <a:moveTo>
                  <a:pt x="93667" y="0"/>
                </a:moveTo>
                <a:lnTo>
                  <a:pt x="0" y="0"/>
                </a:lnTo>
                <a:lnTo>
                  <a:pt x="0" y="93667"/>
                </a:lnTo>
                <a:lnTo>
                  <a:pt x="93667" y="93667"/>
                </a:lnTo>
                <a:lnTo>
                  <a:pt x="93667" y="0"/>
                </a:lnTo>
                <a:close/>
              </a:path>
            </a:pathLst>
          </a:custGeom>
          <a:solidFill>
            <a:srgbClr val="2E7DA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 txBox="1"/>
          <p:nvPr/>
        </p:nvSpPr>
        <p:spPr>
          <a:xfrm>
            <a:off x="6055103" y="6196076"/>
            <a:ext cx="53911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30" dirty="0">
                <a:solidFill>
                  <a:srgbClr val="535353"/>
                </a:solidFill>
                <a:latin typeface="Microsoft Sans Serif"/>
                <a:cs typeface="Microsoft Sans Serif"/>
              </a:rPr>
              <a:t>Ni</a:t>
            </a:r>
            <a:r>
              <a:rPr sz="1200" spc="120" dirty="0">
                <a:solidFill>
                  <a:srgbClr val="535353"/>
                </a:solidFill>
                <a:latin typeface="Microsoft Sans Serif"/>
                <a:cs typeface="Microsoft Sans Serif"/>
              </a:rPr>
              <a:t>g</a:t>
            </a:r>
            <a:r>
              <a:rPr sz="1200" spc="25" dirty="0">
                <a:solidFill>
                  <a:srgbClr val="535353"/>
                </a:solidFill>
                <a:latin typeface="Microsoft Sans Serif"/>
                <a:cs typeface="Microsoft Sans Serif"/>
              </a:rPr>
              <a:t>e</a:t>
            </a:r>
            <a:r>
              <a:rPr sz="1200" spc="-5" dirty="0">
                <a:solidFill>
                  <a:srgbClr val="535353"/>
                </a:solidFill>
                <a:latin typeface="Microsoft Sans Serif"/>
                <a:cs typeface="Microsoft Sans Serif"/>
              </a:rPr>
              <a:t>ria</a:t>
            </a:r>
            <a:endParaRPr sz="120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25118" y="610107"/>
            <a:ext cx="4508500" cy="6350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085215" algn="l"/>
              </a:tabLst>
            </a:pPr>
            <a:r>
              <a:rPr spc="-5" dirty="0"/>
              <a:t>TOP	</a:t>
            </a:r>
            <a:r>
              <a:rPr dirty="0"/>
              <a:t>15</a:t>
            </a:r>
            <a:r>
              <a:rPr spc="-70" dirty="0"/>
              <a:t> </a:t>
            </a:r>
            <a:r>
              <a:rPr spc="-5" dirty="0"/>
              <a:t>INDUSTRIES</a:t>
            </a:r>
          </a:p>
        </p:txBody>
      </p:sp>
      <p:grpSp>
        <p:nvGrpSpPr>
          <p:cNvPr id="3" name="object 3"/>
          <p:cNvGrpSpPr/>
          <p:nvPr/>
        </p:nvGrpSpPr>
        <p:grpSpPr>
          <a:xfrm>
            <a:off x="2815658" y="2133377"/>
            <a:ext cx="2091689" cy="4458335"/>
            <a:chOff x="2815658" y="2133377"/>
            <a:chExt cx="2091689" cy="4458335"/>
          </a:xfrm>
        </p:grpSpPr>
        <p:sp>
          <p:nvSpPr>
            <p:cNvPr id="4" name="object 4"/>
            <p:cNvSpPr/>
            <p:nvPr/>
          </p:nvSpPr>
          <p:spPr>
            <a:xfrm>
              <a:off x="2820416" y="2228087"/>
              <a:ext cx="2087245" cy="4267200"/>
            </a:xfrm>
            <a:custGeom>
              <a:avLst/>
              <a:gdLst/>
              <a:ahLst/>
              <a:cxnLst/>
              <a:rect l="l" t="t" r="r" b="b"/>
              <a:pathLst>
                <a:path w="2087245" h="4267200">
                  <a:moveTo>
                    <a:pt x="693928" y="4160520"/>
                  </a:moveTo>
                  <a:lnTo>
                    <a:pt x="0" y="4160520"/>
                  </a:lnTo>
                  <a:lnTo>
                    <a:pt x="0" y="4267200"/>
                  </a:lnTo>
                  <a:lnTo>
                    <a:pt x="693928" y="4267200"/>
                  </a:lnTo>
                  <a:lnTo>
                    <a:pt x="693928" y="4160520"/>
                  </a:lnTo>
                  <a:close/>
                </a:path>
                <a:path w="2087245" h="4267200">
                  <a:moveTo>
                    <a:pt x="730504" y="3864864"/>
                  </a:moveTo>
                  <a:lnTo>
                    <a:pt x="0" y="3864864"/>
                  </a:lnTo>
                  <a:lnTo>
                    <a:pt x="0" y="3971544"/>
                  </a:lnTo>
                  <a:lnTo>
                    <a:pt x="730504" y="3971544"/>
                  </a:lnTo>
                  <a:lnTo>
                    <a:pt x="730504" y="3864864"/>
                  </a:lnTo>
                  <a:close/>
                </a:path>
                <a:path w="2087245" h="4267200">
                  <a:moveTo>
                    <a:pt x="754888" y="3566160"/>
                  </a:moveTo>
                  <a:lnTo>
                    <a:pt x="0" y="3566160"/>
                  </a:lnTo>
                  <a:lnTo>
                    <a:pt x="0" y="3672840"/>
                  </a:lnTo>
                  <a:lnTo>
                    <a:pt x="754888" y="3672840"/>
                  </a:lnTo>
                  <a:lnTo>
                    <a:pt x="754888" y="3566160"/>
                  </a:lnTo>
                  <a:close/>
                </a:path>
                <a:path w="2087245" h="4267200">
                  <a:moveTo>
                    <a:pt x="773176" y="3270504"/>
                  </a:moveTo>
                  <a:lnTo>
                    <a:pt x="0" y="3270504"/>
                  </a:lnTo>
                  <a:lnTo>
                    <a:pt x="0" y="3377184"/>
                  </a:lnTo>
                  <a:lnTo>
                    <a:pt x="773176" y="3377184"/>
                  </a:lnTo>
                  <a:lnTo>
                    <a:pt x="773176" y="3270504"/>
                  </a:lnTo>
                  <a:close/>
                </a:path>
                <a:path w="2087245" h="4267200">
                  <a:moveTo>
                    <a:pt x="864616" y="2971800"/>
                  </a:moveTo>
                  <a:lnTo>
                    <a:pt x="0" y="2971800"/>
                  </a:lnTo>
                  <a:lnTo>
                    <a:pt x="0" y="3078480"/>
                  </a:lnTo>
                  <a:lnTo>
                    <a:pt x="864616" y="3078480"/>
                  </a:lnTo>
                  <a:lnTo>
                    <a:pt x="864616" y="2971800"/>
                  </a:lnTo>
                  <a:close/>
                </a:path>
                <a:path w="2087245" h="4267200">
                  <a:moveTo>
                    <a:pt x="907288" y="2676144"/>
                  </a:moveTo>
                  <a:lnTo>
                    <a:pt x="0" y="2676144"/>
                  </a:lnTo>
                  <a:lnTo>
                    <a:pt x="0" y="2782824"/>
                  </a:lnTo>
                  <a:lnTo>
                    <a:pt x="907288" y="2782824"/>
                  </a:lnTo>
                  <a:lnTo>
                    <a:pt x="907288" y="2676144"/>
                  </a:lnTo>
                  <a:close/>
                </a:path>
                <a:path w="2087245" h="4267200">
                  <a:moveTo>
                    <a:pt x="1010920" y="2377440"/>
                  </a:moveTo>
                  <a:lnTo>
                    <a:pt x="0" y="2377440"/>
                  </a:lnTo>
                  <a:lnTo>
                    <a:pt x="0" y="2484120"/>
                  </a:lnTo>
                  <a:lnTo>
                    <a:pt x="1010920" y="2484120"/>
                  </a:lnTo>
                  <a:lnTo>
                    <a:pt x="1010920" y="2377440"/>
                  </a:lnTo>
                  <a:close/>
                </a:path>
                <a:path w="2087245" h="4267200">
                  <a:moveTo>
                    <a:pt x="1026160" y="2081784"/>
                  </a:moveTo>
                  <a:lnTo>
                    <a:pt x="0" y="2081784"/>
                  </a:lnTo>
                  <a:lnTo>
                    <a:pt x="0" y="2188464"/>
                  </a:lnTo>
                  <a:lnTo>
                    <a:pt x="1026160" y="2188464"/>
                  </a:lnTo>
                  <a:lnTo>
                    <a:pt x="1026160" y="2081784"/>
                  </a:lnTo>
                  <a:close/>
                </a:path>
                <a:path w="2087245" h="4267200">
                  <a:moveTo>
                    <a:pt x="1209040" y="1783080"/>
                  </a:moveTo>
                  <a:lnTo>
                    <a:pt x="0" y="1783080"/>
                  </a:lnTo>
                  <a:lnTo>
                    <a:pt x="0" y="1889760"/>
                  </a:lnTo>
                  <a:lnTo>
                    <a:pt x="1209040" y="1889760"/>
                  </a:lnTo>
                  <a:lnTo>
                    <a:pt x="1209040" y="1783080"/>
                  </a:lnTo>
                  <a:close/>
                </a:path>
                <a:path w="2087245" h="4267200">
                  <a:moveTo>
                    <a:pt x="1270000" y="1487424"/>
                  </a:moveTo>
                  <a:lnTo>
                    <a:pt x="0" y="1487424"/>
                  </a:lnTo>
                  <a:lnTo>
                    <a:pt x="0" y="1591056"/>
                  </a:lnTo>
                  <a:lnTo>
                    <a:pt x="1270000" y="1591056"/>
                  </a:lnTo>
                  <a:lnTo>
                    <a:pt x="1270000" y="1487424"/>
                  </a:lnTo>
                  <a:close/>
                </a:path>
                <a:path w="2087245" h="4267200">
                  <a:moveTo>
                    <a:pt x="1550416" y="1188720"/>
                  </a:moveTo>
                  <a:lnTo>
                    <a:pt x="0" y="1188720"/>
                  </a:lnTo>
                  <a:lnTo>
                    <a:pt x="0" y="1295400"/>
                  </a:lnTo>
                  <a:lnTo>
                    <a:pt x="1550416" y="1295400"/>
                  </a:lnTo>
                  <a:lnTo>
                    <a:pt x="1550416" y="1188720"/>
                  </a:lnTo>
                  <a:close/>
                </a:path>
                <a:path w="2087245" h="4267200">
                  <a:moveTo>
                    <a:pt x="1553464" y="893064"/>
                  </a:moveTo>
                  <a:lnTo>
                    <a:pt x="0" y="893064"/>
                  </a:lnTo>
                  <a:lnTo>
                    <a:pt x="0" y="996696"/>
                  </a:lnTo>
                  <a:lnTo>
                    <a:pt x="1553464" y="996696"/>
                  </a:lnTo>
                  <a:lnTo>
                    <a:pt x="1553464" y="893064"/>
                  </a:lnTo>
                  <a:close/>
                </a:path>
                <a:path w="2087245" h="4267200">
                  <a:moveTo>
                    <a:pt x="1559560" y="594360"/>
                  </a:moveTo>
                  <a:lnTo>
                    <a:pt x="0" y="594360"/>
                  </a:lnTo>
                  <a:lnTo>
                    <a:pt x="0" y="701040"/>
                  </a:lnTo>
                  <a:lnTo>
                    <a:pt x="1559560" y="701040"/>
                  </a:lnTo>
                  <a:lnTo>
                    <a:pt x="1559560" y="594360"/>
                  </a:lnTo>
                  <a:close/>
                </a:path>
                <a:path w="2087245" h="4267200">
                  <a:moveTo>
                    <a:pt x="1669288" y="298704"/>
                  </a:moveTo>
                  <a:lnTo>
                    <a:pt x="0" y="298704"/>
                  </a:lnTo>
                  <a:lnTo>
                    <a:pt x="0" y="402336"/>
                  </a:lnTo>
                  <a:lnTo>
                    <a:pt x="1669288" y="402336"/>
                  </a:lnTo>
                  <a:lnTo>
                    <a:pt x="1669288" y="298704"/>
                  </a:lnTo>
                  <a:close/>
                </a:path>
                <a:path w="2087245" h="4267200">
                  <a:moveTo>
                    <a:pt x="2086864" y="0"/>
                  </a:moveTo>
                  <a:lnTo>
                    <a:pt x="0" y="0"/>
                  </a:lnTo>
                  <a:lnTo>
                    <a:pt x="0" y="106680"/>
                  </a:lnTo>
                  <a:lnTo>
                    <a:pt x="2086864" y="106680"/>
                  </a:lnTo>
                  <a:lnTo>
                    <a:pt x="2086864" y="0"/>
                  </a:lnTo>
                  <a:close/>
                </a:path>
              </a:pathLst>
            </a:custGeom>
            <a:solidFill>
              <a:srgbClr val="9A7AA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2820421" y="2133377"/>
              <a:ext cx="0" cy="4458335"/>
            </a:xfrm>
            <a:custGeom>
              <a:avLst/>
              <a:gdLst/>
              <a:ahLst/>
              <a:cxnLst/>
              <a:rect l="l" t="t" r="r" b="b"/>
              <a:pathLst>
                <a:path h="4458334">
                  <a:moveTo>
                    <a:pt x="0" y="0"/>
                  </a:moveTo>
                  <a:lnTo>
                    <a:pt x="1" y="4457922"/>
                  </a:lnTo>
                </a:path>
              </a:pathLst>
            </a:custGeom>
            <a:ln w="9525">
              <a:solidFill>
                <a:srgbClr val="E2E2E2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 txBox="1"/>
          <p:nvPr/>
        </p:nvSpPr>
        <p:spPr>
          <a:xfrm>
            <a:off x="361951" y="2154428"/>
            <a:ext cx="2322830" cy="4368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R="15875" algn="r">
              <a:lnSpc>
                <a:spcPct val="100000"/>
              </a:lnSpc>
              <a:spcBef>
                <a:spcPts val="100"/>
              </a:spcBef>
            </a:pPr>
            <a:r>
              <a:rPr sz="1200" spc="10" dirty="0">
                <a:solidFill>
                  <a:srgbClr val="535353"/>
                </a:solidFill>
                <a:latin typeface="Microsoft Sans Serif"/>
                <a:cs typeface="Microsoft Sans Serif"/>
              </a:rPr>
              <a:t>Education,</a:t>
            </a:r>
            <a:r>
              <a:rPr sz="1200" spc="-50" dirty="0">
                <a:solidFill>
                  <a:srgbClr val="535353"/>
                </a:solidFill>
                <a:latin typeface="Microsoft Sans Serif"/>
                <a:cs typeface="Microsoft Sans Serif"/>
              </a:rPr>
              <a:t> </a:t>
            </a:r>
            <a:r>
              <a:rPr sz="1200" spc="10" dirty="0">
                <a:solidFill>
                  <a:srgbClr val="535353"/>
                </a:solidFill>
                <a:latin typeface="Microsoft Sans Serif"/>
                <a:cs typeface="Microsoft Sans Serif"/>
              </a:rPr>
              <a:t>Training,</a:t>
            </a:r>
            <a:r>
              <a:rPr sz="1200" spc="45" dirty="0">
                <a:solidFill>
                  <a:srgbClr val="535353"/>
                </a:solidFill>
                <a:latin typeface="Microsoft Sans Serif"/>
                <a:cs typeface="Microsoft Sans Serif"/>
              </a:rPr>
              <a:t> </a:t>
            </a:r>
            <a:r>
              <a:rPr sz="1200" spc="-5" dirty="0">
                <a:solidFill>
                  <a:srgbClr val="535353"/>
                </a:solidFill>
                <a:latin typeface="Microsoft Sans Serif"/>
                <a:cs typeface="Microsoft Sans Serif"/>
              </a:rPr>
              <a:t>Library</a:t>
            </a:r>
            <a:endParaRPr sz="1200">
              <a:latin typeface="Microsoft Sans Serif"/>
              <a:cs typeface="Microsoft Sans Serif"/>
            </a:endParaRPr>
          </a:p>
          <a:p>
            <a:pPr marR="9525" algn="r">
              <a:lnSpc>
                <a:spcPct val="100000"/>
              </a:lnSpc>
              <a:spcBef>
                <a:spcPts val="885"/>
              </a:spcBef>
            </a:pPr>
            <a:r>
              <a:rPr sz="1200" spc="-5" dirty="0">
                <a:solidFill>
                  <a:srgbClr val="535353"/>
                </a:solidFill>
                <a:latin typeface="Microsoft Sans Serif"/>
                <a:cs typeface="Microsoft Sans Serif"/>
              </a:rPr>
              <a:t>B</a:t>
            </a:r>
            <a:r>
              <a:rPr sz="1200" spc="-75" dirty="0">
                <a:solidFill>
                  <a:srgbClr val="535353"/>
                </a:solidFill>
                <a:latin typeface="Microsoft Sans Serif"/>
                <a:cs typeface="Microsoft Sans Serif"/>
              </a:rPr>
              <a:t>a</a:t>
            </a:r>
            <a:r>
              <a:rPr sz="1200" spc="25" dirty="0">
                <a:solidFill>
                  <a:srgbClr val="535353"/>
                </a:solidFill>
                <a:latin typeface="Microsoft Sans Serif"/>
                <a:cs typeface="Microsoft Sans Serif"/>
              </a:rPr>
              <a:t>n</a:t>
            </a:r>
            <a:r>
              <a:rPr sz="1200" spc="-5" dirty="0">
                <a:solidFill>
                  <a:srgbClr val="535353"/>
                </a:solidFill>
                <a:latin typeface="Microsoft Sans Serif"/>
                <a:cs typeface="Microsoft Sans Serif"/>
              </a:rPr>
              <a:t>k</a:t>
            </a:r>
            <a:r>
              <a:rPr sz="1200" spc="25" dirty="0">
                <a:solidFill>
                  <a:srgbClr val="535353"/>
                </a:solidFill>
                <a:latin typeface="Microsoft Sans Serif"/>
                <a:cs typeface="Microsoft Sans Serif"/>
              </a:rPr>
              <a:t>in</a:t>
            </a:r>
            <a:r>
              <a:rPr sz="1200" spc="130" dirty="0">
                <a:solidFill>
                  <a:srgbClr val="535353"/>
                </a:solidFill>
                <a:latin typeface="Microsoft Sans Serif"/>
                <a:cs typeface="Microsoft Sans Serif"/>
              </a:rPr>
              <a:t>g</a:t>
            </a:r>
            <a:r>
              <a:rPr sz="1200" spc="110" dirty="0">
                <a:solidFill>
                  <a:srgbClr val="535353"/>
                </a:solidFill>
                <a:latin typeface="Microsoft Sans Serif"/>
                <a:cs typeface="Microsoft Sans Serif"/>
              </a:rPr>
              <a:t>/</a:t>
            </a:r>
            <a:r>
              <a:rPr sz="1200" spc="-65" dirty="0">
                <a:solidFill>
                  <a:srgbClr val="535353"/>
                </a:solidFill>
                <a:latin typeface="Microsoft Sans Serif"/>
                <a:cs typeface="Microsoft Sans Serif"/>
              </a:rPr>
              <a:t> </a:t>
            </a:r>
            <a:r>
              <a:rPr sz="1200" spc="-35" dirty="0">
                <a:solidFill>
                  <a:srgbClr val="535353"/>
                </a:solidFill>
                <a:latin typeface="Microsoft Sans Serif"/>
                <a:cs typeface="Microsoft Sans Serif"/>
              </a:rPr>
              <a:t>F</a:t>
            </a:r>
            <a:r>
              <a:rPr sz="1200" spc="25" dirty="0">
                <a:solidFill>
                  <a:srgbClr val="535353"/>
                </a:solidFill>
                <a:latin typeface="Microsoft Sans Serif"/>
                <a:cs typeface="Microsoft Sans Serif"/>
              </a:rPr>
              <a:t>in</a:t>
            </a:r>
            <a:r>
              <a:rPr sz="1200" spc="-75" dirty="0">
                <a:solidFill>
                  <a:srgbClr val="535353"/>
                </a:solidFill>
                <a:latin typeface="Microsoft Sans Serif"/>
                <a:cs typeface="Microsoft Sans Serif"/>
              </a:rPr>
              <a:t>a</a:t>
            </a:r>
            <a:r>
              <a:rPr sz="1200" spc="25" dirty="0">
                <a:solidFill>
                  <a:srgbClr val="535353"/>
                </a:solidFill>
                <a:latin typeface="Microsoft Sans Serif"/>
                <a:cs typeface="Microsoft Sans Serif"/>
              </a:rPr>
              <a:t>n</a:t>
            </a:r>
            <a:r>
              <a:rPr sz="1200" spc="-5" dirty="0">
                <a:solidFill>
                  <a:srgbClr val="535353"/>
                </a:solidFill>
                <a:latin typeface="Microsoft Sans Serif"/>
                <a:cs typeface="Microsoft Sans Serif"/>
              </a:rPr>
              <a:t>ci</a:t>
            </a:r>
            <a:r>
              <a:rPr sz="1200" spc="50" dirty="0">
                <a:solidFill>
                  <a:srgbClr val="535353"/>
                </a:solidFill>
                <a:latin typeface="Microsoft Sans Serif"/>
                <a:cs typeface="Microsoft Sans Serif"/>
              </a:rPr>
              <a:t>a</a:t>
            </a:r>
            <a:r>
              <a:rPr sz="1200" spc="25" dirty="0">
                <a:solidFill>
                  <a:srgbClr val="535353"/>
                </a:solidFill>
                <a:latin typeface="Microsoft Sans Serif"/>
                <a:cs typeface="Microsoft Sans Serif"/>
              </a:rPr>
              <a:t>l</a:t>
            </a:r>
            <a:r>
              <a:rPr sz="1200" spc="-25" dirty="0">
                <a:solidFill>
                  <a:srgbClr val="535353"/>
                </a:solidFill>
                <a:latin typeface="Microsoft Sans Serif"/>
                <a:cs typeface="Microsoft Sans Serif"/>
              </a:rPr>
              <a:t> </a:t>
            </a:r>
            <a:r>
              <a:rPr sz="1200" spc="-105" dirty="0">
                <a:solidFill>
                  <a:srgbClr val="535353"/>
                </a:solidFill>
                <a:latin typeface="Microsoft Sans Serif"/>
                <a:cs typeface="Microsoft Sans Serif"/>
              </a:rPr>
              <a:t>s</a:t>
            </a:r>
            <a:r>
              <a:rPr sz="1200" spc="25" dirty="0">
                <a:solidFill>
                  <a:srgbClr val="535353"/>
                </a:solidFill>
                <a:latin typeface="Microsoft Sans Serif"/>
                <a:cs typeface="Microsoft Sans Serif"/>
              </a:rPr>
              <a:t>e</a:t>
            </a:r>
            <a:r>
              <a:rPr sz="1200" spc="-5" dirty="0">
                <a:solidFill>
                  <a:srgbClr val="535353"/>
                </a:solidFill>
                <a:latin typeface="Microsoft Sans Serif"/>
                <a:cs typeface="Microsoft Sans Serif"/>
              </a:rPr>
              <a:t>rv</a:t>
            </a:r>
            <a:r>
              <a:rPr sz="1200" spc="10" dirty="0">
                <a:solidFill>
                  <a:srgbClr val="535353"/>
                </a:solidFill>
                <a:latin typeface="Microsoft Sans Serif"/>
                <a:cs typeface="Microsoft Sans Serif"/>
              </a:rPr>
              <a:t>ic</a:t>
            </a:r>
            <a:r>
              <a:rPr sz="1200" spc="25" dirty="0">
                <a:solidFill>
                  <a:srgbClr val="535353"/>
                </a:solidFill>
                <a:latin typeface="Microsoft Sans Serif"/>
                <a:cs typeface="Microsoft Sans Serif"/>
              </a:rPr>
              <a:t>e</a:t>
            </a:r>
            <a:r>
              <a:rPr sz="1200" spc="-70" dirty="0">
                <a:solidFill>
                  <a:srgbClr val="535353"/>
                </a:solidFill>
                <a:latin typeface="Microsoft Sans Serif"/>
                <a:cs typeface="Microsoft Sans Serif"/>
              </a:rPr>
              <a:t>s</a:t>
            </a:r>
            <a:endParaRPr sz="1200">
              <a:latin typeface="Microsoft Sans Serif"/>
              <a:cs typeface="Microsoft Sans Serif"/>
            </a:endParaRPr>
          </a:p>
          <a:p>
            <a:pPr marL="1550035" marR="14604" indent="368300" algn="r">
              <a:lnSpc>
                <a:spcPct val="161700"/>
              </a:lnSpc>
              <a:spcBef>
                <a:spcPts val="25"/>
              </a:spcBef>
            </a:pPr>
            <a:r>
              <a:rPr sz="1200" spc="-170" dirty="0">
                <a:solidFill>
                  <a:srgbClr val="535353"/>
                </a:solidFill>
                <a:latin typeface="Microsoft Sans Serif"/>
                <a:cs typeface="Microsoft Sans Serif"/>
              </a:rPr>
              <a:t>R</a:t>
            </a:r>
            <a:r>
              <a:rPr sz="1200" spc="25" dirty="0">
                <a:solidFill>
                  <a:srgbClr val="535353"/>
                </a:solidFill>
                <a:latin typeface="Microsoft Sans Serif"/>
                <a:cs typeface="Microsoft Sans Serif"/>
              </a:rPr>
              <a:t>e</a:t>
            </a:r>
            <a:r>
              <a:rPr sz="1200" spc="60" dirty="0">
                <a:solidFill>
                  <a:srgbClr val="535353"/>
                </a:solidFill>
                <a:latin typeface="Microsoft Sans Serif"/>
                <a:cs typeface="Microsoft Sans Serif"/>
              </a:rPr>
              <a:t>t</a:t>
            </a:r>
            <a:r>
              <a:rPr sz="1200" spc="-75" dirty="0">
                <a:solidFill>
                  <a:srgbClr val="535353"/>
                </a:solidFill>
                <a:latin typeface="Microsoft Sans Serif"/>
                <a:cs typeface="Microsoft Sans Serif"/>
              </a:rPr>
              <a:t>a</a:t>
            </a:r>
            <a:r>
              <a:rPr sz="1200" spc="25" dirty="0">
                <a:solidFill>
                  <a:srgbClr val="535353"/>
                </a:solidFill>
                <a:latin typeface="Microsoft Sans Serif"/>
                <a:cs typeface="Microsoft Sans Serif"/>
              </a:rPr>
              <a:t>il  </a:t>
            </a:r>
            <a:r>
              <a:rPr sz="1200" spc="30" dirty="0">
                <a:solidFill>
                  <a:srgbClr val="535353"/>
                </a:solidFill>
                <a:latin typeface="Microsoft Sans Serif"/>
                <a:cs typeface="Microsoft Sans Serif"/>
              </a:rPr>
              <a:t>H</a:t>
            </a:r>
            <a:r>
              <a:rPr sz="1200" spc="-75" dirty="0">
                <a:solidFill>
                  <a:srgbClr val="535353"/>
                </a:solidFill>
                <a:latin typeface="Microsoft Sans Serif"/>
                <a:cs typeface="Microsoft Sans Serif"/>
              </a:rPr>
              <a:t>e</a:t>
            </a:r>
            <a:r>
              <a:rPr sz="1200" spc="25" dirty="0">
                <a:solidFill>
                  <a:srgbClr val="535353"/>
                </a:solidFill>
                <a:latin typeface="Microsoft Sans Serif"/>
                <a:cs typeface="Microsoft Sans Serif"/>
              </a:rPr>
              <a:t>a</a:t>
            </a:r>
            <a:r>
              <a:rPr sz="1200" spc="20" dirty="0">
                <a:solidFill>
                  <a:srgbClr val="535353"/>
                </a:solidFill>
                <a:latin typeface="Microsoft Sans Serif"/>
                <a:cs typeface="Microsoft Sans Serif"/>
              </a:rPr>
              <a:t>l</a:t>
            </a:r>
            <a:r>
              <a:rPr sz="1200" spc="60" dirty="0">
                <a:solidFill>
                  <a:srgbClr val="535353"/>
                </a:solidFill>
                <a:latin typeface="Microsoft Sans Serif"/>
                <a:cs typeface="Microsoft Sans Serif"/>
              </a:rPr>
              <a:t>t</a:t>
            </a:r>
            <a:r>
              <a:rPr sz="1200" spc="30" dirty="0">
                <a:solidFill>
                  <a:srgbClr val="535353"/>
                </a:solidFill>
                <a:latin typeface="Microsoft Sans Serif"/>
                <a:cs typeface="Microsoft Sans Serif"/>
              </a:rPr>
              <a:t>h</a:t>
            </a:r>
            <a:r>
              <a:rPr sz="1200" spc="-15" dirty="0">
                <a:solidFill>
                  <a:srgbClr val="535353"/>
                </a:solidFill>
                <a:latin typeface="Microsoft Sans Serif"/>
                <a:cs typeface="Microsoft Sans Serif"/>
              </a:rPr>
              <a:t>c</a:t>
            </a:r>
            <a:r>
              <a:rPr sz="1200" spc="-60" dirty="0">
                <a:solidFill>
                  <a:srgbClr val="535353"/>
                </a:solidFill>
                <a:latin typeface="Microsoft Sans Serif"/>
                <a:cs typeface="Microsoft Sans Serif"/>
              </a:rPr>
              <a:t>a</a:t>
            </a:r>
            <a:r>
              <a:rPr sz="1200" spc="-5" dirty="0">
                <a:solidFill>
                  <a:srgbClr val="535353"/>
                </a:solidFill>
                <a:latin typeface="Microsoft Sans Serif"/>
                <a:cs typeface="Microsoft Sans Serif"/>
              </a:rPr>
              <a:t>r</a:t>
            </a:r>
            <a:r>
              <a:rPr sz="1200" spc="15" dirty="0">
                <a:solidFill>
                  <a:srgbClr val="535353"/>
                </a:solidFill>
                <a:latin typeface="Microsoft Sans Serif"/>
                <a:cs typeface="Microsoft Sans Serif"/>
              </a:rPr>
              <a:t>e</a:t>
            </a:r>
            <a:endParaRPr sz="1200">
              <a:latin typeface="Microsoft Sans Serif"/>
              <a:cs typeface="Microsoft Sans Serif"/>
            </a:endParaRPr>
          </a:p>
          <a:p>
            <a:pPr marR="15240" algn="r">
              <a:lnSpc>
                <a:spcPct val="100000"/>
              </a:lnSpc>
              <a:spcBef>
                <a:spcPts val="910"/>
              </a:spcBef>
            </a:pPr>
            <a:r>
              <a:rPr sz="1200" spc="20" dirty="0">
                <a:solidFill>
                  <a:srgbClr val="535353"/>
                </a:solidFill>
                <a:latin typeface="Microsoft Sans Serif"/>
                <a:cs typeface="Microsoft Sans Serif"/>
              </a:rPr>
              <a:t>Information</a:t>
            </a:r>
            <a:r>
              <a:rPr sz="1200" spc="-70" dirty="0">
                <a:solidFill>
                  <a:srgbClr val="535353"/>
                </a:solidFill>
                <a:latin typeface="Microsoft Sans Serif"/>
                <a:cs typeface="Microsoft Sans Serif"/>
              </a:rPr>
              <a:t> </a:t>
            </a:r>
            <a:r>
              <a:rPr sz="1200" spc="25" dirty="0">
                <a:solidFill>
                  <a:srgbClr val="535353"/>
                </a:solidFill>
                <a:latin typeface="Microsoft Sans Serif"/>
                <a:cs typeface="Microsoft Sans Serif"/>
              </a:rPr>
              <a:t>Technology</a:t>
            </a:r>
            <a:endParaRPr sz="1200">
              <a:latin typeface="Microsoft Sans Serif"/>
              <a:cs typeface="Microsoft Sans Serif"/>
            </a:endParaRPr>
          </a:p>
          <a:p>
            <a:pPr marR="5715" algn="r">
              <a:lnSpc>
                <a:spcPct val="100000"/>
              </a:lnSpc>
              <a:spcBef>
                <a:spcPts val="890"/>
              </a:spcBef>
            </a:pPr>
            <a:r>
              <a:rPr sz="1200" spc="25" dirty="0">
                <a:solidFill>
                  <a:srgbClr val="535353"/>
                </a:solidFill>
                <a:latin typeface="Microsoft Sans Serif"/>
                <a:cs typeface="Microsoft Sans Serif"/>
              </a:rPr>
              <a:t>Engineering</a:t>
            </a:r>
            <a:endParaRPr sz="1200">
              <a:latin typeface="Microsoft Sans Serif"/>
              <a:cs typeface="Microsoft Sans Serif"/>
            </a:endParaRPr>
          </a:p>
          <a:p>
            <a:pPr marL="123825" marR="5715" indent="-111760" algn="r">
              <a:lnSpc>
                <a:spcPct val="162300"/>
              </a:lnSpc>
              <a:spcBef>
                <a:spcPts val="15"/>
              </a:spcBef>
            </a:pPr>
            <a:r>
              <a:rPr sz="1200" spc="25" dirty="0">
                <a:solidFill>
                  <a:srgbClr val="535353"/>
                </a:solidFill>
                <a:latin typeface="Microsoft Sans Serif"/>
                <a:cs typeface="Microsoft Sans Serif"/>
              </a:rPr>
              <a:t>Accounting,</a:t>
            </a:r>
            <a:r>
              <a:rPr sz="1200" spc="-35" dirty="0">
                <a:solidFill>
                  <a:srgbClr val="535353"/>
                </a:solidFill>
                <a:latin typeface="Microsoft Sans Serif"/>
                <a:cs typeface="Microsoft Sans Serif"/>
              </a:rPr>
              <a:t> </a:t>
            </a:r>
            <a:r>
              <a:rPr sz="1200" spc="35" dirty="0">
                <a:solidFill>
                  <a:srgbClr val="535353"/>
                </a:solidFill>
                <a:latin typeface="Microsoft Sans Serif"/>
                <a:cs typeface="Microsoft Sans Serif"/>
              </a:rPr>
              <a:t>auditing,</a:t>
            </a:r>
            <a:r>
              <a:rPr sz="1200" spc="-30" dirty="0">
                <a:solidFill>
                  <a:srgbClr val="535353"/>
                </a:solidFill>
                <a:latin typeface="Microsoft Sans Serif"/>
                <a:cs typeface="Microsoft Sans Serif"/>
              </a:rPr>
              <a:t> </a:t>
            </a:r>
            <a:r>
              <a:rPr sz="1200" spc="10" dirty="0">
                <a:solidFill>
                  <a:srgbClr val="535353"/>
                </a:solidFill>
                <a:latin typeface="Microsoft Sans Serif"/>
                <a:cs typeface="Microsoft Sans Serif"/>
              </a:rPr>
              <a:t>payroll,</a:t>
            </a:r>
            <a:r>
              <a:rPr sz="1200" spc="-30" dirty="0">
                <a:solidFill>
                  <a:srgbClr val="535353"/>
                </a:solidFill>
                <a:latin typeface="Microsoft Sans Serif"/>
                <a:cs typeface="Microsoft Sans Serif"/>
              </a:rPr>
              <a:t> </a:t>
            </a:r>
            <a:r>
              <a:rPr sz="1200" spc="20" dirty="0">
                <a:solidFill>
                  <a:srgbClr val="535353"/>
                </a:solidFill>
                <a:latin typeface="Microsoft Sans Serif"/>
                <a:cs typeface="Microsoft Sans Serif"/>
              </a:rPr>
              <a:t>tax </a:t>
            </a:r>
            <a:r>
              <a:rPr sz="1200" spc="-305" dirty="0">
                <a:solidFill>
                  <a:srgbClr val="535353"/>
                </a:solidFill>
                <a:latin typeface="Microsoft Sans Serif"/>
                <a:cs typeface="Microsoft Sans Serif"/>
              </a:rPr>
              <a:t> </a:t>
            </a:r>
            <a:r>
              <a:rPr sz="1200" spc="35" dirty="0">
                <a:solidFill>
                  <a:srgbClr val="535353"/>
                </a:solidFill>
                <a:latin typeface="Microsoft Sans Serif"/>
                <a:cs typeface="Microsoft Sans Serif"/>
              </a:rPr>
              <a:t>Agriculture/</a:t>
            </a:r>
            <a:r>
              <a:rPr sz="1200" spc="25" dirty="0">
                <a:solidFill>
                  <a:srgbClr val="535353"/>
                </a:solidFill>
                <a:latin typeface="Microsoft Sans Serif"/>
                <a:cs typeface="Microsoft Sans Serif"/>
              </a:rPr>
              <a:t> </a:t>
            </a:r>
            <a:r>
              <a:rPr sz="1200" spc="5" dirty="0">
                <a:solidFill>
                  <a:srgbClr val="535353"/>
                </a:solidFill>
                <a:latin typeface="Microsoft Sans Serif"/>
                <a:cs typeface="Microsoft Sans Serif"/>
              </a:rPr>
              <a:t>Forestry/</a:t>
            </a:r>
            <a:r>
              <a:rPr sz="1200" spc="25" dirty="0">
                <a:solidFill>
                  <a:srgbClr val="535353"/>
                </a:solidFill>
                <a:latin typeface="Microsoft Sans Serif"/>
                <a:cs typeface="Microsoft Sans Serif"/>
              </a:rPr>
              <a:t> </a:t>
            </a:r>
            <a:r>
              <a:rPr sz="1200" spc="10" dirty="0">
                <a:solidFill>
                  <a:srgbClr val="535353"/>
                </a:solidFill>
                <a:latin typeface="Microsoft Sans Serif"/>
                <a:cs typeface="Microsoft Sans Serif"/>
              </a:rPr>
              <a:t>Fishing </a:t>
            </a:r>
            <a:r>
              <a:rPr sz="1200" spc="15" dirty="0">
                <a:solidFill>
                  <a:srgbClr val="535353"/>
                </a:solidFill>
                <a:latin typeface="Microsoft Sans Serif"/>
                <a:cs typeface="Microsoft Sans Serif"/>
              </a:rPr>
              <a:t> </a:t>
            </a:r>
            <a:r>
              <a:rPr sz="1200" spc="25" dirty="0">
                <a:solidFill>
                  <a:srgbClr val="535353"/>
                </a:solidFill>
                <a:latin typeface="Microsoft Sans Serif"/>
                <a:cs typeface="Microsoft Sans Serif"/>
              </a:rPr>
              <a:t>Hospitality/ Hotels/ </a:t>
            </a:r>
            <a:r>
              <a:rPr sz="1200" spc="-20" dirty="0">
                <a:solidFill>
                  <a:srgbClr val="535353"/>
                </a:solidFill>
                <a:latin typeface="Microsoft Sans Serif"/>
                <a:cs typeface="Microsoft Sans Serif"/>
              </a:rPr>
              <a:t>Restaurants </a:t>
            </a:r>
            <a:r>
              <a:rPr sz="1200" spc="-305" dirty="0">
                <a:solidFill>
                  <a:srgbClr val="535353"/>
                </a:solidFill>
                <a:latin typeface="Microsoft Sans Serif"/>
                <a:cs typeface="Microsoft Sans Serif"/>
              </a:rPr>
              <a:t> </a:t>
            </a:r>
            <a:r>
              <a:rPr sz="1200" spc="-5" dirty="0">
                <a:solidFill>
                  <a:srgbClr val="535353"/>
                </a:solidFill>
                <a:latin typeface="Microsoft Sans Serif"/>
                <a:cs typeface="Microsoft Sans Serif"/>
              </a:rPr>
              <a:t>B</a:t>
            </a:r>
            <a:r>
              <a:rPr sz="1200" spc="25" dirty="0">
                <a:solidFill>
                  <a:srgbClr val="535353"/>
                </a:solidFill>
                <a:latin typeface="Microsoft Sans Serif"/>
                <a:cs typeface="Microsoft Sans Serif"/>
              </a:rPr>
              <a:t>u</a:t>
            </a:r>
            <a:r>
              <a:rPr sz="1200" spc="-105" dirty="0">
                <a:solidFill>
                  <a:srgbClr val="535353"/>
                </a:solidFill>
                <a:latin typeface="Microsoft Sans Serif"/>
                <a:cs typeface="Microsoft Sans Serif"/>
              </a:rPr>
              <a:t>s</a:t>
            </a:r>
            <a:r>
              <a:rPr sz="1200" spc="25" dirty="0">
                <a:solidFill>
                  <a:srgbClr val="535353"/>
                </a:solidFill>
                <a:latin typeface="Microsoft Sans Serif"/>
                <a:cs typeface="Microsoft Sans Serif"/>
              </a:rPr>
              <a:t>ine</a:t>
            </a:r>
            <a:r>
              <a:rPr sz="1200" spc="-105" dirty="0">
                <a:solidFill>
                  <a:srgbClr val="535353"/>
                </a:solidFill>
                <a:latin typeface="Microsoft Sans Serif"/>
                <a:cs typeface="Microsoft Sans Serif"/>
              </a:rPr>
              <a:t>s</a:t>
            </a:r>
            <a:r>
              <a:rPr sz="1200" spc="-70" dirty="0">
                <a:solidFill>
                  <a:srgbClr val="535353"/>
                </a:solidFill>
                <a:latin typeface="Microsoft Sans Serif"/>
                <a:cs typeface="Microsoft Sans Serif"/>
              </a:rPr>
              <a:t>s</a:t>
            </a:r>
            <a:r>
              <a:rPr sz="1200" spc="-55" dirty="0">
                <a:solidFill>
                  <a:srgbClr val="535353"/>
                </a:solidFill>
                <a:latin typeface="Microsoft Sans Serif"/>
                <a:cs typeface="Microsoft Sans Serif"/>
              </a:rPr>
              <a:t> </a:t>
            </a:r>
            <a:r>
              <a:rPr sz="1200" spc="-105" dirty="0">
                <a:solidFill>
                  <a:srgbClr val="535353"/>
                </a:solidFill>
                <a:latin typeface="Microsoft Sans Serif"/>
                <a:cs typeface="Microsoft Sans Serif"/>
              </a:rPr>
              <a:t>S</a:t>
            </a:r>
            <a:r>
              <a:rPr sz="1200" spc="25" dirty="0">
                <a:solidFill>
                  <a:srgbClr val="535353"/>
                </a:solidFill>
                <a:latin typeface="Microsoft Sans Serif"/>
                <a:cs typeface="Microsoft Sans Serif"/>
              </a:rPr>
              <a:t>e</a:t>
            </a:r>
            <a:r>
              <a:rPr sz="1200" spc="-5" dirty="0">
                <a:solidFill>
                  <a:srgbClr val="535353"/>
                </a:solidFill>
                <a:latin typeface="Microsoft Sans Serif"/>
                <a:cs typeface="Microsoft Sans Serif"/>
              </a:rPr>
              <a:t>rv</a:t>
            </a:r>
            <a:r>
              <a:rPr sz="1200" spc="10" dirty="0">
                <a:solidFill>
                  <a:srgbClr val="535353"/>
                </a:solidFill>
                <a:latin typeface="Microsoft Sans Serif"/>
                <a:cs typeface="Microsoft Sans Serif"/>
              </a:rPr>
              <a:t>ic</a:t>
            </a:r>
            <a:r>
              <a:rPr sz="1200" spc="25" dirty="0">
                <a:solidFill>
                  <a:srgbClr val="535353"/>
                </a:solidFill>
                <a:latin typeface="Microsoft Sans Serif"/>
                <a:cs typeface="Microsoft Sans Serif"/>
              </a:rPr>
              <a:t>e</a:t>
            </a:r>
            <a:r>
              <a:rPr sz="1200" spc="-105" dirty="0">
                <a:solidFill>
                  <a:srgbClr val="535353"/>
                </a:solidFill>
                <a:latin typeface="Microsoft Sans Serif"/>
                <a:cs typeface="Microsoft Sans Serif"/>
              </a:rPr>
              <a:t>s</a:t>
            </a:r>
            <a:r>
              <a:rPr sz="1200" spc="110" dirty="0">
                <a:solidFill>
                  <a:srgbClr val="535353"/>
                </a:solidFill>
                <a:latin typeface="Microsoft Sans Serif"/>
                <a:cs typeface="Microsoft Sans Serif"/>
              </a:rPr>
              <a:t>/</a:t>
            </a:r>
            <a:r>
              <a:rPr sz="1200" spc="35" dirty="0">
                <a:solidFill>
                  <a:srgbClr val="535353"/>
                </a:solidFill>
                <a:latin typeface="Microsoft Sans Serif"/>
                <a:cs typeface="Microsoft Sans Serif"/>
              </a:rPr>
              <a:t> </a:t>
            </a:r>
            <a:r>
              <a:rPr sz="1200" spc="30" dirty="0">
                <a:solidFill>
                  <a:srgbClr val="535353"/>
                </a:solidFill>
                <a:latin typeface="Microsoft Sans Serif"/>
                <a:cs typeface="Microsoft Sans Serif"/>
              </a:rPr>
              <a:t>Co</a:t>
            </a:r>
            <a:r>
              <a:rPr sz="1200" spc="25" dirty="0">
                <a:solidFill>
                  <a:srgbClr val="535353"/>
                </a:solidFill>
                <a:latin typeface="Microsoft Sans Serif"/>
                <a:cs typeface="Microsoft Sans Serif"/>
              </a:rPr>
              <a:t>n</a:t>
            </a:r>
            <a:r>
              <a:rPr sz="1200" spc="-105" dirty="0">
                <a:solidFill>
                  <a:srgbClr val="535353"/>
                </a:solidFill>
                <a:latin typeface="Microsoft Sans Serif"/>
                <a:cs typeface="Microsoft Sans Serif"/>
              </a:rPr>
              <a:t>s</a:t>
            </a:r>
            <a:r>
              <a:rPr sz="1200" spc="25" dirty="0">
                <a:solidFill>
                  <a:srgbClr val="535353"/>
                </a:solidFill>
                <a:latin typeface="Microsoft Sans Serif"/>
                <a:cs typeface="Microsoft Sans Serif"/>
              </a:rPr>
              <a:t>u</a:t>
            </a:r>
            <a:r>
              <a:rPr sz="1200" spc="20" dirty="0">
                <a:solidFill>
                  <a:srgbClr val="535353"/>
                </a:solidFill>
                <a:latin typeface="Microsoft Sans Serif"/>
                <a:cs typeface="Microsoft Sans Serif"/>
              </a:rPr>
              <a:t>l</a:t>
            </a:r>
            <a:r>
              <a:rPr sz="1200" spc="60" dirty="0">
                <a:solidFill>
                  <a:srgbClr val="535353"/>
                </a:solidFill>
                <a:latin typeface="Microsoft Sans Serif"/>
                <a:cs typeface="Microsoft Sans Serif"/>
              </a:rPr>
              <a:t>t</a:t>
            </a:r>
            <a:r>
              <a:rPr sz="1200" spc="25" dirty="0">
                <a:solidFill>
                  <a:srgbClr val="535353"/>
                </a:solidFill>
                <a:latin typeface="Microsoft Sans Serif"/>
                <a:cs typeface="Microsoft Sans Serif"/>
              </a:rPr>
              <a:t>in</a:t>
            </a:r>
            <a:r>
              <a:rPr sz="1200" spc="55" dirty="0">
                <a:solidFill>
                  <a:srgbClr val="535353"/>
                </a:solidFill>
                <a:latin typeface="Microsoft Sans Serif"/>
                <a:cs typeface="Microsoft Sans Serif"/>
              </a:rPr>
              <a:t>g  </a:t>
            </a:r>
            <a:r>
              <a:rPr sz="1200" spc="25" dirty="0">
                <a:solidFill>
                  <a:srgbClr val="535353"/>
                </a:solidFill>
                <a:latin typeface="Microsoft Sans Serif"/>
                <a:cs typeface="Microsoft Sans Serif"/>
              </a:rPr>
              <a:t>Food, </a:t>
            </a:r>
            <a:r>
              <a:rPr sz="1200" spc="5" dirty="0">
                <a:solidFill>
                  <a:srgbClr val="535353"/>
                </a:solidFill>
                <a:latin typeface="Microsoft Sans Serif"/>
                <a:cs typeface="Microsoft Sans Serif"/>
              </a:rPr>
              <a:t>Beverages </a:t>
            </a:r>
            <a:r>
              <a:rPr sz="1200" spc="40" dirty="0">
                <a:solidFill>
                  <a:srgbClr val="535353"/>
                </a:solidFill>
                <a:latin typeface="Microsoft Sans Serif"/>
                <a:cs typeface="Microsoft Sans Serif"/>
              </a:rPr>
              <a:t>&amp; </a:t>
            </a:r>
            <a:r>
              <a:rPr sz="1200" spc="30" dirty="0">
                <a:solidFill>
                  <a:srgbClr val="535353"/>
                </a:solidFill>
                <a:latin typeface="Microsoft Sans Serif"/>
                <a:cs typeface="Microsoft Sans Serif"/>
              </a:rPr>
              <a:t>Tobacco </a:t>
            </a:r>
            <a:r>
              <a:rPr sz="1200" spc="35" dirty="0">
                <a:solidFill>
                  <a:srgbClr val="535353"/>
                </a:solidFill>
                <a:latin typeface="Microsoft Sans Serif"/>
                <a:cs typeface="Microsoft Sans Serif"/>
              </a:rPr>
              <a:t> </a:t>
            </a:r>
            <a:r>
              <a:rPr sz="1200" spc="10" dirty="0">
                <a:solidFill>
                  <a:srgbClr val="535353"/>
                </a:solidFill>
                <a:latin typeface="Microsoft Sans Serif"/>
                <a:cs typeface="Microsoft Sans Serif"/>
              </a:rPr>
              <a:t>Entertainment,</a:t>
            </a:r>
            <a:r>
              <a:rPr sz="1200" spc="40" dirty="0">
                <a:solidFill>
                  <a:srgbClr val="535353"/>
                </a:solidFill>
                <a:latin typeface="Microsoft Sans Serif"/>
                <a:cs typeface="Microsoft Sans Serif"/>
              </a:rPr>
              <a:t> </a:t>
            </a:r>
            <a:r>
              <a:rPr sz="1200" dirty="0">
                <a:solidFill>
                  <a:srgbClr val="535353"/>
                </a:solidFill>
                <a:latin typeface="Microsoft Sans Serif"/>
                <a:cs typeface="Microsoft Sans Serif"/>
              </a:rPr>
              <a:t>Movies</a:t>
            </a:r>
            <a:r>
              <a:rPr sz="1200" spc="30" dirty="0">
                <a:solidFill>
                  <a:srgbClr val="535353"/>
                </a:solidFill>
                <a:latin typeface="Microsoft Sans Serif"/>
                <a:cs typeface="Microsoft Sans Serif"/>
              </a:rPr>
              <a:t> </a:t>
            </a:r>
            <a:r>
              <a:rPr sz="1200" spc="40" dirty="0">
                <a:solidFill>
                  <a:srgbClr val="535353"/>
                </a:solidFill>
                <a:latin typeface="Microsoft Sans Serif"/>
                <a:cs typeface="Microsoft Sans Serif"/>
              </a:rPr>
              <a:t>&amp;</a:t>
            </a:r>
            <a:r>
              <a:rPr sz="1200" spc="-80" dirty="0">
                <a:solidFill>
                  <a:srgbClr val="535353"/>
                </a:solidFill>
                <a:latin typeface="Microsoft Sans Serif"/>
                <a:cs typeface="Microsoft Sans Serif"/>
              </a:rPr>
              <a:t> </a:t>
            </a:r>
            <a:r>
              <a:rPr sz="1200" spc="30" dirty="0">
                <a:solidFill>
                  <a:srgbClr val="535353"/>
                </a:solidFill>
                <a:latin typeface="Microsoft Sans Serif"/>
                <a:cs typeface="Microsoft Sans Serif"/>
              </a:rPr>
              <a:t>Media</a:t>
            </a:r>
            <a:endParaRPr sz="1200">
              <a:latin typeface="Microsoft Sans Serif"/>
              <a:cs typeface="Microsoft Sans Serif"/>
            </a:endParaRPr>
          </a:p>
          <a:p>
            <a:pPr marL="704215" marR="5080" indent="786765" algn="r">
              <a:lnSpc>
                <a:spcPct val="162500"/>
              </a:lnSpc>
              <a:spcBef>
                <a:spcPts val="10"/>
              </a:spcBef>
            </a:pPr>
            <a:r>
              <a:rPr sz="1200" spc="-5" dirty="0">
                <a:solidFill>
                  <a:srgbClr val="535353"/>
                </a:solidFill>
                <a:latin typeface="Microsoft Sans Serif"/>
                <a:cs typeface="Microsoft Sans Serif"/>
              </a:rPr>
              <a:t>A</a:t>
            </a:r>
            <a:r>
              <a:rPr sz="1200" spc="25" dirty="0">
                <a:solidFill>
                  <a:srgbClr val="535353"/>
                </a:solidFill>
                <a:latin typeface="Microsoft Sans Serif"/>
                <a:cs typeface="Microsoft Sans Serif"/>
              </a:rPr>
              <a:t>u</a:t>
            </a:r>
            <a:r>
              <a:rPr sz="1200" spc="60" dirty="0">
                <a:solidFill>
                  <a:srgbClr val="535353"/>
                </a:solidFill>
                <a:latin typeface="Microsoft Sans Serif"/>
                <a:cs typeface="Microsoft Sans Serif"/>
              </a:rPr>
              <a:t>t</a:t>
            </a:r>
            <a:r>
              <a:rPr sz="1200" spc="130" dirty="0">
                <a:solidFill>
                  <a:srgbClr val="535353"/>
                </a:solidFill>
                <a:latin typeface="Microsoft Sans Serif"/>
                <a:cs typeface="Microsoft Sans Serif"/>
              </a:rPr>
              <a:t>o</a:t>
            </a:r>
            <a:r>
              <a:rPr sz="1200" dirty="0">
                <a:solidFill>
                  <a:srgbClr val="535353"/>
                </a:solidFill>
                <a:latin typeface="Microsoft Sans Serif"/>
                <a:cs typeface="Microsoft Sans Serif"/>
              </a:rPr>
              <a:t>m</a:t>
            </a:r>
            <a:r>
              <a:rPr sz="1200" spc="30" dirty="0">
                <a:solidFill>
                  <a:srgbClr val="535353"/>
                </a:solidFill>
                <a:latin typeface="Microsoft Sans Serif"/>
                <a:cs typeface="Microsoft Sans Serif"/>
              </a:rPr>
              <a:t>o</a:t>
            </a:r>
            <a:r>
              <a:rPr sz="1200" spc="60" dirty="0">
                <a:solidFill>
                  <a:srgbClr val="535353"/>
                </a:solidFill>
                <a:latin typeface="Microsoft Sans Serif"/>
                <a:cs typeface="Microsoft Sans Serif"/>
              </a:rPr>
              <a:t>t</a:t>
            </a:r>
            <a:r>
              <a:rPr sz="1200" dirty="0">
                <a:solidFill>
                  <a:srgbClr val="535353"/>
                </a:solidFill>
                <a:latin typeface="Microsoft Sans Serif"/>
                <a:cs typeface="Microsoft Sans Serif"/>
              </a:rPr>
              <a:t>i</a:t>
            </a:r>
            <a:r>
              <a:rPr sz="1200" spc="15" dirty="0">
                <a:solidFill>
                  <a:srgbClr val="535353"/>
                </a:solidFill>
                <a:latin typeface="Microsoft Sans Serif"/>
                <a:cs typeface="Microsoft Sans Serif"/>
              </a:rPr>
              <a:t>v</a:t>
            </a:r>
            <a:r>
              <a:rPr sz="1200" spc="10" dirty="0">
                <a:solidFill>
                  <a:srgbClr val="535353"/>
                </a:solidFill>
                <a:latin typeface="Microsoft Sans Serif"/>
                <a:cs typeface="Microsoft Sans Serif"/>
              </a:rPr>
              <a:t>e  </a:t>
            </a:r>
            <a:r>
              <a:rPr sz="1200" spc="25" dirty="0">
                <a:solidFill>
                  <a:srgbClr val="535353"/>
                </a:solidFill>
                <a:latin typeface="Microsoft Sans Serif"/>
                <a:cs typeface="Microsoft Sans Serif"/>
              </a:rPr>
              <a:t>Construction </a:t>
            </a:r>
            <a:r>
              <a:rPr sz="1200" spc="30" dirty="0">
                <a:solidFill>
                  <a:srgbClr val="535353"/>
                </a:solidFill>
                <a:latin typeface="Microsoft Sans Serif"/>
                <a:cs typeface="Microsoft Sans Serif"/>
              </a:rPr>
              <a:t> </a:t>
            </a:r>
            <a:r>
              <a:rPr sz="1200" spc="95" dirty="0">
                <a:solidFill>
                  <a:srgbClr val="535353"/>
                </a:solidFill>
                <a:latin typeface="Microsoft Sans Serif"/>
                <a:cs typeface="Microsoft Sans Serif"/>
              </a:rPr>
              <a:t>M</a:t>
            </a:r>
            <a:r>
              <a:rPr sz="1200" spc="-75" dirty="0">
                <a:solidFill>
                  <a:srgbClr val="535353"/>
                </a:solidFill>
                <a:latin typeface="Microsoft Sans Serif"/>
                <a:cs typeface="Microsoft Sans Serif"/>
              </a:rPr>
              <a:t>a</a:t>
            </a:r>
            <a:r>
              <a:rPr sz="1200" spc="-5" dirty="0">
                <a:solidFill>
                  <a:srgbClr val="535353"/>
                </a:solidFill>
                <a:latin typeface="Microsoft Sans Serif"/>
                <a:cs typeface="Microsoft Sans Serif"/>
              </a:rPr>
              <a:t>rk</a:t>
            </a:r>
            <a:r>
              <a:rPr sz="1200" spc="25" dirty="0">
                <a:solidFill>
                  <a:srgbClr val="535353"/>
                </a:solidFill>
                <a:latin typeface="Microsoft Sans Serif"/>
                <a:cs typeface="Microsoft Sans Serif"/>
              </a:rPr>
              <a:t>e</a:t>
            </a:r>
            <a:r>
              <a:rPr sz="1200" spc="60" dirty="0">
                <a:solidFill>
                  <a:srgbClr val="535353"/>
                </a:solidFill>
                <a:latin typeface="Microsoft Sans Serif"/>
                <a:cs typeface="Microsoft Sans Serif"/>
              </a:rPr>
              <a:t>t</a:t>
            </a:r>
            <a:r>
              <a:rPr sz="1200" spc="25" dirty="0">
                <a:solidFill>
                  <a:srgbClr val="535353"/>
                </a:solidFill>
                <a:latin typeface="Microsoft Sans Serif"/>
                <a:cs typeface="Microsoft Sans Serif"/>
              </a:rPr>
              <a:t>in</a:t>
            </a:r>
            <a:r>
              <a:rPr sz="1200" spc="130" dirty="0">
                <a:solidFill>
                  <a:srgbClr val="535353"/>
                </a:solidFill>
                <a:latin typeface="Microsoft Sans Serif"/>
                <a:cs typeface="Microsoft Sans Serif"/>
              </a:rPr>
              <a:t>g</a:t>
            </a:r>
            <a:r>
              <a:rPr sz="1200" spc="110" dirty="0">
                <a:solidFill>
                  <a:srgbClr val="535353"/>
                </a:solidFill>
                <a:latin typeface="Microsoft Sans Serif"/>
                <a:cs typeface="Microsoft Sans Serif"/>
              </a:rPr>
              <a:t>/</a:t>
            </a:r>
            <a:r>
              <a:rPr sz="1200" spc="-65" dirty="0">
                <a:solidFill>
                  <a:srgbClr val="535353"/>
                </a:solidFill>
                <a:latin typeface="Microsoft Sans Serif"/>
                <a:cs typeface="Microsoft Sans Serif"/>
              </a:rPr>
              <a:t> </a:t>
            </a:r>
            <a:r>
              <a:rPr sz="1200" spc="95" dirty="0">
                <a:solidFill>
                  <a:srgbClr val="535353"/>
                </a:solidFill>
                <a:latin typeface="Microsoft Sans Serif"/>
                <a:cs typeface="Microsoft Sans Serif"/>
              </a:rPr>
              <a:t>A</a:t>
            </a:r>
            <a:r>
              <a:rPr sz="1200" spc="30" dirty="0">
                <a:solidFill>
                  <a:srgbClr val="535353"/>
                </a:solidFill>
                <a:latin typeface="Microsoft Sans Serif"/>
                <a:cs typeface="Microsoft Sans Serif"/>
              </a:rPr>
              <a:t>d</a:t>
            </a:r>
            <a:r>
              <a:rPr sz="1200" spc="-5" dirty="0">
                <a:solidFill>
                  <a:srgbClr val="535353"/>
                </a:solidFill>
                <a:latin typeface="Microsoft Sans Serif"/>
                <a:cs typeface="Microsoft Sans Serif"/>
              </a:rPr>
              <a:t>v</a:t>
            </a:r>
            <a:r>
              <a:rPr sz="1200" spc="25" dirty="0">
                <a:solidFill>
                  <a:srgbClr val="535353"/>
                </a:solidFill>
                <a:latin typeface="Microsoft Sans Serif"/>
                <a:cs typeface="Microsoft Sans Serif"/>
              </a:rPr>
              <a:t>e</a:t>
            </a:r>
            <a:r>
              <a:rPr sz="1200" spc="-5" dirty="0">
                <a:solidFill>
                  <a:srgbClr val="535353"/>
                </a:solidFill>
                <a:latin typeface="Microsoft Sans Serif"/>
                <a:cs typeface="Microsoft Sans Serif"/>
              </a:rPr>
              <a:t>r</a:t>
            </a:r>
            <a:r>
              <a:rPr sz="1200" spc="60" dirty="0">
                <a:solidFill>
                  <a:srgbClr val="535353"/>
                </a:solidFill>
                <a:latin typeface="Microsoft Sans Serif"/>
                <a:cs typeface="Microsoft Sans Serif"/>
              </a:rPr>
              <a:t>t</a:t>
            </a:r>
            <a:r>
              <a:rPr sz="1200" spc="-15" dirty="0">
                <a:solidFill>
                  <a:srgbClr val="535353"/>
                </a:solidFill>
                <a:latin typeface="Microsoft Sans Serif"/>
                <a:cs typeface="Microsoft Sans Serif"/>
              </a:rPr>
              <a:t>i</a:t>
            </a:r>
            <a:r>
              <a:rPr sz="1200" spc="-65" dirty="0">
                <a:solidFill>
                  <a:srgbClr val="535353"/>
                </a:solidFill>
                <a:latin typeface="Microsoft Sans Serif"/>
                <a:cs typeface="Microsoft Sans Serif"/>
              </a:rPr>
              <a:t>s</a:t>
            </a:r>
            <a:r>
              <a:rPr sz="1200" spc="25" dirty="0">
                <a:solidFill>
                  <a:srgbClr val="535353"/>
                </a:solidFill>
                <a:latin typeface="Microsoft Sans Serif"/>
                <a:cs typeface="Microsoft Sans Serif"/>
              </a:rPr>
              <a:t>in</a:t>
            </a:r>
            <a:r>
              <a:rPr sz="1200" spc="90" dirty="0">
                <a:solidFill>
                  <a:srgbClr val="535353"/>
                </a:solidFill>
                <a:latin typeface="Microsoft Sans Serif"/>
                <a:cs typeface="Microsoft Sans Serif"/>
              </a:rPr>
              <a:t>g</a:t>
            </a:r>
            <a:endParaRPr sz="1200">
              <a:latin typeface="Microsoft Sans Serif"/>
              <a:cs typeface="Microsoft Sans Serif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2745962" y="1711452"/>
            <a:ext cx="257810" cy="238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spc="110" dirty="0">
                <a:solidFill>
                  <a:srgbClr val="535353"/>
                </a:solidFill>
                <a:latin typeface="Trebuchet MS"/>
                <a:cs typeface="Trebuchet MS"/>
              </a:rPr>
              <a:t>ZA</a:t>
            </a:r>
            <a:endParaRPr sz="1400">
              <a:latin typeface="Trebuchet MS"/>
              <a:cs typeface="Trebuchet MS"/>
            </a:endParaRPr>
          </a:p>
        </p:txBody>
      </p:sp>
      <p:grpSp>
        <p:nvGrpSpPr>
          <p:cNvPr id="8" name="object 8"/>
          <p:cNvGrpSpPr/>
          <p:nvPr/>
        </p:nvGrpSpPr>
        <p:grpSpPr>
          <a:xfrm>
            <a:off x="8508179" y="2133376"/>
            <a:ext cx="1611630" cy="4458335"/>
            <a:chOff x="8508179" y="2133376"/>
            <a:chExt cx="1611630" cy="4458335"/>
          </a:xfrm>
        </p:grpSpPr>
        <p:sp>
          <p:nvSpPr>
            <p:cNvPr id="9" name="object 9"/>
            <p:cNvSpPr/>
            <p:nvPr/>
          </p:nvSpPr>
          <p:spPr>
            <a:xfrm>
              <a:off x="8512937" y="2228087"/>
              <a:ext cx="1606550" cy="4267200"/>
            </a:xfrm>
            <a:custGeom>
              <a:avLst/>
              <a:gdLst/>
              <a:ahLst/>
              <a:cxnLst/>
              <a:rect l="l" t="t" r="r" b="b"/>
              <a:pathLst>
                <a:path w="1606550" h="4267200">
                  <a:moveTo>
                    <a:pt x="533527" y="4160520"/>
                  </a:moveTo>
                  <a:lnTo>
                    <a:pt x="0" y="4160520"/>
                  </a:lnTo>
                  <a:lnTo>
                    <a:pt x="0" y="4267200"/>
                  </a:lnTo>
                  <a:lnTo>
                    <a:pt x="533527" y="4267200"/>
                  </a:lnTo>
                  <a:lnTo>
                    <a:pt x="533527" y="4160520"/>
                  </a:lnTo>
                  <a:close/>
                </a:path>
                <a:path w="1606550" h="4267200">
                  <a:moveTo>
                    <a:pt x="564007" y="3864864"/>
                  </a:moveTo>
                  <a:lnTo>
                    <a:pt x="0" y="3864864"/>
                  </a:lnTo>
                  <a:lnTo>
                    <a:pt x="0" y="3971544"/>
                  </a:lnTo>
                  <a:lnTo>
                    <a:pt x="564007" y="3971544"/>
                  </a:lnTo>
                  <a:lnTo>
                    <a:pt x="564007" y="3864864"/>
                  </a:lnTo>
                  <a:close/>
                </a:path>
                <a:path w="1606550" h="4267200">
                  <a:moveTo>
                    <a:pt x="579247" y="3566160"/>
                  </a:moveTo>
                  <a:lnTo>
                    <a:pt x="0" y="3566160"/>
                  </a:lnTo>
                  <a:lnTo>
                    <a:pt x="0" y="3672840"/>
                  </a:lnTo>
                  <a:lnTo>
                    <a:pt x="579247" y="3672840"/>
                  </a:lnTo>
                  <a:lnTo>
                    <a:pt x="579247" y="3566160"/>
                  </a:lnTo>
                  <a:close/>
                </a:path>
                <a:path w="1606550" h="4267200">
                  <a:moveTo>
                    <a:pt x="612775" y="3270504"/>
                  </a:moveTo>
                  <a:lnTo>
                    <a:pt x="0" y="3270504"/>
                  </a:lnTo>
                  <a:lnTo>
                    <a:pt x="0" y="3377184"/>
                  </a:lnTo>
                  <a:lnTo>
                    <a:pt x="612775" y="3377184"/>
                  </a:lnTo>
                  <a:lnTo>
                    <a:pt x="612775" y="3270504"/>
                  </a:lnTo>
                  <a:close/>
                </a:path>
                <a:path w="1606550" h="4267200">
                  <a:moveTo>
                    <a:pt x="664591" y="2971800"/>
                  </a:moveTo>
                  <a:lnTo>
                    <a:pt x="0" y="2971800"/>
                  </a:lnTo>
                  <a:lnTo>
                    <a:pt x="0" y="3078480"/>
                  </a:lnTo>
                  <a:lnTo>
                    <a:pt x="664591" y="3078480"/>
                  </a:lnTo>
                  <a:lnTo>
                    <a:pt x="664591" y="2971800"/>
                  </a:lnTo>
                  <a:close/>
                </a:path>
                <a:path w="1606550" h="4267200">
                  <a:moveTo>
                    <a:pt x="698119" y="2676144"/>
                  </a:moveTo>
                  <a:lnTo>
                    <a:pt x="0" y="2676144"/>
                  </a:lnTo>
                  <a:lnTo>
                    <a:pt x="0" y="2782824"/>
                  </a:lnTo>
                  <a:lnTo>
                    <a:pt x="698119" y="2782824"/>
                  </a:lnTo>
                  <a:lnTo>
                    <a:pt x="698119" y="2676144"/>
                  </a:lnTo>
                  <a:close/>
                </a:path>
                <a:path w="1606550" h="4267200">
                  <a:moveTo>
                    <a:pt x="777367" y="2377440"/>
                  </a:moveTo>
                  <a:lnTo>
                    <a:pt x="0" y="2377440"/>
                  </a:lnTo>
                  <a:lnTo>
                    <a:pt x="0" y="2484120"/>
                  </a:lnTo>
                  <a:lnTo>
                    <a:pt x="777367" y="2484120"/>
                  </a:lnTo>
                  <a:lnTo>
                    <a:pt x="777367" y="2377440"/>
                  </a:lnTo>
                  <a:close/>
                </a:path>
                <a:path w="1606550" h="4267200">
                  <a:moveTo>
                    <a:pt x="786511" y="2081784"/>
                  </a:moveTo>
                  <a:lnTo>
                    <a:pt x="0" y="2081784"/>
                  </a:lnTo>
                  <a:lnTo>
                    <a:pt x="0" y="2188464"/>
                  </a:lnTo>
                  <a:lnTo>
                    <a:pt x="786511" y="2188464"/>
                  </a:lnTo>
                  <a:lnTo>
                    <a:pt x="786511" y="2081784"/>
                  </a:lnTo>
                  <a:close/>
                </a:path>
                <a:path w="1606550" h="4267200">
                  <a:moveTo>
                    <a:pt x="935863" y="1783080"/>
                  </a:moveTo>
                  <a:lnTo>
                    <a:pt x="0" y="1783080"/>
                  </a:lnTo>
                  <a:lnTo>
                    <a:pt x="0" y="1889760"/>
                  </a:lnTo>
                  <a:lnTo>
                    <a:pt x="935863" y="1889760"/>
                  </a:lnTo>
                  <a:lnTo>
                    <a:pt x="935863" y="1783080"/>
                  </a:lnTo>
                  <a:close/>
                </a:path>
                <a:path w="1606550" h="4267200">
                  <a:moveTo>
                    <a:pt x="978535" y="1487424"/>
                  </a:moveTo>
                  <a:lnTo>
                    <a:pt x="0" y="1487424"/>
                  </a:lnTo>
                  <a:lnTo>
                    <a:pt x="0" y="1591056"/>
                  </a:lnTo>
                  <a:lnTo>
                    <a:pt x="978535" y="1591056"/>
                  </a:lnTo>
                  <a:lnTo>
                    <a:pt x="978535" y="1487424"/>
                  </a:lnTo>
                  <a:close/>
                </a:path>
                <a:path w="1606550" h="4267200">
                  <a:moveTo>
                    <a:pt x="1191895" y="1188720"/>
                  </a:moveTo>
                  <a:lnTo>
                    <a:pt x="0" y="1188720"/>
                  </a:lnTo>
                  <a:lnTo>
                    <a:pt x="0" y="1295400"/>
                  </a:lnTo>
                  <a:lnTo>
                    <a:pt x="1191895" y="1295400"/>
                  </a:lnTo>
                  <a:lnTo>
                    <a:pt x="1191895" y="1188720"/>
                  </a:lnTo>
                  <a:close/>
                </a:path>
                <a:path w="1606550" h="4267200">
                  <a:moveTo>
                    <a:pt x="1204087" y="893064"/>
                  </a:moveTo>
                  <a:lnTo>
                    <a:pt x="0" y="893064"/>
                  </a:lnTo>
                  <a:lnTo>
                    <a:pt x="0" y="996696"/>
                  </a:lnTo>
                  <a:lnTo>
                    <a:pt x="1204087" y="996696"/>
                  </a:lnTo>
                  <a:lnTo>
                    <a:pt x="1204087" y="893064"/>
                  </a:lnTo>
                  <a:close/>
                </a:path>
                <a:path w="1606550" h="4267200">
                  <a:moveTo>
                    <a:pt x="1204087" y="594360"/>
                  </a:moveTo>
                  <a:lnTo>
                    <a:pt x="0" y="594360"/>
                  </a:lnTo>
                  <a:lnTo>
                    <a:pt x="0" y="701040"/>
                  </a:lnTo>
                  <a:lnTo>
                    <a:pt x="1204087" y="701040"/>
                  </a:lnTo>
                  <a:lnTo>
                    <a:pt x="1204087" y="594360"/>
                  </a:lnTo>
                  <a:close/>
                </a:path>
                <a:path w="1606550" h="4267200">
                  <a:moveTo>
                    <a:pt x="1283335" y="298704"/>
                  </a:moveTo>
                  <a:lnTo>
                    <a:pt x="0" y="298704"/>
                  </a:lnTo>
                  <a:lnTo>
                    <a:pt x="0" y="402336"/>
                  </a:lnTo>
                  <a:lnTo>
                    <a:pt x="1283335" y="402336"/>
                  </a:lnTo>
                  <a:lnTo>
                    <a:pt x="1283335" y="298704"/>
                  </a:lnTo>
                  <a:close/>
                </a:path>
                <a:path w="1606550" h="4267200">
                  <a:moveTo>
                    <a:pt x="1606423" y="0"/>
                  </a:moveTo>
                  <a:lnTo>
                    <a:pt x="0" y="0"/>
                  </a:lnTo>
                  <a:lnTo>
                    <a:pt x="0" y="106680"/>
                  </a:lnTo>
                  <a:lnTo>
                    <a:pt x="1606423" y="106680"/>
                  </a:lnTo>
                  <a:lnTo>
                    <a:pt x="1606423" y="0"/>
                  </a:lnTo>
                  <a:close/>
                </a:path>
              </a:pathLst>
            </a:custGeom>
            <a:solidFill>
              <a:srgbClr val="2E7DA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8512942" y="2133376"/>
              <a:ext cx="0" cy="4458335"/>
            </a:xfrm>
            <a:custGeom>
              <a:avLst/>
              <a:gdLst/>
              <a:ahLst/>
              <a:cxnLst/>
              <a:rect l="l" t="t" r="r" b="b"/>
              <a:pathLst>
                <a:path h="4458334">
                  <a:moveTo>
                    <a:pt x="0" y="0"/>
                  </a:moveTo>
                  <a:lnTo>
                    <a:pt x="1" y="4457922"/>
                  </a:lnTo>
                </a:path>
              </a:pathLst>
            </a:custGeom>
            <a:ln w="9525">
              <a:solidFill>
                <a:srgbClr val="E2E2E2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1" name="object 11"/>
          <p:cNvSpPr txBox="1"/>
          <p:nvPr/>
        </p:nvSpPr>
        <p:spPr>
          <a:xfrm>
            <a:off x="6165850" y="2154428"/>
            <a:ext cx="2353310" cy="4368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R="157480" algn="r">
              <a:lnSpc>
                <a:spcPct val="100000"/>
              </a:lnSpc>
              <a:spcBef>
                <a:spcPts val="100"/>
              </a:spcBef>
            </a:pPr>
            <a:r>
              <a:rPr sz="1200" spc="10" dirty="0">
                <a:solidFill>
                  <a:srgbClr val="535353"/>
                </a:solidFill>
                <a:latin typeface="Microsoft Sans Serif"/>
                <a:cs typeface="Microsoft Sans Serif"/>
              </a:rPr>
              <a:t>Education,</a:t>
            </a:r>
            <a:r>
              <a:rPr sz="1200" spc="-50" dirty="0">
                <a:solidFill>
                  <a:srgbClr val="535353"/>
                </a:solidFill>
                <a:latin typeface="Microsoft Sans Serif"/>
                <a:cs typeface="Microsoft Sans Serif"/>
              </a:rPr>
              <a:t> </a:t>
            </a:r>
            <a:r>
              <a:rPr sz="1200" spc="10" dirty="0">
                <a:solidFill>
                  <a:srgbClr val="535353"/>
                </a:solidFill>
                <a:latin typeface="Microsoft Sans Serif"/>
                <a:cs typeface="Microsoft Sans Serif"/>
              </a:rPr>
              <a:t>Training,</a:t>
            </a:r>
            <a:r>
              <a:rPr sz="1200" spc="45" dirty="0">
                <a:solidFill>
                  <a:srgbClr val="535353"/>
                </a:solidFill>
                <a:latin typeface="Microsoft Sans Serif"/>
                <a:cs typeface="Microsoft Sans Serif"/>
              </a:rPr>
              <a:t> </a:t>
            </a:r>
            <a:r>
              <a:rPr sz="1200" spc="-5" dirty="0">
                <a:solidFill>
                  <a:srgbClr val="535353"/>
                </a:solidFill>
                <a:latin typeface="Microsoft Sans Serif"/>
                <a:cs typeface="Microsoft Sans Serif"/>
              </a:rPr>
              <a:t>Library</a:t>
            </a:r>
            <a:endParaRPr sz="1200">
              <a:latin typeface="Microsoft Sans Serif"/>
              <a:cs typeface="Microsoft Sans Serif"/>
            </a:endParaRPr>
          </a:p>
          <a:p>
            <a:pPr marR="151130" algn="r">
              <a:lnSpc>
                <a:spcPct val="100000"/>
              </a:lnSpc>
              <a:spcBef>
                <a:spcPts val="885"/>
              </a:spcBef>
            </a:pPr>
            <a:r>
              <a:rPr sz="1200" spc="-5" dirty="0">
                <a:solidFill>
                  <a:srgbClr val="535353"/>
                </a:solidFill>
                <a:latin typeface="Microsoft Sans Serif"/>
                <a:cs typeface="Microsoft Sans Serif"/>
              </a:rPr>
              <a:t>B</a:t>
            </a:r>
            <a:r>
              <a:rPr sz="1200" spc="-75" dirty="0">
                <a:solidFill>
                  <a:srgbClr val="535353"/>
                </a:solidFill>
                <a:latin typeface="Microsoft Sans Serif"/>
                <a:cs typeface="Microsoft Sans Serif"/>
              </a:rPr>
              <a:t>a</a:t>
            </a:r>
            <a:r>
              <a:rPr sz="1200" spc="25" dirty="0">
                <a:solidFill>
                  <a:srgbClr val="535353"/>
                </a:solidFill>
                <a:latin typeface="Microsoft Sans Serif"/>
                <a:cs typeface="Microsoft Sans Serif"/>
              </a:rPr>
              <a:t>n</a:t>
            </a:r>
            <a:r>
              <a:rPr sz="1200" spc="-5" dirty="0">
                <a:solidFill>
                  <a:srgbClr val="535353"/>
                </a:solidFill>
                <a:latin typeface="Microsoft Sans Serif"/>
                <a:cs typeface="Microsoft Sans Serif"/>
              </a:rPr>
              <a:t>k</a:t>
            </a:r>
            <a:r>
              <a:rPr sz="1200" spc="25" dirty="0">
                <a:solidFill>
                  <a:srgbClr val="535353"/>
                </a:solidFill>
                <a:latin typeface="Microsoft Sans Serif"/>
                <a:cs typeface="Microsoft Sans Serif"/>
              </a:rPr>
              <a:t>in</a:t>
            </a:r>
            <a:r>
              <a:rPr sz="1200" spc="130" dirty="0">
                <a:solidFill>
                  <a:srgbClr val="535353"/>
                </a:solidFill>
                <a:latin typeface="Microsoft Sans Serif"/>
                <a:cs typeface="Microsoft Sans Serif"/>
              </a:rPr>
              <a:t>g</a:t>
            </a:r>
            <a:r>
              <a:rPr sz="1200" spc="110" dirty="0">
                <a:solidFill>
                  <a:srgbClr val="535353"/>
                </a:solidFill>
                <a:latin typeface="Microsoft Sans Serif"/>
                <a:cs typeface="Microsoft Sans Serif"/>
              </a:rPr>
              <a:t>/</a:t>
            </a:r>
            <a:r>
              <a:rPr sz="1200" spc="-65" dirty="0">
                <a:solidFill>
                  <a:srgbClr val="535353"/>
                </a:solidFill>
                <a:latin typeface="Microsoft Sans Serif"/>
                <a:cs typeface="Microsoft Sans Serif"/>
              </a:rPr>
              <a:t> </a:t>
            </a:r>
            <a:r>
              <a:rPr sz="1200" spc="-35" dirty="0">
                <a:solidFill>
                  <a:srgbClr val="535353"/>
                </a:solidFill>
                <a:latin typeface="Microsoft Sans Serif"/>
                <a:cs typeface="Microsoft Sans Serif"/>
              </a:rPr>
              <a:t>F</a:t>
            </a:r>
            <a:r>
              <a:rPr sz="1200" spc="25" dirty="0">
                <a:solidFill>
                  <a:srgbClr val="535353"/>
                </a:solidFill>
                <a:latin typeface="Microsoft Sans Serif"/>
                <a:cs typeface="Microsoft Sans Serif"/>
              </a:rPr>
              <a:t>in</a:t>
            </a:r>
            <a:r>
              <a:rPr sz="1200" spc="-75" dirty="0">
                <a:solidFill>
                  <a:srgbClr val="535353"/>
                </a:solidFill>
                <a:latin typeface="Microsoft Sans Serif"/>
                <a:cs typeface="Microsoft Sans Serif"/>
              </a:rPr>
              <a:t>a</a:t>
            </a:r>
            <a:r>
              <a:rPr sz="1200" spc="25" dirty="0">
                <a:solidFill>
                  <a:srgbClr val="535353"/>
                </a:solidFill>
                <a:latin typeface="Microsoft Sans Serif"/>
                <a:cs typeface="Microsoft Sans Serif"/>
              </a:rPr>
              <a:t>n</a:t>
            </a:r>
            <a:r>
              <a:rPr sz="1200" spc="-5" dirty="0">
                <a:solidFill>
                  <a:srgbClr val="535353"/>
                </a:solidFill>
                <a:latin typeface="Microsoft Sans Serif"/>
                <a:cs typeface="Microsoft Sans Serif"/>
              </a:rPr>
              <a:t>ci</a:t>
            </a:r>
            <a:r>
              <a:rPr sz="1200" spc="50" dirty="0">
                <a:solidFill>
                  <a:srgbClr val="535353"/>
                </a:solidFill>
                <a:latin typeface="Microsoft Sans Serif"/>
                <a:cs typeface="Microsoft Sans Serif"/>
              </a:rPr>
              <a:t>a</a:t>
            </a:r>
            <a:r>
              <a:rPr sz="1200" spc="25" dirty="0">
                <a:solidFill>
                  <a:srgbClr val="535353"/>
                </a:solidFill>
                <a:latin typeface="Microsoft Sans Serif"/>
                <a:cs typeface="Microsoft Sans Serif"/>
              </a:rPr>
              <a:t>l</a:t>
            </a:r>
            <a:r>
              <a:rPr sz="1200" spc="-25" dirty="0">
                <a:solidFill>
                  <a:srgbClr val="535353"/>
                </a:solidFill>
                <a:latin typeface="Microsoft Sans Serif"/>
                <a:cs typeface="Microsoft Sans Serif"/>
              </a:rPr>
              <a:t> </a:t>
            </a:r>
            <a:r>
              <a:rPr sz="1200" spc="-105" dirty="0">
                <a:solidFill>
                  <a:srgbClr val="535353"/>
                </a:solidFill>
                <a:latin typeface="Microsoft Sans Serif"/>
                <a:cs typeface="Microsoft Sans Serif"/>
              </a:rPr>
              <a:t>s</a:t>
            </a:r>
            <a:r>
              <a:rPr sz="1200" spc="25" dirty="0">
                <a:solidFill>
                  <a:srgbClr val="535353"/>
                </a:solidFill>
                <a:latin typeface="Microsoft Sans Serif"/>
                <a:cs typeface="Microsoft Sans Serif"/>
              </a:rPr>
              <a:t>e</a:t>
            </a:r>
            <a:r>
              <a:rPr sz="1200" spc="-5" dirty="0">
                <a:solidFill>
                  <a:srgbClr val="535353"/>
                </a:solidFill>
                <a:latin typeface="Microsoft Sans Serif"/>
                <a:cs typeface="Microsoft Sans Serif"/>
              </a:rPr>
              <a:t>rv</a:t>
            </a:r>
            <a:r>
              <a:rPr sz="1200" spc="10" dirty="0">
                <a:solidFill>
                  <a:srgbClr val="535353"/>
                </a:solidFill>
                <a:latin typeface="Microsoft Sans Serif"/>
                <a:cs typeface="Microsoft Sans Serif"/>
              </a:rPr>
              <a:t>ic</a:t>
            </a:r>
            <a:r>
              <a:rPr sz="1200" spc="25" dirty="0">
                <a:solidFill>
                  <a:srgbClr val="535353"/>
                </a:solidFill>
                <a:latin typeface="Microsoft Sans Serif"/>
                <a:cs typeface="Microsoft Sans Serif"/>
              </a:rPr>
              <a:t>e</a:t>
            </a:r>
            <a:r>
              <a:rPr sz="1200" spc="-70" dirty="0">
                <a:solidFill>
                  <a:srgbClr val="535353"/>
                </a:solidFill>
                <a:latin typeface="Microsoft Sans Serif"/>
                <a:cs typeface="Microsoft Sans Serif"/>
              </a:rPr>
              <a:t>s</a:t>
            </a:r>
            <a:endParaRPr sz="1200">
              <a:latin typeface="Microsoft Sans Serif"/>
              <a:cs typeface="Microsoft Sans Serif"/>
            </a:endParaRPr>
          </a:p>
          <a:p>
            <a:pPr marR="158115" algn="r">
              <a:lnSpc>
                <a:spcPct val="100000"/>
              </a:lnSpc>
              <a:spcBef>
                <a:spcPts val="915"/>
              </a:spcBef>
            </a:pPr>
            <a:r>
              <a:rPr sz="1200" spc="5" dirty="0">
                <a:solidFill>
                  <a:srgbClr val="535353"/>
                </a:solidFill>
                <a:latin typeface="Microsoft Sans Serif"/>
                <a:cs typeface="Microsoft Sans Serif"/>
              </a:rPr>
              <a:t>Healthcare</a:t>
            </a:r>
            <a:endParaRPr sz="1200">
              <a:latin typeface="Microsoft Sans Serif"/>
              <a:cs typeface="Microsoft Sans Serif"/>
            </a:endParaRPr>
          </a:p>
          <a:p>
            <a:pPr marL="525780" marR="156210" indent="1280795" algn="r">
              <a:lnSpc>
                <a:spcPts val="2350"/>
              </a:lnSpc>
              <a:spcBef>
                <a:spcPts val="204"/>
              </a:spcBef>
            </a:pPr>
            <a:r>
              <a:rPr sz="1200" spc="-170" dirty="0">
                <a:solidFill>
                  <a:srgbClr val="535353"/>
                </a:solidFill>
                <a:latin typeface="Microsoft Sans Serif"/>
                <a:cs typeface="Microsoft Sans Serif"/>
              </a:rPr>
              <a:t>R</a:t>
            </a:r>
            <a:r>
              <a:rPr sz="1200" spc="25" dirty="0">
                <a:solidFill>
                  <a:srgbClr val="535353"/>
                </a:solidFill>
                <a:latin typeface="Microsoft Sans Serif"/>
                <a:cs typeface="Microsoft Sans Serif"/>
              </a:rPr>
              <a:t>e</a:t>
            </a:r>
            <a:r>
              <a:rPr sz="1200" spc="60" dirty="0">
                <a:solidFill>
                  <a:srgbClr val="535353"/>
                </a:solidFill>
                <a:latin typeface="Microsoft Sans Serif"/>
                <a:cs typeface="Microsoft Sans Serif"/>
              </a:rPr>
              <a:t>t</a:t>
            </a:r>
            <a:r>
              <a:rPr sz="1200" spc="-75" dirty="0">
                <a:solidFill>
                  <a:srgbClr val="535353"/>
                </a:solidFill>
                <a:latin typeface="Microsoft Sans Serif"/>
                <a:cs typeface="Microsoft Sans Serif"/>
              </a:rPr>
              <a:t>a</a:t>
            </a:r>
            <a:r>
              <a:rPr sz="1200" spc="25" dirty="0">
                <a:solidFill>
                  <a:srgbClr val="535353"/>
                </a:solidFill>
                <a:latin typeface="Microsoft Sans Serif"/>
                <a:cs typeface="Microsoft Sans Serif"/>
              </a:rPr>
              <a:t>il  </a:t>
            </a:r>
            <a:r>
              <a:rPr sz="1200" spc="20" dirty="0">
                <a:solidFill>
                  <a:srgbClr val="535353"/>
                </a:solidFill>
                <a:latin typeface="Microsoft Sans Serif"/>
                <a:cs typeface="Microsoft Sans Serif"/>
              </a:rPr>
              <a:t>Information</a:t>
            </a:r>
            <a:r>
              <a:rPr sz="1200" spc="-70" dirty="0">
                <a:solidFill>
                  <a:srgbClr val="535353"/>
                </a:solidFill>
                <a:latin typeface="Microsoft Sans Serif"/>
                <a:cs typeface="Microsoft Sans Serif"/>
              </a:rPr>
              <a:t> </a:t>
            </a:r>
            <a:r>
              <a:rPr sz="1200" spc="25" dirty="0">
                <a:solidFill>
                  <a:srgbClr val="535353"/>
                </a:solidFill>
                <a:latin typeface="Microsoft Sans Serif"/>
                <a:cs typeface="Microsoft Sans Serif"/>
              </a:rPr>
              <a:t>Technology</a:t>
            </a:r>
            <a:endParaRPr sz="1200">
              <a:latin typeface="Microsoft Sans Serif"/>
              <a:cs typeface="Microsoft Sans Serif"/>
            </a:endParaRPr>
          </a:p>
          <a:p>
            <a:pPr marR="147955" algn="r">
              <a:lnSpc>
                <a:spcPct val="100000"/>
              </a:lnSpc>
              <a:spcBef>
                <a:spcPts val="660"/>
              </a:spcBef>
            </a:pPr>
            <a:r>
              <a:rPr sz="1200" spc="25" dirty="0">
                <a:solidFill>
                  <a:srgbClr val="535353"/>
                </a:solidFill>
                <a:latin typeface="Microsoft Sans Serif"/>
                <a:cs typeface="Microsoft Sans Serif"/>
              </a:rPr>
              <a:t>Engineering</a:t>
            </a:r>
            <a:endParaRPr sz="1200">
              <a:latin typeface="Microsoft Sans Serif"/>
              <a:cs typeface="Microsoft Sans Serif"/>
            </a:endParaRPr>
          </a:p>
          <a:p>
            <a:pPr marL="155575" marR="5080" indent="-13335">
              <a:lnSpc>
                <a:spcPct val="161700"/>
              </a:lnSpc>
              <a:spcBef>
                <a:spcPts val="25"/>
              </a:spcBef>
            </a:pPr>
            <a:r>
              <a:rPr sz="1200" spc="25" dirty="0">
                <a:solidFill>
                  <a:srgbClr val="535353"/>
                </a:solidFill>
                <a:latin typeface="Microsoft Sans Serif"/>
                <a:cs typeface="Microsoft Sans Serif"/>
              </a:rPr>
              <a:t>Accounting,</a:t>
            </a:r>
            <a:r>
              <a:rPr sz="1200" spc="-35" dirty="0">
                <a:solidFill>
                  <a:srgbClr val="535353"/>
                </a:solidFill>
                <a:latin typeface="Microsoft Sans Serif"/>
                <a:cs typeface="Microsoft Sans Serif"/>
              </a:rPr>
              <a:t> </a:t>
            </a:r>
            <a:r>
              <a:rPr sz="1200" spc="35" dirty="0">
                <a:solidFill>
                  <a:srgbClr val="535353"/>
                </a:solidFill>
                <a:latin typeface="Microsoft Sans Serif"/>
                <a:cs typeface="Microsoft Sans Serif"/>
              </a:rPr>
              <a:t>auditing,</a:t>
            </a:r>
            <a:r>
              <a:rPr sz="1200" spc="-35" dirty="0">
                <a:solidFill>
                  <a:srgbClr val="535353"/>
                </a:solidFill>
                <a:latin typeface="Microsoft Sans Serif"/>
                <a:cs typeface="Microsoft Sans Serif"/>
              </a:rPr>
              <a:t> </a:t>
            </a:r>
            <a:r>
              <a:rPr sz="1200" spc="65" dirty="0">
                <a:solidFill>
                  <a:srgbClr val="535353"/>
                </a:solidFill>
                <a:latin typeface="Microsoft Sans Serif"/>
                <a:cs typeface="Microsoft Sans Serif"/>
              </a:rPr>
              <a:t>payroll,… </a:t>
            </a:r>
            <a:r>
              <a:rPr sz="1200" spc="-305" dirty="0">
                <a:solidFill>
                  <a:srgbClr val="535353"/>
                </a:solidFill>
                <a:latin typeface="Microsoft Sans Serif"/>
                <a:cs typeface="Microsoft Sans Serif"/>
              </a:rPr>
              <a:t> </a:t>
            </a:r>
            <a:r>
              <a:rPr sz="1200" spc="35" dirty="0">
                <a:solidFill>
                  <a:srgbClr val="535353"/>
                </a:solidFill>
                <a:latin typeface="Microsoft Sans Serif"/>
                <a:cs typeface="Microsoft Sans Serif"/>
              </a:rPr>
              <a:t>Agriculture/</a:t>
            </a:r>
            <a:r>
              <a:rPr sz="1200" spc="25" dirty="0">
                <a:solidFill>
                  <a:srgbClr val="535353"/>
                </a:solidFill>
                <a:latin typeface="Microsoft Sans Serif"/>
                <a:cs typeface="Microsoft Sans Serif"/>
              </a:rPr>
              <a:t> </a:t>
            </a:r>
            <a:r>
              <a:rPr sz="1200" spc="5" dirty="0">
                <a:solidFill>
                  <a:srgbClr val="535353"/>
                </a:solidFill>
                <a:latin typeface="Microsoft Sans Serif"/>
                <a:cs typeface="Microsoft Sans Serif"/>
              </a:rPr>
              <a:t>Forestry/</a:t>
            </a:r>
            <a:r>
              <a:rPr sz="1200" spc="25" dirty="0">
                <a:solidFill>
                  <a:srgbClr val="535353"/>
                </a:solidFill>
                <a:latin typeface="Microsoft Sans Serif"/>
                <a:cs typeface="Microsoft Sans Serif"/>
              </a:rPr>
              <a:t> </a:t>
            </a:r>
            <a:r>
              <a:rPr sz="1200" spc="10" dirty="0">
                <a:solidFill>
                  <a:srgbClr val="535353"/>
                </a:solidFill>
                <a:latin typeface="Microsoft Sans Serif"/>
                <a:cs typeface="Microsoft Sans Serif"/>
              </a:rPr>
              <a:t>Fishing</a:t>
            </a:r>
            <a:endParaRPr sz="1200">
              <a:latin typeface="Microsoft Sans Serif"/>
              <a:cs typeface="Microsoft Sans Serif"/>
            </a:endParaRPr>
          </a:p>
          <a:p>
            <a:pPr marL="12700" marR="147320" indent="6985" algn="r">
              <a:lnSpc>
                <a:spcPct val="162200"/>
              </a:lnSpc>
              <a:spcBef>
                <a:spcPts val="15"/>
              </a:spcBef>
            </a:pPr>
            <a:r>
              <a:rPr sz="1200" spc="25" dirty="0">
                <a:solidFill>
                  <a:srgbClr val="535353"/>
                </a:solidFill>
                <a:latin typeface="Microsoft Sans Serif"/>
                <a:cs typeface="Microsoft Sans Serif"/>
              </a:rPr>
              <a:t>Hospitality/ Hotels/ </a:t>
            </a:r>
            <a:r>
              <a:rPr sz="1200" spc="-20" dirty="0">
                <a:solidFill>
                  <a:srgbClr val="535353"/>
                </a:solidFill>
                <a:latin typeface="Microsoft Sans Serif"/>
                <a:cs typeface="Microsoft Sans Serif"/>
              </a:rPr>
              <a:t>Restaurants </a:t>
            </a:r>
            <a:r>
              <a:rPr sz="1200" spc="-305" dirty="0">
                <a:solidFill>
                  <a:srgbClr val="535353"/>
                </a:solidFill>
                <a:latin typeface="Microsoft Sans Serif"/>
                <a:cs typeface="Microsoft Sans Serif"/>
              </a:rPr>
              <a:t> </a:t>
            </a:r>
            <a:r>
              <a:rPr sz="1200" spc="-5" dirty="0">
                <a:solidFill>
                  <a:srgbClr val="535353"/>
                </a:solidFill>
                <a:latin typeface="Microsoft Sans Serif"/>
                <a:cs typeface="Microsoft Sans Serif"/>
              </a:rPr>
              <a:t>B</a:t>
            </a:r>
            <a:r>
              <a:rPr sz="1200" spc="25" dirty="0">
                <a:solidFill>
                  <a:srgbClr val="535353"/>
                </a:solidFill>
                <a:latin typeface="Microsoft Sans Serif"/>
                <a:cs typeface="Microsoft Sans Serif"/>
              </a:rPr>
              <a:t>u</a:t>
            </a:r>
            <a:r>
              <a:rPr sz="1200" spc="-105" dirty="0">
                <a:solidFill>
                  <a:srgbClr val="535353"/>
                </a:solidFill>
                <a:latin typeface="Microsoft Sans Serif"/>
                <a:cs typeface="Microsoft Sans Serif"/>
              </a:rPr>
              <a:t>s</a:t>
            </a:r>
            <a:r>
              <a:rPr sz="1200" spc="25" dirty="0">
                <a:solidFill>
                  <a:srgbClr val="535353"/>
                </a:solidFill>
                <a:latin typeface="Microsoft Sans Serif"/>
                <a:cs typeface="Microsoft Sans Serif"/>
              </a:rPr>
              <a:t>ine</a:t>
            </a:r>
            <a:r>
              <a:rPr sz="1200" spc="-105" dirty="0">
                <a:solidFill>
                  <a:srgbClr val="535353"/>
                </a:solidFill>
                <a:latin typeface="Microsoft Sans Serif"/>
                <a:cs typeface="Microsoft Sans Serif"/>
              </a:rPr>
              <a:t>s</a:t>
            </a:r>
            <a:r>
              <a:rPr sz="1200" spc="-70" dirty="0">
                <a:solidFill>
                  <a:srgbClr val="535353"/>
                </a:solidFill>
                <a:latin typeface="Microsoft Sans Serif"/>
                <a:cs typeface="Microsoft Sans Serif"/>
              </a:rPr>
              <a:t>s</a:t>
            </a:r>
            <a:r>
              <a:rPr sz="1200" spc="-55" dirty="0">
                <a:solidFill>
                  <a:srgbClr val="535353"/>
                </a:solidFill>
                <a:latin typeface="Microsoft Sans Serif"/>
                <a:cs typeface="Microsoft Sans Serif"/>
              </a:rPr>
              <a:t> </a:t>
            </a:r>
            <a:r>
              <a:rPr sz="1200" spc="-105" dirty="0">
                <a:solidFill>
                  <a:srgbClr val="535353"/>
                </a:solidFill>
                <a:latin typeface="Microsoft Sans Serif"/>
                <a:cs typeface="Microsoft Sans Serif"/>
              </a:rPr>
              <a:t>S</a:t>
            </a:r>
            <a:r>
              <a:rPr sz="1200" spc="25" dirty="0">
                <a:solidFill>
                  <a:srgbClr val="535353"/>
                </a:solidFill>
                <a:latin typeface="Microsoft Sans Serif"/>
                <a:cs typeface="Microsoft Sans Serif"/>
              </a:rPr>
              <a:t>e</a:t>
            </a:r>
            <a:r>
              <a:rPr sz="1200" spc="-5" dirty="0">
                <a:solidFill>
                  <a:srgbClr val="535353"/>
                </a:solidFill>
                <a:latin typeface="Microsoft Sans Serif"/>
                <a:cs typeface="Microsoft Sans Serif"/>
              </a:rPr>
              <a:t>rv</a:t>
            </a:r>
            <a:r>
              <a:rPr sz="1200" spc="10" dirty="0">
                <a:solidFill>
                  <a:srgbClr val="535353"/>
                </a:solidFill>
                <a:latin typeface="Microsoft Sans Serif"/>
                <a:cs typeface="Microsoft Sans Serif"/>
              </a:rPr>
              <a:t>ic</a:t>
            </a:r>
            <a:r>
              <a:rPr sz="1200" spc="25" dirty="0">
                <a:solidFill>
                  <a:srgbClr val="535353"/>
                </a:solidFill>
                <a:latin typeface="Microsoft Sans Serif"/>
                <a:cs typeface="Microsoft Sans Serif"/>
              </a:rPr>
              <a:t>e</a:t>
            </a:r>
            <a:r>
              <a:rPr sz="1200" spc="-105" dirty="0">
                <a:solidFill>
                  <a:srgbClr val="535353"/>
                </a:solidFill>
                <a:latin typeface="Microsoft Sans Serif"/>
                <a:cs typeface="Microsoft Sans Serif"/>
              </a:rPr>
              <a:t>s</a:t>
            </a:r>
            <a:r>
              <a:rPr sz="1200" spc="110" dirty="0">
                <a:solidFill>
                  <a:srgbClr val="535353"/>
                </a:solidFill>
                <a:latin typeface="Microsoft Sans Serif"/>
                <a:cs typeface="Microsoft Sans Serif"/>
              </a:rPr>
              <a:t>/</a:t>
            </a:r>
            <a:r>
              <a:rPr sz="1200" spc="35" dirty="0">
                <a:solidFill>
                  <a:srgbClr val="535353"/>
                </a:solidFill>
                <a:latin typeface="Microsoft Sans Serif"/>
                <a:cs typeface="Microsoft Sans Serif"/>
              </a:rPr>
              <a:t> </a:t>
            </a:r>
            <a:r>
              <a:rPr sz="1200" spc="30" dirty="0">
                <a:solidFill>
                  <a:srgbClr val="535353"/>
                </a:solidFill>
                <a:latin typeface="Microsoft Sans Serif"/>
                <a:cs typeface="Microsoft Sans Serif"/>
              </a:rPr>
              <a:t>Co</a:t>
            </a:r>
            <a:r>
              <a:rPr sz="1200" spc="25" dirty="0">
                <a:solidFill>
                  <a:srgbClr val="535353"/>
                </a:solidFill>
                <a:latin typeface="Microsoft Sans Serif"/>
                <a:cs typeface="Microsoft Sans Serif"/>
              </a:rPr>
              <a:t>n</a:t>
            </a:r>
            <a:r>
              <a:rPr sz="1200" spc="-105" dirty="0">
                <a:solidFill>
                  <a:srgbClr val="535353"/>
                </a:solidFill>
                <a:latin typeface="Microsoft Sans Serif"/>
                <a:cs typeface="Microsoft Sans Serif"/>
              </a:rPr>
              <a:t>s</a:t>
            </a:r>
            <a:r>
              <a:rPr sz="1200" spc="25" dirty="0">
                <a:solidFill>
                  <a:srgbClr val="535353"/>
                </a:solidFill>
                <a:latin typeface="Microsoft Sans Serif"/>
                <a:cs typeface="Microsoft Sans Serif"/>
              </a:rPr>
              <a:t>u</a:t>
            </a:r>
            <a:r>
              <a:rPr sz="1200" spc="20" dirty="0">
                <a:solidFill>
                  <a:srgbClr val="535353"/>
                </a:solidFill>
                <a:latin typeface="Microsoft Sans Serif"/>
                <a:cs typeface="Microsoft Sans Serif"/>
              </a:rPr>
              <a:t>l</a:t>
            </a:r>
            <a:r>
              <a:rPr sz="1200" spc="60" dirty="0">
                <a:solidFill>
                  <a:srgbClr val="535353"/>
                </a:solidFill>
                <a:latin typeface="Microsoft Sans Serif"/>
                <a:cs typeface="Microsoft Sans Serif"/>
              </a:rPr>
              <a:t>t</a:t>
            </a:r>
            <a:r>
              <a:rPr sz="1200" spc="25" dirty="0">
                <a:solidFill>
                  <a:srgbClr val="535353"/>
                </a:solidFill>
                <a:latin typeface="Microsoft Sans Serif"/>
                <a:cs typeface="Microsoft Sans Serif"/>
              </a:rPr>
              <a:t>in</a:t>
            </a:r>
            <a:r>
              <a:rPr sz="1200" spc="55" dirty="0">
                <a:solidFill>
                  <a:srgbClr val="535353"/>
                </a:solidFill>
                <a:latin typeface="Microsoft Sans Serif"/>
                <a:cs typeface="Microsoft Sans Serif"/>
              </a:rPr>
              <a:t>g  </a:t>
            </a:r>
            <a:r>
              <a:rPr sz="1200" spc="25" dirty="0">
                <a:solidFill>
                  <a:srgbClr val="535353"/>
                </a:solidFill>
                <a:latin typeface="Microsoft Sans Serif"/>
                <a:cs typeface="Microsoft Sans Serif"/>
              </a:rPr>
              <a:t>Food, </a:t>
            </a:r>
            <a:r>
              <a:rPr sz="1200" spc="5" dirty="0">
                <a:solidFill>
                  <a:srgbClr val="535353"/>
                </a:solidFill>
                <a:latin typeface="Microsoft Sans Serif"/>
                <a:cs typeface="Microsoft Sans Serif"/>
              </a:rPr>
              <a:t>Beverages </a:t>
            </a:r>
            <a:r>
              <a:rPr sz="1200" spc="40" dirty="0">
                <a:solidFill>
                  <a:srgbClr val="535353"/>
                </a:solidFill>
                <a:latin typeface="Microsoft Sans Serif"/>
                <a:cs typeface="Microsoft Sans Serif"/>
              </a:rPr>
              <a:t>&amp; </a:t>
            </a:r>
            <a:r>
              <a:rPr sz="1200" spc="30" dirty="0">
                <a:solidFill>
                  <a:srgbClr val="535353"/>
                </a:solidFill>
                <a:latin typeface="Microsoft Sans Serif"/>
                <a:cs typeface="Microsoft Sans Serif"/>
              </a:rPr>
              <a:t>Tobacco </a:t>
            </a:r>
            <a:r>
              <a:rPr sz="1200" spc="35" dirty="0">
                <a:solidFill>
                  <a:srgbClr val="535353"/>
                </a:solidFill>
                <a:latin typeface="Microsoft Sans Serif"/>
                <a:cs typeface="Microsoft Sans Serif"/>
              </a:rPr>
              <a:t> </a:t>
            </a:r>
            <a:r>
              <a:rPr sz="1200" spc="10" dirty="0">
                <a:solidFill>
                  <a:srgbClr val="535353"/>
                </a:solidFill>
                <a:latin typeface="Microsoft Sans Serif"/>
                <a:cs typeface="Microsoft Sans Serif"/>
              </a:rPr>
              <a:t>Entertainment,</a:t>
            </a:r>
            <a:r>
              <a:rPr sz="1200" spc="40" dirty="0">
                <a:solidFill>
                  <a:srgbClr val="535353"/>
                </a:solidFill>
                <a:latin typeface="Microsoft Sans Serif"/>
                <a:cs typeface="Microsoft Sans Serif"/>
              </a:rPr>
              <a:t> </a:t>
            </a:r>
            <a:r>
              <a:rPr sz="1200" dirty="0">
                <a:solidFill>
                  <a:srgbClr val="535353"/>
                </a:solidFill>
                <a:latin typeface="Microsoft Sans Serif"/>
                <a:cs typeface="Microsoft Sans Serif"/>
              </a:rPr>
              <a:t>Movies</a:t>
            </a:r>
            <a:r>
              <a:rPr sz="1200" spc="30" dirty="0">
                <a:solidFill>
                  <a:srgbClr val="535353"/>
                </a:solidFill>
                <a:latin typeface="Microsoft Sans Serif"/>
                <a:cs typeface="Microsoft Sans Serif"/>
              </a:rPr>
              <a:t> </a:t>
            </a:r>
            <a:r>
              <a:rPr sz="1200" spc="40" dirty="0">
                <a:solidFill>
                  <a:srgbClr val="535353"/>
                </a:solidFill>
                <a:latin typeface="Microsoft Sans Serif"/>
                <a:cs typeface="Microsoft Sans Serif"/>
              </a:rPr>
              <a:t>&amp;</a:t>
            </a:r>
            <a:r>
              <a:rPr sz="1200" spc="-80" dirty="0">
                <a:solidFill>
                  <a:srgbClr val="535353"/>
                </a:solidFill>
                <a:latin typeface="Microsoft Sans Serif"/>
                <a:cs typeface="Microsoft Sans Serif"/>
              </a:rPr>
              <a:t> </a:t>
            </a:r>
            <a:r>
              <a:rPr sz="1200" spc="30" dirty="0">
                <a:solidFill>
                  <a:srgbClr val="535353"/>
                </a:solidFill>
                <a:latin typeface="Microsoft Sans Serif"/>
                <a:cs typeface="Microsoft Sans Serif"/>
              </a:rPr>
              <a:t>Media</a:t>
            </a:r>
            <a:endParaRPr sz="1200">
              <a:latin typeface="Microsoft Sans Serif"/>
              <a:cs typeface="Microsoft Sans Serif"/>
            </a:endParaRPr>
          </a:p>
          <a:p>
            <a:pPr marL="592455" marR="146050" indent="786765" algn="r">
              <a:lnSpc>
                <a:spcPct val="162500"/>
              </a:lnSpc>
              <a:spcBef>
                <a:spcPts val="15"/>
              </a:spcBef>
            </a:pPr>
            <a:r>
              <a:rPr sz="1200" spc="-5" dirty="0">
                <a:solidFill>
                  <a:srgbClr val="535353"/>
                </a:solidFill>
                <a:latin typeface="Microsoft Sans Serif"/>
                <a:cs typeface="Microsoft Sans Serif"/>
              </a:rPr>
              <a:t>A</a:t>
            </a:r>
            <a:r>
              <a:rPr sz="1200" spc="25" dirty="0">
                <a:solidFill>
                  <a:srgbClr val="535353"/>
                </a:solidFill>
                <a:latin typeface="Microsoft Sans Serif"/>
                <a:cs typeface="Microsoft Sans Serif"/>
              </a:rPr>
              <a:t>u</a:t>
            </a:r>
            <a:r>
              <a:rPr sz="1200" spc="60" dirty="0">
                <a:solidFill>
                  <a:srgbClr val="535353"/>
                </a:solidFill>
                <a:latin typeface="Microsoft Sans Serif"/>
                <a:cs typeface="Microsoft Sans Serif"/>
              </a:rPr>
              <a:t>t</a:t>
            </a:r>
            <a:r>
              <a:rPr sz="1200" spc="130" dirty="0">
                <a:solidFill>
                  <a:srgbClr val="535353"/>
                </a:solidFill>
                <a:latin typeface="Microsoft Sans Serif"/>
                <a:cs typeface="Microsoft Sans Serif"/>
              </a:rPr>
              <a:t>o</a:t>
            </a:r>
            <a:r>
              <a:rPr sz="1200" dirty="0">
                <a:solidFill>
                  <a:srgbClr val="535353"/>
                </a:solidFill>
                <a:latin typeface="Microsoft Sans Serif"/>
                <a:cs typeface="Microsoft Sans Serif"/>
              </a:rPr>
              <a:t>m</a:t>
            </a:r>
            <a:r>
              <a:rPr sz="1200" spc="30" dirty="0">
                <a:solidFill>
                  <a:srgbClr val="535353"/>
                </a:solidFill>
                <a:latin typeface="Microsoft Sans Serif"/>
                <a:cs typeface="Microsoft Sans Serif"/>
              </a:rPr>
              <a:t>o</a:t>
            </a:r>
            <a:r>
              <a:rPr sz="1200" spc="60" dirty="0">
                <a:solidFill>
                  <a:srgbClr val="535353"/>
                </a:solidFill>
                <a:latin typeface="Microsoft Sans Serif"/>
                <a:cs typeface="Microsoft Sans Serif"/>
              </a:rPr>
              <a:t>t</a:t>
            </a:r>
            <a:r>
              <a:rPr sz="1200" dirty="0">
                <a:solidFill>
                  <a:srgbClr val="535353"/>
                </a:solidFill>
                <a:latin typeface="Microsoft Sans Serif"/>
                <a:cs typeface="Microsoft Sans Serif"/>
              </a:rPr>
              <a:t>i</a:t>
            </a:r>
            <a:r>
              <a:rPr sz="1200" spc="15" dirty="0">
                <a:solidFill>
                  <a:srgbClr val="535353"/>
                </a:solidFill>
                <a:latin typeface="Microsoft Sans Serif"/>
                <a:cs typeface="Microsoft Sans Serif"/>
              </a:rPr>
              <a:t>v</a:t>
            </a:r>
            <a:r>
              <a:rPr sz="1200" spc="10" dirty="0">
                <a:solidFill>
                  <a:srgbClr val="535353"/>
                </a:solidFill>
                <a:latin typeface="Microsoft Sans Serif"/>
                <a:cs typeface="Microsoft Sans Serif"/>
              </a:rPr>
              <a:t>e  </a:t>
            </a:r>
            <a:r>
              <a:rPr sz="1200" spc="25" dirty="0">
                <a:solidFill>
                  <a:srgbClr val="535353"/>
                </a:solidFill>
                <a:latin typeface="Microsoft Sans Serif"/>
                <a:cs typeface="Microsoft Sans Serif"/>
              </a:rPr>
              <a:t>Construction </a:t>
            </a:r>
            <a:r>
              <a:rPr sz="1200" spc="30" dirty="0">
                <a:solidFill>
                  <a:srgbClr val="535353"/>
                </a:solidFill>
                <a:latin typeface="Microsoft Sans Serif"/>
                <a:cs typeface="Microsoft Sans Serif"/>
              </a:rPr>
              <a:t> </a:t>
            </a:r>
            <a:r>
              <a:rPr sz="1200" spc="95" dirty="0">
                <a:solidFill>
                  <a:srgbClr val="535353"/>
                </a:solidFill>
                <a:latin typeface="Microsoft Sans Serif"/>
                <a:cs typeface="Microsoft Sans Serif"/>
              </a:rPr>
              <a:t>M</a:t>
            </a:r>
            <a:r>
              <a:rPr sz="1200" spc="-75" dirty="0">
                <a:solidFill>
                  <a:srgbClr val="535353"/>
                </a:solidFill>
                <a:latin typeface="Microsoft Sans Serif"/>
                <a:cs typeface="Microsoft Sans Serif"/>
              </a:rPr>
              <a:t>a</a:t>
            </a:r>
            <a:r>
              <a:rPr sz="1200" spc="-5" dirty="0">
                <a:solidFill>
                  <a:srgbClr val="535353"/>
                </a:solidFill>
                <a:latin typeface="Microsoft Sans Serif"/>
                <a:cs typeface="Microsoft Sans Serif"/>
              </a:rPr>
              <a:t>rk</a:t>
            </a:r>
            <a:r>
              <a:rPr sz="1200" spc="25" dirty="0">
                <a:solidFill>
                  <a:srgbClr val="535353"/>
                </a:solidFill>
                <a:latin typeface="Microsoft Sans Serif"/>
                <a:cs typeface="Microsoft Sans Serif"/>
              </a:rPr>
              <a:t>e</a:t>
            </a:r>
            <a:r>
              <a:rPr sz="1200" spc="60" dirty="0">
                <a:solidFill>
                  <a:srgbClr val="535353"/>
                </a:solidFill>
                <a:latin typeface="Microsoft Sans Serif"/>
                <a:cs typeface="Microsoft Sans Serif"/>
              </a:rPr>
              <a:t>t</a:t>
            </a:r>
            <a:r>
              <a:rPr sz="1200" spc="25" dirty="0">
                <a:solidFill>
                  <a:srgbClr val="535353"/>
                </a:solidFill>
                <a:latin typeface="Microsoft Sans Serif"/>
                <a:cs typeface="Microsoft Sans Serif"/>
              </a:rPr>
              <a:t>in</a:t>
            </a:r>
            <a:r>
              <a:rPr sz="1200" spc="130" dirty="0">
                <a:solidFill>
                  <a:srgbClr val="535353"/>
                </a:solidFill>
                <a:latin typeface="Microsoft Sans Serif"/>
                <a:cs typeface="Microsoft Sans Serif"/>
              </a:rPr>
              <a:t>g</a:t>
            </a:r>
            <a:r>
              <a:rPr sz="1200" spc="110" dirty="0">
                <a:solidFill>
                  <a:srgbClr val="535353"/>
                </a:solidFill>
                <a:latin typeface="Microsoft Sans Serif"/>
                <a:cs typeface="Microsoft Sans Serif"/>
              </a:rPr>
              <a:t>/</a:t>
            </a:r>
            <a:r>
              <a:rPr sz="1200" spc="-65" dirty="0">
                <a:solidFill>
                  <a:srgbClr val="535353"/>
                </a:solidFill>
                <a:latin typeface="Microsoft Sans Serif"/>
                <a:cs typeface="Microsoft Sans Serif"/>
              </a:rPr>
              <a:t> </a:t>
            </a:r>
            <a:r>
              <a:rPr sz="1200" spc="95" dirty="0">
                <a:solidFill>
                  <a:srgbClr val="535353"/>
                </a:solidFill>
                <a:latin typeface="Microsoft Sans Serif"/>
                <a:cs typeface="Microsoft Sans Serif"/>
              </a:rPr>
              <a:t>A</a:t>
            </a:r>
            <a:r>
              <a:rPr sz="1200" spc="30" dirty="0">
                <a:solidFill>
                  <a:srgbClr val="535353"/>
                </a:solidFill>
                <a:latin typeface="Microsoft Sans Serif"/>
                <a:cs typeface="Microsoft Sans Serif"/>
              </a:rPr>
              <a:t>d</a:t>
            </a:r>
            <a:r>
              <a:rPr sz="1200" spc="-5" dirty="0">
                <a:solidFill>
                  <a:srgbClr val="535353"/>
                </a:solidFill>
                <a:latin typeface="Microsoft Sans Serif"/>
                <a:cs typeface="Microsoft Sans Serif"/>
              </a:rPr>
              <a:t>v</a:t>
            </a:r>
            <a:r>
              <a:rPr sz="1200" spc="25" dirty="0">
                <a:solidFill>
                  <a:srgbClr val="535353"/>
                </a:solidFill>
                <a:latin typeface="Microsoft Sans Serif"/>
                <a:cs typeface="Microsoft Sans Serif"/>
              </a:rPr>
              <a:t>e</a:t>
            </a:r>
            <a:r>
              <a:rPr sz="1200" spc="-5" dirty="0">
                <a:solidFill>
                  <a:srgbClr val="535353"/>
                </a:solidFill>
                <a:latin typeface="Microsoft Sans Serif"/>
                <a:cs typeface="Microsoft Sans Serif"/>
              </a:rPr>
              <a:t>r</a:t>
            </a:r>
            <a:r>
              <a:rPr sz="1200" spc="60" dirty="0">
                <a:solidFill>
                  <a:srgbClr val="535353"/>
                </a:solidFill>
                <a:latin typeface="Microsoft Sans Serif"/>
                <a:cs typeface="Microsoft Sans Serif"/>
              </a:rPr>
              <a:t>t</a:t>
            </a:r>
            <a:r>
              <a:rPr sz="1200" spc="-15" dirty="0">
                <a:solidFill>
                  <a:srgbClr val="535353"/>
                </a:solidFill>
                <a:latin typeface="Microsoft Sans Serif"/>
                <a:cs typeface="Microsoft Sans Serif"/>
              </a:rPr>
              <a:t>i</a:t>
            </a:r>
            <a:r>
              <a:rPr sz="1200" spc="-65" dirty="0">
                <a:solidFill>
                  <a:srgbClr val="535353"/>
                </a:solidFill>
                <a:latin typeface="Microsoft Sans Serif"/>
                <a:cs typeface="Microsoft Sans Serif"/>
              </a:rPr>
              <a:t>s</a:t>
            </a:r>
            <a:r>
              <a:rPr sz="1200" spc="25" dirty="0">
                <a:solidFill>
                  <a:srgbClr val="535353"/>
                </a:solidFill>
                <a:latin typeface="Microsoft Sans Serif"/>
                <a:cs typeface="Microsoft Sans Serif"/>
              </a:rPr>
              <a:t>in</a:t>
            </a:r>
            <a:r>
              <a:rPr sz="1200" spc="90" dirty="0">
                <a:solidFill>
                  <a:srgbClr val="535353"/>
                </a:solidFill>
                <a:latin typeface="Microsoft Sans Serif"/>
                <a:cs typeface="Microsoft Sans Serif"/>
              </a:rPr>
              <a:t>g</a:t>
            </a:r>
            <a:endParaRPr sz="1200">
              <a:latin typeface="Microsoft Sans Serif"/>
              <a:cs typeface="Microsoft Sans Serif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8285353" y="1711452"/>
            <a:ext cx="307975" cy="238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spc="190" dirty="0">
                <a:solidFill>
                  <a:srgbClr val="535353"/>
                </a:solidFill>
                <a:latin typeface="Trebuchet MS"/>
                <a:cs typeface="Trebuchet MS"/>
              </a:rPr>
              <a:t>NG</a:t>
            </a:r>
            <a:endParaRPr sz="140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25118" y="610107"/>
            <a:ext cx="5535930" cy="6350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085215" algn="l"/>
              </a:tabLst>
            </a:pPr>
            <a:r>
              <a:rPr spc="-5" dirty="0"/>
              <a:t>TOP	</a:t>
            </a:r>
            <a:r>
              <a:rPr dirty="0"/>
              <a:t>15</a:t>
            </a:r>
            <a:r>
              <a:rPr spc="-65" dirty="0"/>
              <a:t> </a:t>
            </a:r>
            <a:r>
              <a:rPr spc="-5" dirty="0"/>
              <a:t>PROFESSIONALS</a:t>
            </a:r>
          </a:p>
        </p:txBody>
      </p:sp>
      <p:grpSp>
        <p:nvGrpSpPr>
          <p:cNvPr id="3" name="object 3"/>
          <p:cNvGrpSpPr/>
          <p:nvPr/>
        </p:nvGrpSpPr>
        <p:grpSpPr>
          <a:xfrm>
            <a:off x="2354390" y="2003996"/>
            <a:ext cx="2007870" cy="4500245"/>
            <a:chOff x="2354390" y="2003996"/>
            <a:chExt cx="2007870" cy="4500245"/>
          </a:xfrm>
        </p:grpSpPr>
        <p:sp>
          <p:nvSpPr>
            <p:cNvPr id="4" name="object 4"/>
            <p:cNvSpPr/>
            <p:nvPr/>
          </p:nvSpPr>
          <p:spPr>
            <a:xfrm>
              <a:off x="2359152" y="2100071"/>
              <a:ext cx="2002789" cy="4307205"/>
            </a:xfrm>
            <a:custGeom>
              <a:avLst/>
              <a:gdLst/>
              <a:ahLst/>
              <a:cxnLst/>
              <a:rect l="l" t="t" r="r" b="b"/>
              <a:pathLst>
                <a:path w="2002789" h="4307205">
                  <a:moveTo>
                    <a:pt x="167640" y="4200144"/>
                  </a:moveTo>
                  <a:lnTo>
                    <a:pt x="0" y="4200144"/>
                  </a:lnTo>
                  <a:lnTo>
                    <a:pt x="0" y="4306824"/>
                  </a:lnTo>
                  <a:lnTo>
                    <a:pt x="167640" y="4306824"/>
                  </a:lnTo>
                  <a:lnTo>
                    <a:pt x="167640" y="4200144"/>
                  </a:lnTo>
                  <a:close/>
                </a:path>
                <a:path w="2002789" h="4307205">
                  <a:moveTo>
                    <a:pt x="185928" y="3901440"/>
                  </a:moveTo>
                  <a:lnTo>
                    <a:pt x="0" y="3901440"/>
                  </a:lnTo>
                  <a:lnTo>
                    <a:pt x="0" y="4008120"/>
                  </a:lnTo>
                  <a:lnTo>
                    <a:pt x="185928" y="4008120"/>
                  </a:lnTo>
                  <a:lnTo>
                    <a:pt x="185928" y="3901440"/>
                  </a:lnTo>
                  <a:close/>
                </a:path>
                <a:path w="2002789" h="4307205">
                  <a:moveTo>
                    <a:pt x="195072" y="3599688"/>
                  </a:moveTo>
                  <a:lnTo>
                    <a:pt x="0" y="3599688"/>
                  </a:lnTo>
                  <a:lnTo>
                    <a:pt x="0" y="3706368"/>
                  </a:lnTo>
                  <a:lnTo>
                    <a:pt x="195072" y="3706368"/>
                  </a:lnTo>
                  <a:lnTo>
                    <a:pt x="195072" y="3599688"/>
                  </a:lnTo>
                  <a:close/>
                </a:path>
                <a:path w="2002789" h="4307205">
                  <a:moveTo>
                    <a:pt x="219456" y="3300984"/>
                  </a:moveTo>
                  <a:lnTo>
                    <a:pt x="0" y="3300984"/>
                  </a:lnTo>
                  <a:lnTo>
                    <a:pt x="0" y="3407664"/>
                  </a:lnTo>
                  <a:lnTo>
                    <a:pt x="219456" y="3407664"/>
                  </a:lnTo>
                  <a:lnTo>
                    <a:pt x="219456" y="3300984"/>
                  </a:lnTo>
                  <a:close/>
                </a:path>
                <a:path w="2002789" h="4307205">
                  <a:moveTo>
                    <a:pt x="234696" y="2999232"/>
                  </a:moveTo>
                  <a:lnTo>
                    <a:pt x="0" y="2999232"/>
                  </a:lnTo>
                  <a:lnTo>
                    <a:pt x="0" y="3105912"/>
                  </a:lnTo>
                  <a:lnTo>
                    <a:pt x="234696" y="3105912"/>
                  </a:lnTo>
                  <a:lnTo>
                    <a:pt x="234696" y="2999232"/>
                  </a:lnTo>
                  <a:close/>
                </a:path>
                <a:path w="2002789" h="4307205">
                  <a:moveTo>
                    <a:pt x="240792" y="2700528"/>
                  </a:moveTo>
                  <a:lnTo>
                    <a:pt x="0" y="2700528"/>
                  </a:lnTo>
                  <a:lnTo>
                    <a:pt x="0" y="2807208"/>
                  </a:lnTo>
                  <a:lnTo>
                    <a:pt x="240792" y="2807208"/>
                  </a:lnTo>
                  <a:lnTo>
                    <a:pt x="240792" y="2700528"/>
                  </a:lnTo>
                  <a:close/>
                </a:path>
                <a:path w="2002789" h="4307205">
                  <a:moveTo>
                    <a:pt x="268224" y="2401824"/>
                  </a:moveTo>
                  <a:lnTo>
                    <a:pt x="0" y="2401824"/>
                  </a:lnTo>
                  <a:lnTo>
                    <a:pt x="0" y="2508504"/>
                  </a:lnTo>
                  <a:lnTo>
                    <a:pt x="268224" y="2508504"/>
                  </a:lnTo>
                  <a:lnTo>
                    <a:pt x="268224" y="2401824"/>
                  </a:lnTo>
                  <a:close/>
                </a:path>
                <a:path w="2002789" h="4307205">
                  <a:moveTo>
                    <a:pt x="353568" y="2100072"/>
                  </a:moveTo>
                  <a:lnTo>
                    <a:pt x="0" y="2100072"/>
                  </a:lnTo>
                  <a:lnTo>
                    <a:pt x="0" y="2206752"/>
                  </a:lnTo>
                  <a:lnTo>
                    <a:pt x="353568" y="2206752"/>
                  </a:lnTo>
                  <a:lnTo>
                    <a:pt x="353568" y="2100072"/>
                  </a:lnTo>
                  <a:close/>
                </a:path>
                <a:path w="2002789" h="4307205">
                  <a:moveTo>
                    <a:pt x="454152" y="1801368"/>
                  </a:moveTo>
                  <a:lnTo>
                    <a:pt x="0" y="1801368"/>
                  </a:lnTo>
                  <a:lnTo>
                    <a:pt x="0" y="1908048"/>
                  </a:lnTo>
                  <a:lnTo>
                    <a:pt x="454152" y="1908048"/>
                  </a:lnTo>
                  <a:lnTo>
                    <a:pt x="454152" y="1801368"/>
                  </a:lnTo>
                  <a:close/>
                </a:path>
                <a:path w="2002789" h="4307205">
                  <a:moveTo>
                    <a:pt x="807720" y="1499616"/>
                  </a:moveTo>
                  <a:lnTo>
                    <a:pt x="0" y="1499616"/>
                  </a:lnTo>
                  <a:lnTo>
                    <a:pt x="0" y="1606296"/>
                  </a:lnTo>
                  <a:lnTo>
                    <a:pt x="807720" y="1606296"/>
                  </a:lnTo>
                  <a:lnTo>
                    <a:pt x="807720" y="1499616"/>
                  </a:lnTo>
                  <a:close/>
                </a:path>
                <a:path w="2002789" h="4307205">
                  <a:moveTo>
                    <a:pt x="822960" y="1200912"/>
                  </a:moveTo>
                  <a:lnTo>
                    <a:pt x="0" y="1200912"/>
                  </a:lnTo>
                  <a:lnTo>
                    <a:pt x="0" y="1307592"/>
                  </a:lnTo>
                  <a:lnTo>
                    <a:pt x="822960" y="1307592"/>
                  </a:lnTo>
                  <a:lnTo>
                    <a:pt x="822960" y="1200912"/>
                  </a:lnTo>
                  <a:close/>
                </a:path>
                <a:path w="2002789" h="4307205">
                  <a:moveTo>
                    <a:pt x="1380744" y="902208"/>
                  </a:moveTo>
                  <a:lnTo>
                    <a:pt x="0" y="902208"/>
                  </a:lnTo>
                  <a:lnTo>
                    <a:pt x="0" y="1005840"/>
                  </a:lnTo>
                  <a:lnTo>
                    <a:pt x="1380744" y="1005840"/>
                  </a:lnTo>
                  <a:lnTo>
                    <a:pt x="1380744" y="902208"/>
                  </a:lnTo>
                  <a:close/>
                </a:path>
                <a:path w="2002789" h="4307205">
                  <a:moveTo>
                    <a:pt x="1664208" y="600456"/>
                  </a:moveTo>
                  <a:lnTo>
                    <a:pt x="0" y="600456"/>
                  </a:lnTo>
                  <a:lnTo>
                    <a:pt x="0" y="707136"/>
                  </a:lnTo>
                  <a:lnTo>
                    <a:pt x="1664208" y="707136"/>
                  </a:lnTo>
                  <a:lnTo>
                    <a:pt x="1664208" y="600456"/>
                  </a:lnTo>
                  <a:close/>
                </a:path>
                <a:path w="2002789" h="4307205">
                  <a:moveTo>
                    <a:pt x="1697736" y="301752"/>
                  </a:moveTo>
                  <a:lnTo>
                    <a:pt x="0" y="301752"/>
                  </a:lnTo>
                  <a:lnTo>
                    <a:pt x="0" y="408432"/>
                  </a:lnTo>
                  <a:lnTo>
                    <a:pt x="1697736" y="408432"/>
                  </a:lnTo>
                  <a:lnTo>
                    <a:pt x="1697736" y="301752"/>
                  </a:lnTo>
                  <a:close/>
                </a:path>
                <a:path w="2002789" h="4307205">
                  <a:moveTo>
                    <a:pt x="2002536" y="0"/>
                  </a:moveTo>
                  <a:lnTo>
                    <a:pt x="0" y="0"/>
                  </a:lnTo>
                  <a:lnTo>
                    <a:pt x="0" y="106680"/>
                  </a:lnTo>
                  <a:lnTo>
                    <a:pt x="2002536" y="106680"/>
                  </a:lnTo>
                  <a:lnTo>
                    <a:pt x="2002536" y="0"/>
                  </a:lnTo>
                  <a:close/>
                </a:path>
              </a:pathLst>
            </a:custGeom>
            <a:solidFill>
              <a:srgbClr val="9A7AA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2359153" y="2003996"/>
              <a:ext cx="0" cy="4500245"/>
            </a:xfrm>
            <a:custGeom>
              <a:avLst/>
              <a:gdLst/>
              <a:ahLst/>
              <a:cxnLst/>
              <a:rect l="l" t="t" r="r" b="b"/>
              <a:pathLst>
                <a:path h="4500245">
                  <a:moveTo>
                    <a:pt x="0" y="0"/>
                  </a:moveTo>
                  <a:lnTo>
                    <a:pt x="1" y="4499991"/>
                  </a:lnTo>
                </a:path>
              </a:pathLst>
            </a:custGeom>
            <a:ln w="9525">
              <a:solidFill>
                <a:srgbClr val="E2E2E2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 txBox="1"/>
          <p:nvPr/>
        </p:nvSpPr>
        <p:spPr>
          <a:xfrm>
            <a:off x="4442331" y="2038603"/>
            <a:ext cx="41910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15" dirty="0">
                <a:solidFill>
                  <a:srgbClr val="535353"/>
                </a:solidFill>
                <a:latin typeface="Microsoft Sans Serif"/>
                <a:cs typeface="Microsoft Sans Serif"/>
              </a:rPr>
              <a:t>1,007</a:t>
            </a:r>
            <a:endParaRPr sz="1200">
              <a:latin typeface="Microsoft Sans Serif"/>
              <a:cs typeface="Microsoft Sans Serif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4159836" y="2337308"/>
            <a:ext cx="29083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25" dirty="0">
                <a:solidFill>
                  <a:srgbClr val="535353"/>
                </a:solidFill>
                <a:latin typeface="Microsoft Sans Serif"/>
                <a:cs typeface="Microsoft Sans Serif"/>
              </a:rPr>
              <a:t>854</a:t>
            </a:r>
            <a:endParaRPr sz="1200">
              <a:latin typeface="Microsoft Sans Serif"/>
              <a:cs typeface="Microsoft Sans Serif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4126014" y="2636011"/>
            <a:ext cx="29083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25" dirty="0">
                <a:solidFill>
                  <a:srgbClr val="535353"/>
                </a:solidFill>
                <a:latin typeface="Microsoft Sans Serif"/>
                <a:cs typeface="Microsoft Sans Serif"/>
              </a:rPr>
              <a:t>837</a:t>
            </a:r>
            <a:endParaRPr sz="1200">
              <a:latin typeface="Microsoft Sans Serif"/>
              <a:cs typeface="Microsoft Sans Serif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3841507" y="2937764"/>
            <a:ext cx="29083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25" dirty="0">
                <a:solidFill>
                  <a:srgbClr val="535353"/>
                </a:solidFill>
                <a:latin typeface="Microsoft Sans Serif"/>
                <a:cs typeface="Microsoft Sans Serif"/>
              </a:rPr>
              <a:t>694</a:t>
            </a:r>
            <a:endParaRPr sz="1200">
              <a:latin typeface="Microsoft Sans Serif"/>
              <a:cs typeface="Microsoft Sans Serif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3284429" y="3236467"/>
            <a:ext cx="29083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25" dirty="0">
                <a:solidFill>
                  <a:srgbClr val="535353"/>
                </a:solidFill>
                <a:latin typeface="Microsoft Sans Serif"/>
                <a:cs typeface="Microsoft Sans Serif"/>
              </a:rPr>
              <a:t>414</a:t>
            </a:r>
            <a:endParaRPr sz="1200">
              <a:latin typeface="Microsoft Sans Serif"/>
              <a:cs typeface="Microsoft Sans Serif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3268514" y="3538220"/>
            <a:ext cx="29083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25" dirty="0">
                <a:solidFill>
                  <a:srgbClr val="535353"/>
                </a:solidFill>
                <a:latin typeface="Microsoft Sans Serif"/>
                <a:cs typeface="Microsoft Sans Serif"/>
              </a:rPr>
              <a:t>406</a:t>
            </a:r>
            <a:endParaRPr sz="1200">
              <a:latin typeface="Microsoft Sans Serif"/>
              <a:cs typeface="Microsoft Sans Serif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2914371" y="3836923"/>
            <a:ext cx="29083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25" dirty="0">
                <a:solidFill>
                  <a:srgbClr val="535353"/>
                </a:solidFill>
                <a:latin typeface="Microsoft Sans Serif"/>
                <a:cs typeface="Microsoft Sans Serif"/>
              </a:rPr>
              <a:t>228</a:t>
            </a:r>
            <a:endParaRPr sz="1200">
              <a:latin typeface="Microsoft Sans Serif"/>
              <a:cs typeface="Microsoft Sans Serif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2814895" y="4138676"/>
            <a:ext cx="29083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25" dirty="0">
                <a:solidFill>
                  <a:srgbClr val="535353"/>
                </a:solidFill>
                <a:latin typeface="Microsoft Sans Serif"/>
                <a:cs typeface="Microsoft Sans Serif"/>
              </a:rPr>
              <a:t>178</a:t>
            </a:r>
            <a:endParaRPr sz="1200">
              <a:latin typeface="Microsoft Sans Serif"/>
              <a:cs typeface="Microsoft Sans Serif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2701489" y="4437379"/>
            <a:ext cx="318770" cy="50736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40005">
              <a:lnSpc>
                <a:spcPct val="100000"/>
              </a:lnSpc>
              <a:spcBef>
                <a:spcPts val="100"/>
              </a:spcBef>
            </a:pPr>
            <a:r>
              <a:rPr sz="1200" spc="25" dirty="0">
                <a:solidFill>
                  <a:srgbClr val="535353"/>
                </a:solidFill>
                <a:latin typeface="Microsoft Sans Serif"/>
                <a:cs typeface="Microsoft Sans Serif"/>
              </a:rPr>
              <a:t>135</a:t>
            </a:r>
            <a:endParaRPr sz="1200">
              <a:latin typeface="Microsoft Sans Serif"/>
              <a:cs typeface="Microsoft Sans Serif"/>
            </a:endParaRPr>
          </a:p>
          <a:p>
            <a:pPr marL="12700">
              <a:lnSpc>
                <a:spcPct val="100000"/>
              </a:lnSpc>
              <a:spcBef>
                <a:spcPts val="910"/>
              </a:spcBef>
            </a:pPr>
            <a:r>
              <a:rPr sz="1200" spc="25" dirty="0">
                <a:solidFill>
                  <a:srgbClr val="535353"/>
                </a:solidFill>
                <a:latin typeface="Microsoft Sans Serif"/>
                <a:cs typeface="Microsoft Sans Serif"/>
              </a:rPr>
              <a:t>121</a:t>
            </a:r>
            <a:endParaRPr sz="1200">
              <a:latin typeface="Microsoft Sans Serif"/>
              <a:cs typeface="Microsoft Sans Serif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2657420" y="5037835"/>
            <a:ext cx="29083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25" dirty="0">
                <a:solidFill>
                  <a:srgbClr val="535353"/>
                </a:solidFill>
                <a:latin typeface="Microsoft Sans Serif"/>
                <a:cs typeface="Microsoft Sans Serif"/>
              </a:rPr>
              <a:t>118</a:t>
            </a:r>
            <a:endParaRPr sz="1200">
              <a:latin typeface="Microsoft Sans Serif"/>
              <a:cs typeface="Microsoft Sans Serif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2641504" y="5336540"/>
            <a:ext cx="29083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25" dirty="0">
                <a:solidFill>
                  <a:srgbClr val="535353"/>
                </a:solidFill>
                <a:latin typeface="Microsoft Sans Serif"/>
                <a:cs typeface="Microsoft Sans Serif"/>
              </a:rPr>
              <a:t>110</a:t>
            </a:r>
            <a:endParaRPr sz="1200">
              <a:latin typeface="Microsoft Sans Serif"/>
              <a:cs typeface="Microsoft Sans Serif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2617629" y="5638291"/>
            <a:ext cx="20256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25" dirty="0">
                <a:solidFill>
                  <a:srgbClr val="535353"/>
                </a:solidFill>
                <a:latin typeface="Microsoft Sans Serif"/>
                <a:cs typeface="Microsoft Sans Serif"/>
              </a:rPr>
              <a:t>98</a:t>
            </a:r>
            <a:endParaRPr sz="1200">
              <a:latin typeface="Microsoft Sans Serif"/>
              <a:cs typeface="Microsoft Sans Serif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2607682" y="5936996"/>
            <a:ext cx="20256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25" dirty="0">
                <a:solidFill>
                  <a:srgbClr val="535353"/>
                </a:solidFill>
                <a:latin typeface="Microsoft Sans Serif"/>
                <a:cs typeface="Microsoft Sans Serif"/>
              </a:rPr>
              <a:t>93</a:t>
            </a:r>
            <a:endParaRPr sz="1200">
              <a:latin typeface="Microsoft Sans Serif"/>
              <a:cs typeface="Microsoft Sans Serif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2591766" y="6235700"/>
            <a:ext cx="20256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25" dirty="0">
                <a:solidFill>
                  <a:srgbClr val="535353"/>
                </a:solidFill>
                <a:latin typeface="Microsoft Sans Serif"/>
                <a:cs typeface="Microsoft Sans Serif"/>
              </a:rPr>
              <a:t>85</a:t>
            </a:r>
            <a:endParaRPr sz="1200">
              <a:latin typeface="Microsoft Sans Serif"/>
              <a:cs typeface="Microsoft Sans Serif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703704" y="2026411"/>
            <a:ext cx="1661795" cy="32080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R="186690" algn="r">
              <a:lnSpc>
                <a:spcPct val="100000"/>
              </a:lnSpc>
              <a:spcBef>
                <a:spcPts val="100"/>
              </a:spcBef>
            </a:pPr>
            <a:r>
              <a:rPr sz="1200" spc="10" dirty="0">
                <a:solidFill>
                  <a:srgbClr val="535353"/>
                </a:solidFill>
                <a:latin typeface="Microsoft Sans Serif"/>
                <a:cs typeface="Microsoft Sans Serif"/>
              </a:rPr>
              <a:t>Engineers</a:t>
            </a:r>
            <a:endParaRPr sz="1200">
              <a:latin typeface="Microsoft Sans Serif"/>
              <a:cs typeface="Microsoft Sans Serif"/>
            </a:endParaRPr>
          </a:p>
          <a:p>
            <a:pPr marR="186690" algn="r">
              <a:lnSpc>
                <a:spcPct val="100000"/>
              </a:lnSpc>
              <a:spcBef>
                <a:spcPts val="910"/>
              </a:spcBef>
            </a:pPr>
            <a:r>
              <a:rPr sz="1200" spc="-15" dirty="0">
                <a:solidFill>
                  <a:srgbClr val="535353"/>
                </a:solidFill>
                <a:latin typeface="Microsoft Sans Serif"/>
                <a:cs typeface="Microsoft Sans Serif"/>
              </a:rPr>
              <a:t>Teachers</a:t>
            </a:r>
            <a:endParaRPr sz="1200">
              <a:latin typeface="Microsoft Sans Serif"/>
              <a:cs typeface="Microsoft Sans Serif"/>
            </a:endParaRPr>
          </a:p>
          <a:p>
            <a:pPr marL="12700" marR="186690" indent="586105" algn="r">
              <a:lnSpc>
                <a:spcPct val="163300"/>
              </a:lnSpc>
              <a:spcBef>
                <a:spcPts val="25"/>
              </a:spcBef>
            </a:pPr>
            <a:r>
              <a:rPr sz="1200" spc="-5" dirty="0">
                <a:solidFill>
                  <a:srgbClr val="535353"/>
                </a:solidFill>
                <a:latin typeface="Microsoft Sans Serif"/>
                <a:cs typeface="Microsoft Sans Serif"/>
              </a:rPr>
              <a:t>A</a:t>
            </a:r>
            <a:r>
              <a:rPr sz="1200" spc="20" dirty="0">
                <a:solidFill>
                  <a:srgbClr val="535353"/>
                </a:solidFill>
                <a:latin typeface="Microsoft Sans Serif"/>
                <a:cs typeface="Microsoft Sans Serif"/>
              </a:rPr>
              <a:t>cc</a:t>
            </a:r>
            <a:r>
              <a:rPr sz="1200" spc="85" dirty="0">
                <a:solidFill>
                  <a:srgbClr val="535353"/>
                </a:solidFill>
                <a:latin typeface="Microsoft Sans Serif"/>
                <a:cs typeface="Microsoft Sans Serif"/>
              </a:rPr>
              <a:t>o</a:t>
            </a:r>
            <a:r>
              <a:rPr sz="1200" spc="25" dirty="0">
                <a:solidFill>
                  <a:srgbClr val="535353"/>
                </a:solidFill>
                <a:latin typeface="Microsoft Sans Serif"/>
                <a:cs typeface="Microsoft Sans Serif"/>
              </a:rPr>
              <a:t>un</a:t>
            </a:r>
            <a:r>
              <a:rPr sz="1200" spc="-40" dirty="0">
                <a:solidFill>
                  <a:srgbClr val="535353"/>
                </a:solidFill>
                <a:latin typeface="Microsoft Sans Serif"/>
                <a:cs typeface="Microsoft Sans Serif"/>
              </a:rPr>
              <a:t>t</a:t>
            </a:r>
            <a:r>
              <a:rPr sz="1200" spc="25" dirty="0">
                <a:solidFill>
                  <a:srgbClr val="535353"/>
                </a:solidFill>
                <a:latin typeface="Microsoft Sans Serif"/>
                <a:cs typeface="Microsoft Sans Serif"/>
              </a:rPr>
              <a:t>an</a:t>
            </a:r>
            <a:r>
              <a:rPr sz="1200" spc="60" dirty="0">
                <a:solidFill>
                  <a:srgbClr val="535353"/>
                </a:solidFill>
                <a:latin typeface="Microsoft Sans Serif"/>
                <a:cs typeface="Microsoft Sans Serif"/>
              </a:rPr>
              <a:t>t</a:t>
            </a:r>
            <a:r>
              <a:rPr sz="1200" spc="-50" dirty="0">
                <a:solidFill>
                  <a:srgbClr val="535353"/>
                </a:solidFill>
                <a:latin typeface="Microsoft Sans Serif"/>
                <a:cs typeface="Microsoft Sans Serif"/>
              </a:rPr>
              <a:t>s  </a:t>
            </a:r>
            <a:r>
              <a:rPr sz="1200" spc="30" dirty="0">
                <a:solidFill>
                  <a:srgbClr val="535353"/>
                </a:solidFill>
                <a:latin typeface="Microsoft Sans Serif"/>
                <a:cs typeface="Microsoft Sans Serif"/>
              </a:rPr>
              <a:t>Co</a:t>
            </a:r>
            <a:r>
              <a:rPr sz="1200" spc="100" dirty="0">
                <a:solidFill>
                  <a:srgbClr val="535353"/>
                </a:solidFill>
                <a:latin typeface="Microsoft Sans Serif"/>
                <a:cs typeface="Microsoft Sans Serif"/>
              </a:rPr>
              <a:t>m</a:t>
            </a:r>
            <a:r>
              <a:rPr sz="1200" spc="25" dirty="0">
                <a:solidFill>
                  <a:srgbClr val="535353"/>
                </a:solidFill>
                <a:latin typeface="Microsoft Sans Serif"/>
                <a:cs typeface="Microsoft Sans Serif"/>
              </a:rPr>
              <a:t>pu</a:t>
            </a:r>
            <a:r>
              <a:rPr sz="1200" spc="60" dirty="0">
                <a:solidFill>
                  <a:srgbClr val="535353"/>
                </a:solidFill>
                <a:latin typeface="Microsoft Sans Serif"/>
                <a:cs typeface="Microsoft Sans Serif"/>
              </a:rPr>
              <a:t>t</a:t>
            </a:r>
            <a:r>
              <a:rPr sz="1200" spc="25" dirty="0">
                <a:solidFill>
                  <a:srgbClr val="535353"/>
                </a:solidFill>
                <a:latin typeface="Microsoft Sans Serif"/>
                <a:cs typeface="Microsoft Sans Serif"/>
              </a:rPr>
              <a:t>e</a:t>
            </a:r>
            <a:r>
              <a:rPr sz="1200" spc="30" dirty="0">
                <a:solidFill>
                  <a:srgbClr val="535353"/>
                </a:solidFill>
                <a:latin typeface="Microsoft Sans Serif"/>
                <a:cs typeface="Microsoft Sans Serif"/>
              </a:rPr>
              <a:t>r</a:t>
            </a:r>
            <a:r>
              <a:rPr sz="1200" spc="-55" dirty="0">
                <a:solidFill>
                  <a:srgbClr val="535353"/>
                </a:solidFill>
                <a:latin typeface="Microsoft Sans Serif"/>
                <a:cs typeface="Microsoft Sans Serif"/>
              </a:rPr>
              <a:t> </a:t>
            </a:r>
            <a:r>
              <a:rPr sz="1200" spc="-105" dirty="0">
                <a:solidFill>
                  <a:srgbClr val="535353"/>
                </a:solidFill>
                <a:latin typeface="Microsoft Sans Serif"/>
                <a:cs typeface="Microsoft Sans Serif"/>
              </a:rPr>
              <a:t>E</a:t>
            </a:r>
            <a:r>
              <a:rPr sz="1200" spc="25" dirty="0">
                <a:solidFill>
                  <a:srgbClr val="535353"/>
                </a:solidFill>
                <a:latin typeface="Microsoft Sans Serif"/>
                <a:cs typeface="Microsoft Sans Serif"/>
              </a:rPr>
              <a:t>n</a:t>
            </a:r>
            <a:r>
              <a:rPr sz="1200" spc="130" dirty="0">
                <a:solidFill>
                  <a:srgbClr val="535353"/>
                </a:solidFill>
                <a:latin typeface="Microsoft Sans Serif"/>
                <a:cs typeface="Microsoft Sans Serif"/>
              </a:rPr>
              <a:t>g</a:t>
            </a:r>
            <a:r>
              <a:rPr sz="1200" spc="25" dirty="0">
                <a:solidFill>
                  <a:srgbClr val="535353"/>
                </a:solidFill>
                <a:latin typeface="Microsoft Sans Serif"/>
                <a:cs typeface="Microsoft Sans Serif"/>
              </a:rPr>
              <a:t>inee</a:t>
            </a:r>
            <a:r>
              <a:rPr sz="1200" spc="-5" dirty="0">
                <a:solidFill>
                  <a:srgbClr val="535353"/>
                </a:solidFill>
                <a:latin typeface="Microsoft Sans Serif"/>
                <a:cs typeface="Microsoft Sans Serif"/>
              </a:rPr>
              <a:t>r</a:t>
            </a:r>
            <a:r>
              <a:rPr sz="1200" spc="-70" dirty="0">
                <a:solidFill>
                  <a:srgbClr val="535353"/>
                </a:solidFill>
                <a:latin typeface="Microsoft Sans Serif"/>
                <a:cs typeface="Microsoft Sans Serif"/>
              </a:rPr>
              <a:t>s</a:t>
            </a:r>
            <a:endParaRPr sz="1200">
              <a:latin typeface="Microsoft Sans Serif"/>
              <a:cs typeface="Microsoft Sans Serif"/>
            </a:endParaRPr>
          </a:p>
          <a:p>
            <a:pPr marR="191135" algn="r">
              <a:lnSpc>
                <a:spcPct val="100000"/>
              </a:lnSpc>
              <a:spcBef>
                <a:spcPts val="935"/>
              </a:spcBef>
            </a:pPr>
            <a:r>
              <a:rPr sz="1200" spc="10" dirty="0">
                <a:solidFill>
                  <a:srgbClr val="535353"/>
                </a:solidFill>
                <a:latin typeface="Microsoft Sans Serif"/>
                <a:cs typeface="Microsoft Sans Serif"/>
              </a:rPr>
              <a:t>Entreprenuers</a:t>
            </a:r>
            <a:endParaRPr sz="1200">
              <a:latin typeface="Microsoft Sans Serif"/>
              <a:cs typeface="Microsoft Sans Serif"/>
            </a:endParaRPr>
          </a:p>
          <a:p>
            <a:pPr marL="979805" marR="5080" indent="236220">
              <a:lnSpc>
                <a:spcPct val="163300"/>
              </a:lnSpc>
            </a:pPr>
            <a:r>
              <a:rPr sz="1200" spc="30" dirty="0">
                <a:solidFill>
                  <a:srgbClr val="535353"/>
                </a:solidFill>
                <a:latin typeface="Microsoft Sans Serif"/>
                <a:cs typeface="Microsoft Sans Serif"/>
              </a:rPr>
              <a:t>H</a:t>
            </a:r>
            <a:r>
              <a:rPr sz="1200" spc="-75" dirty="0">
                <a:solidFill>
                  <a:srgbClr val="535353"/>
                </a:solidFill>
                <a:latin typeface="Microsoft Sans Serif"/>
                <a:cs typeface="Microsoft Sans Serif"/>
              </a:rPr>
              <a:t>a</a:t>
            </a:r>
            <a:r>
              <a:rPr sz="1200" spc="20" dirty="0">
                <a:solidFill>
                  <a:srgbClr val="535353"/>
                </a:solidFill>
                <a:latin typeface="Microsoft Sans Serif"/>
                <a:cs typeface="Microsoft Sans Serif"/>
              </a:rPr>
              <a:t>i</a:t>
            </a:r>
            <a:r>
              <a:rPr sz="1200" spc="-5" dirty="0">
                <a:solidFill>
                  <a:srgbClr val="535353"/>
                </a:solidFill>
                <a:latin typeface="Microsoft Sans Serif"/>
                <a:cs typeface="Microsoft Sans Serif"/>
              </a:rPr>
              <a:t>r</a:t>
            </a:r>
            <a:r>
              <a:rPr sz="1200" spc="335" dirty="0">
                <a:solidFill>
                  <a:srgbClr val="535353"/>
                </a:solidFill>
                <a:latin typeface="Microsoft Sans Serif"/>
                <a:cs typeface="Microsoft Sans Serif"/>
              </a:rPr>
              <a:t>…  </a:t>
            </a:r>
            <a:r>
              <a:rPr sz="1200" dirty="0">
                <a:solidFill>
                  <a:srgbClr val="535353"/>
                </a:solidFill>
                <a:latin typeface="Microsoft Sans Serif"/>
                <a:cs typeface="Microsoft Sans Serif"/>
              </a:rPr>
              <a:t>Nurses</a:t>
            </a:r>
            <a:endParaRPr sz="1200">
              <a:latin typeface="Microsoft Sans Serif"/>
              <a:cs typeface="Microsoft Sans Serif"/>
            </a:endParaRPr>
          </a:p>
          <a:p>
            <a:pPr marL="838200" marR="146685" indent="131445" algn="r">
              <a:lnSpc>
                <a:spcPct val="163900"/>
              </a:lnSpc>
              <a:spcBef>
                <a:spcPts val="15"/>
              </a:spcBef>
            </a:pPr>
            <a:r>
              <a:rPr sz="1200" dirty="0">
                <a:solidFill>
                  <a:srgbClr val="535353"/>
                </a:solidFill>
                <a:latin typeface="Microsoft Sans Serif"/>
                <a:cs typeface="Microsoft Sans Serif"/>
              </a:rPr>
              <a:t>Drivers </a:t>
            </a:r>
            <a:r>
              <a:rPr sz="1200" spc="5" dirty="0">
                <a:solidFill>
                  <a:srgbClr val="535353"/>
                </a:solidFill>
                <a:latin typeface="Microsoft Sans Serif"/>
                <a:cs typeface="Microsoft Sans Serif"/>
              </a:rPr>
              <a:t> </a:t>
            </a:r>
            <a:r>
              <a:rPr sz="1200" spc="15" dirty="0">
                <a:solidFill>
                  <a:srgbClr val="535353"/>
                </a:solidFill>
                <a:latin typeface="Microsoft Sans Serif"/>
                <a:cs typeface="Microsoft Sans Serif"/>
              </a:rPr>
              <a:t>Hoteliers </a:t>
            </a:r>
            <a:r>
              <a:rPr sz="1200" spc="-305" dirty="0">
                <a:solidFill>
                  <a:srgbClr val="535353"/>
                </a:solidFill>
                <a:latin typeface="Microsoft Sans Serif"/>
                <a:cs typeface="Microsoft Sans Serif"/>
              </a:rPr>
              <a:t> </a:t>
            </a:r>
            <a:r>
              <a:rPr sz="1200" spc="-10" dirty="0">
                <a:solidFill>
                  <a:srgbClr val="535353"/>
                </a:solidFill>
                <a:latin typeface="Microsoft Sans Serif"/>
                <a:cs typeface="Microsoft Sans Serif"/>
              </a:rPr>
              <a:t>Farmers </a:t>
            </a:r>
            <a:r>
              <a:rPr sz="1200" spc="-5" dirty="0">
                <a:solidFill>
                  <a:srgbClr val="535353"/>
                </a:solidFill>
                <a:latin typeface="Microsoft Sans Serif"/>
                <a:cs typeface="Microsoft Sans Serif"/>
              </a:rPr>
              <a:t> </a:t>
            </a:r>
            <a:r>
              <a:rPr sz="1200" spc="-10" dirty="0">
                <a:solidFill>
                  <a:srgbClr val="535353"/>
                </a:solidFill>
                <a:latin typeface="Microsoft Sans Serif"/>
                <a:cs typeface="Microsoft Sans Serif"/>
              </a:rPr>
              <a:t>Lawyers</a:t>
            </a:r>
            <a:endParaRPr sz="1200">
              <a:latin typeface="Microsoft Sans Serif"/>
              <a:cs typeface="Microsoft Sans Serif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754567" y="5327396"/>
            <a:ext cx="161290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35" dirty="0">
                <a:solidFill>
                  <a:srgbClr val="535353"/>
                </a:solidFill>
                <a:latin typeface="Microsoft Sans Serif"/>
                <a:cs typeface="Microsoft Sans Serif"/>
              </a:rPr>
              <a:t>Financial/Investment…</a:t>
            </a:r>
            <a:endParaRPr sz="1200">
              <a:latin typeface="Microsoft Sans Serif"/>
              <a:cs typeface="Microsoft Sans Serif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361948" y="5626100"/>
            <a:ext cx="1861820" cy="8089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R="7620" algn="r">
              <a:lnSpc>
                <a:spcPct val="100000"/>
              </a:lnSpc>
              <a:spcBef>
                <a:spcPts val="100"/>
              </a:spcBef>
            </a:pPr>
            <a:r>
              <a:rPr sz="1200" spc="35" dirty="0">
                <a:solidFill>
                  <a:srgbClr val="535353"/>
                </a:solidFill>
                <a:latin typeface="Microsoft Sans Serif"/>
                <a:cs typeface="Microsoft Sans Serif"/>
              </a:rPr>
              <a:t>Auto</a:t>
            </a:r>
            <a:r>
              <a:rPr sz="1200" spc="-25" dirty="0">
                <a:solidFill>
                  <a:srgbClr val="535353"/>
                </a:solidFill>
                <a:latin typeface="Microsoft Sans Serif"/>
                <a:cs typeface="Microsoft Sans Serif"/>
              </a:rPr>
              <a:t> </a:t>
            </a:r>
            <a:r>
              <a:rPr sz="1200" spc="5" dirty="0">
                <a:solidFill>
                  <a:srgbClr val="535353"/>
                </a:solidFill>
                <a:latin typeface="Microsoft Sans Serif"/>
                <a:cs typeface="Microsoft Sans Serif"/>
              </a:rPr>
              <a:t>Mechanics/Repairers</a:t>
            </a:r>
            <a:endParaRPr sz="1200">
              <a:latin typeface="Microsoft Sans Serif"/>
              <a:cs typeface="Microsoft Sans Serif"/>
            </a:endParaRPr>
          </a:p>
          <a:p>
            <a:pPr marL="885825" marR="5080" indent="170180" algn="r">
              <a:lnSpc>
                <a:spcPts val="2380"/>
              </a:lnSpc>
              <a:spcBef>
                <a:spcPts val="65"/>
              </a:spcBef>
            </a:pPr>
            <a:r>
              <a:rPr sz="1200" spc="-105" dirty="0">
                <a:solidFill>
                  <a:srgbClr val="535353"/>
                </a:solidFill>
                <a:latin typeface="Microsoft Sans Serif"/>
                <a:cs typeface="Microsoft Sans Serif"/>
              </a:rPr>
              <a:t>E</a:t>
            </a:r>
            <a:r>
              <a:rPr sz="1200" spc="20" dirty="0">
                <a:solidFill>
                  <a:srgbClr val="535353"/>
                </a:solidFill>
                <a:latin typeface="Microsoft Sans Serif"/>
                <a:cs typeface="Microsoft Sans Serif"/>
              </a:rPr>
              <a:t>l</a:t>
            </a:r>
            <a:r>
              <a:rPr sz="1200" spc="25" dirty="0">
                <a:solidFill>
                  <a:srgbClr val="535353"/>
                </a:solidFill>
                <a:latin typeface="Microsoft Sans Serif"/>
                <a:cs typeface="Microsoft Sans Serif"/>
              </a:rPr>
              <a:t>e</a:t>
            </a:r>
            <a:r>
              <a:rPr sz="1200" spc="30" dirty="0">
                <a:solidFill>
                  <a:srgbClr val="535353"/>
                </a:solidFill>
                <a:latin typeface="Microsoft Sans Serif"/>
                <a:cs typeface="Microsoft Sans Serif"/>
              </a:rPr>
              <a:t>ct</a:t>
            </a:r>
            <a:r>
              <a:rPr sz="1200" spc="-5" dirty="0">
                <a:solidFill>
                  <a:srgbClr val="535353"/>
                </a:solidFill>
                <a:latin typeface="Microsoft Sans Serif"/>
                <a:cs typeface="Microsoft Sans Serif"/>
              </a:rPr>
              <a:t>r</a:t>
            </a:r>
            <a:r>
              <a:rPr sz="1200" spc="5" dirty="0">
                <a:solidFill>
                  <a:srgbClr val="535353"/>
                </a:solidFill>
                <a:latin typeface="Microsoft Sans Serif"/>
                <a:cs typeface="Microsoft Sans Serif"/>
              </a:rPr>
              <a:t>ici</a:t>
            </a:r>
            <a:r>
              <a:rPr sz="1200" spc="60" dirty="0">
                <a:solidFill>
                  <a:srgbClr val="535353"/>
                </a:solidFill>
                <a:latin typeface="Microsoft Sans Serif"/>
                <a:cs typeface="Microsoft Sans Serif"/>
              </a:rPr>
              <a:t>a</a:t>
            </a:r>
            <a:r>
              <a:rPr sz="1200" spc="25" dirty="0">
                <a:solidFill>
                  <a:srgbClr val="535353"/>
                </a:solidFill>
                <a:latin typeface="Microsoft Sans Serif"/>
                <a:cs typeface="Microsoft Sans Serif"/>
              </a:rPr>
              <a:t>n</a:t>
            </a:r>
            <a:r>
              <a:rPr sz="1200" spc="-50" dirty="0">
                <a:solidFill>
                  <a:srgbClr val="535353"/>
                </a:solidFill>
                <a:latin typeface="Microsoft Sans Serif"/>
                <a:cs typeface="Microsoft Sans Serif"/>
              </a:rPr>
              <a:t>s  </a:t>
            </a:r>
            <a:r>
              <a:rPr sz="1200" spc="-35" dirty="0">
                <a:solidFill>
                  <a:srgbClr val="535353"/>
                </a:solidFill>
                <a:latin typeface="Microsoft Sans Serif"/>
                <a:cs typeface="Microsoft Sans Serif"/>
              </a:rPr>
              <a:t>T</a:t>
            </a:r>
            <a:r>
              <a:rPr sz="1200" spc="-5" dirty="0">
                <a:solidFill>
                  <a:srgbClr val="535353"/>
                </a:solidFill>
                <a:latin typeface="Microsoft Sans Serif"/>
                <a:cs typeface="Microsoft Sans Serif"/>
              </a:rPr>
              <a:t>r</a:t>
            </a:r>
            <a:r>
              <a:rPr sz="1200" spc="25" dirty="0">
                <a:solidFill>
                  <a:srgbClr val="535353"/>
                </a:solidFill>
                <a:latin typeface="Microsoft Sans Serif"/>
                <a:cs typeface="Microsoft Sans Serif"/>
              </a:rPr>
              <a:t>a</a:t>
            </a:r>
            <a:r>
              <a:rPr sz="1200" spc="-105" dirty="0">
                <a:solidFill>
                  <a:srgbClr val="535353"/>
                </a:solidFill>
                <a:latin typeface="Microsoft Sans Serif"/>
                <a:cs typeface="Microsoft Sans Serif"/>
              </a:rPr>
              <a:t>v</a:t>
            </a:r>
            <a:r>
              <a:rPr sz="1200" spc="25" dirty="0">
                <a:solidFill>
                  <a:srgbClr val="535353"/>
                </a:solidFill>
                <a:latin typeface="Microsoft Sans Serif"/>
                <a:cs typeface="Microsoft Sans Serif"/>
              </a:rPr>
              <a:t>el</a:t>
            </a:r>
            <a:r>
              <a:rPr sz="1200" spc="-25" dirty="0">
                <a:solidFill>
                  <a:srgbClr val="535353"/>
                </a:solidFill>
                <a:latin typeface="Microsoft Sans Serif"/>
                <a:cs typeface="Microsoft Sans Serif"/>
              </a:rPr>
              <a:t> </a:t>
            </a:r>
            <a:r>
              <a:rPr sz="1200" spc="95" dirty="0">
                <a:solidFill>
                  <a:srgbClr val="535353"/>
                </a:solidFill>
                <a:latin typeface="Microsoft Sans Serif"/>
                <a:cs typeface="Microsoft Sans Serif"/>
              </a:rPr>
              <a:t>A</a:t>
            </a:r>
            <a:r>
              <a:rPr sz="1200" spc="30" dirty="0">
                <a:solidFill>
                  <a:srgbClr val="535353"/>
                </a:solidFill>
                <a:latin typeface="Microsoft Sans Serif"/>
                <a:cs typeface="Microsoft Sans Serif"/>
              </a:rPr>
              <a:t>g</a:t>
            </a:r>
            <a:r>
              <a:rPr sz="1200" spc="25" dirty="0">
                <a:solidFill>
                  <a:srgbClr val="535353"/>
                </a:solidFill>
                <a:latin typeface="Microsoft Sans Serif"/>
                <a:cs typeface="Microsoft Sans Serif"/>
              </a:rPr>
              <a:t>en</a:t>
            </a:r>
            <a:r>
              <a:rPr sz="1200" spc="60" dirty="0">
                <a:solidFill>
                  <a:srgbClr val="535353"/>
                </a:solidFill>
                <a:latin typeface="Microsoft Sans Serif"/>
                <a:cs typeface="Microsoft Sans Serif"/>
              </a:rPr>
              <a:t>t</a:t>
            </a:r>
            <a:r>
              <a:rPr sz="1200" spc="-70" dirty="0">
                <a:solidFill>
                  <a:srgbClr val="535353"/>
                </a:solidFill>
                <a:latin typeface="Microsoft Sans Serif"/>
                <a:cs typeface="Microsoft Sans Serif"/>
              </a:rPr>
              <a:t>s</a:t>
            </a:r>
            <a:endParaRPr sz="1200">
              <a:latin typeface="Microsoft Sans Serif"/>
              <a:cs typeface="Microsoft Sans Serif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2460211" y="1583435"/>
            <a:ext cx="257810" cy="238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spc="110" dirty="0">
                <a:solidFill>
                  <a:srgbClr val="535353"/>
                </a:solidFill>
                <a:latin typeface="Trebuchet MS"/>
                <a:cs typeface="Trebuchet MS"/>
              </a:rPr>
              <a:t>ZA</a:t>
            </a:r>
            <a:endParaRPr sz="1400">
              <a:latin typeface="Trebuchet MS"/>
              <a:cs typeface="Trebuchet MS"/>
            </a:endParaRPr>
          </a:p>
        </p:txBody>
      </p:sp>
      <p:grpSp>
        <p:nvGrpSpPr>
          <p:cNvPr id="24" name="object 24"/>
          <p:cNvGrpSpPr/>
          <p:nvPr/>
        </p:nvGrpSpPr>
        <p:grpSpPr>
          <a:xfrm>
            <a:off x="8025516" y="2133379"/>
            <a:ext cx="2399030" cy="4370705"/>
            <a:chOff x="8025516" y="2133379"/>
            <a:chExt cx="2399030" cy="4370705"/>
          </a:xfrm>
        </p:grpSpPr>
        <p:sp>
          <p:nvSpPr>
            <p:cNvPr id="25" name="object 25"/>
            <p:cNvSpPr/>
            <p:nvPr/>
          </p:nvSpPr>
          <p:spPr>
            <a:xfrm>
              <a:off x="8030274" y="2228087"/>
              <a:ext cx="2393950" cy="4182110"/>
            </a:xfrm>
            <a:custGeom>
              <a:avLst/>
              <a:gdLst/>
              <a:ahLst/>
              <a:cxnLst/>
              <a:rect l="l" t="t" r="r" b="b"/>
              <a:pathLst>
                <a:path w="2393950" h="4182110">
                  <a:moveTo>
                    <a:pt x="89598" y="4078224"/>
                  </a:moveTo>
                  <a:lnTo>
                    <a:pt x="0" y="4078224"/>
                  </a:lnTo>
                  <a:lnTo>
                    <a:pt x="0" y="4181856"/>
                  </a:lnTo>
                  <a:lnTo>
                    <a:pt x="89598" y="4181856"/>
                  </a:lnTo>
                  <a:lnTo>
                    <a:pt x="89598" y="4078224"/>
                  </a:lnTo>
                  <a:close/>
                </a:path>
                <a:path w="2393950" h="4182110">
                  <a:moveTo>
                    <a:pt x="113982" y="3788664"/>
                  </a:moveTo>
                  <a:lnTo>
                    <a:pt x="0" y="3788664"/>
                  </a:lnTo>
                  <a:lnTo>
                    <a:pt x="0" y="3889248"/>
                  </a:lnTo>
                  <a:lnTo>
                    <a:pt x="113982" y="3889248"/>
                  </a:lnTo>
                  <a:lnTo>
                    <a:pt x="113982" y="3788664"/>
                  </a:lnTo>
                  <a:close/>
                </a:path>
                <a:path w="2393950" h="4182110">
                  <a:moveTo>
                    <a:pt x="162750" y="3496056"/>
                  </a:moveTo>
                  <a:lnTo>
                    <a:pt x="0" y="3496056"/>
                  </a:lnTo>
                  <a:lnTo>
                    <a:pt x="0" y="3599688"/>
                  </a:lnTo>
                  <a:lnTo>
                    <a:pt x="162750" y="3599688"/>
                  </a:lnTo>
                  <a:lnTo>
                    <a:pt x="162750" y="3496056"/>
                  </a:lnTo>
                  <a:close/>
                </a:path>
                <a:path w="2393950" h="4182110">
                  <a:moveTo>
                    <a:pt x="193230" y="3203448"/>
                  </a:moveTo>
                  <a:lnTo>
                    <a:pt x="0" y="3203448"/>
                  </a:lnTo>
                  <a:lnTo>
                    <a:pt x="0" y="3307080"/>
                  </a:lnTo>
                  <a:lnTo>
                    <a:pt x="193230" y="3307080"/>
                  </a:lnTo>
                  <a:lnTo>
                    <a:pt x="193230" y="3203448"/>
                  </a:lnTo>
                  <a:close/>
                </a:path>
                <a:path w="2393950" h="4182110">
                  <a:moveTo>
                    <a:pt x="220662" y="2913888"/>
                  </a:moveTo>
                  <a:lnTo>
                    <a:pt x="0" y="2913888"/>
                  </a:lnTo>
                  <a:lnTo>
                    <a:pt x="0" y="3017520"/>
                  </a:lnTo>
                  <a:lnTo>
                    <a:pt x="220662" y="3017520"/>
                  </a:lnTo>
                  <a:lnTo>
                    <a:pt x="220662" y="2913888"/>
                  </a:lnTo>
                  <a:close/>
                </a:path>
                <a:path w="2393950" h="4182110">
                  <a:moveTo>
                    <a:pt x="223710" y="2621280"/>
                  </a:moveTo>
                  <a:lnTo>
                    <a:pt x="0" y="2621280"/>
                  </a:lnTo>
                  <a:lnTo>
                    <a:pt x="0" y="2724912"/>
                  </a:lnTo>
                  <a:lnTo>
                    <a:pt x="223710" y="2724912"/>
                  </a:lnTo>
                  <a:lnTo>
                    <a:pt x="223710" y="2621280"/>
                  </a:lnTo>
                  <a:close/>
                </a:path>
                <a:path w="2393950" h="4182110">
                  <a:moveTo>
                    <a:pt x="281622" y="2331720"/>
                  </a:moveTo>
                  <a:lnTo>
                    <a:pt x="0" y="2331720"/>
                  </a:lnTo>
                  <a:lnTo>
                    <a:pt x="0" y="2432304"/>
                  </a:lnTo>
                  <a:lnTo>
                    <a:pt x="281622" y="2432304"/>
                  </a:lnTo>
                  <a:lnTo>
                    <a:pt x="281622" y="2331720"/>
                  </a:lnTo>
                  <a:close/>
                </a:path>
                <a:path w="2393950" h="4182110">
                  <a:moveTo>
                    <a:pt x="336486" y="2039112"/>
                  </a:moveTo>
                  <a:lnTo>
                    <a:pt x="0" y="2039112"/>
                  </a:lnTo>
                  <a:lnTo>
                    <a:pt x="0" y="2142744"/>
                  </a:lnTo>
                  <a:lnTo>
                    <a:pt x="336486" y="2142744"/>
                  </a:lnTo>
                  <a:lnTo>
                    <a:pt x="336486" y="2039112"/>
                  </a:lnTo>
                  <a:close/>
                </a:path>
                <a:path w="2393950" h="4182110">
                  <a:moveTo>
                    <a:pt x="391350" y="1746504"/>
                  </a:moveTo>
                  <a:lnTo>
                    <a:pt x="0" y="1746504"/>
                  </a:lnTo>
                  <a:lnTo>
                    <a:pt x="0" y="1850136"/>
                  </a:lnTo>
                  <a:lnTo>
                    <a:pt x="391350" y="1850136"/>
                  </a:lnTo>
                  <a:lnTo>
                    <a:pt x="391350" y="1746504"/>
                  </a:lnTo>
                  <a:close/>
                </a:path>
                <a:path w="2393950" h="4182110">
                  <a:moveTo>
                    <a:pt x="449262" y="1456944"/>
                  </a:moveTo>
                  <a:lnTo>
                    <a:pt x="0" y="1456944"/>
                  </a:lnTo>
                  <a:lnTo>
                    <a:pt x="0" y="1560576"/>
                  </a:lnTo>
                  <a:lnTo>
                    <a:pt x="449262" y="1560576"/>
                  </a:lnTo>
                  <a:lnTo>
                    <a:pt x="449262" y="1456944"/>
                  </a:lnTo>
                  <a:close/>
                </a:path>
                <a:path w="2393950" h="4182110">
                  <a:moveTo>
                    <a:pt x="449262" y="1164336"/>
                  </a:moveTo>
                  <a:lnTo>
                    <a:pt x="0" y="1164336"/>
                  </a:lnTo>
                  <a:lnTo>
                    <a:pt x="0" y="1267968"/>
                  </a:lnTo>
                  <a:lnTo>
                    <a:pt x="449262" y="1267968"/>
                  </a:lnTo>
                  <a:lnTo>
                    <a:pt x="449262" y="1164336"/>
                  </a:lnTo>
                  <a:close/>
                </a:path>
                <a:path w="2393950" h="4182110">
                  <a:moveTo>
                    <a:pt x="1168590" y="874776"/>
                  </a:moveTo>
                  <a:lnTo>
                    <a:pt x="0" y="874776"/>
                  </a:lnTo>
                  <a:lnTo>
                    <a:pt x="0" y="975360"/>
                  </a:lnTo>
                  <a:lnTo>
                    <a:pt x="1168590" y="975360"/>
                  </a:lnTo>
                  <a:lnTo>
                    <a:pt x="1168590" y="874776"/>
                  </a:lnTo>
                  <a:close/>
                </a:path>
                <a:path w="2393950" h="4182110">
                  <a:moveTo>
                    <a:pt x="1729422" y="582168"/>
                  </a:moveTo>
                  <a:lnTo>
                    <a:pt x="0" y="582168"/>
                  </a:lnTo>
                  <a:lnTo>
                    <a:pt x="0" y="685800"/>
                  </a:lnTo>
                  <a:lnTo>
                    <a:pt x="1729422" y="685800"/>
                  </a:lnTo>
                  <a:lnTo>
                    <a:pt x="1729422" y="582168"/>
                  </a:lnTo>
                  <a:close/>
                </a:path>
                <a:path w="2393950" h="4182110">
                  <a:moveTo>
                    <a:pt x="2113470" y="289560"/>
                  </a:moveTo>
                  <a:lnTo>
                    <a:pt x="0" y="289560"/>
                  </a:lnTo>
                  <a:lnTo>
                    <a:pt x="0" y="393192"/>
                  </a:lnTo>
                  <a:lnTo>
                    <a:pt x="2113470" y="393192"/>
                  </a:lnTo>
                  <a:lnTo>
                    <a:pt x="2113470" y="289560"/>
                  </a:lnTo>
                  <a:close/>
                </a:path>
                <a:path w="2393950" h="4182110">
                  <a:moveTo>
                    <a:pt x="2393886" y="0"/>
                  </a:moveTo>
                  <a:lnTo>
                    <a:pt x="0" y="0"/>
                  </a:lnTo>
                  <a:lnTo>
                    <a:pt x="0" y="103632"/>
                  </a:lnTo>
                  <a:lnTo>
                    <a:pt x="2393886" y="103632"/>
                  </a:lnTo>
                  <a:lnTo>
                    <a:pt x="2393886" y="0"/>
                  </a:lnTo>
                  <a:close/>
                </a:path>
              </a:pathLst>
            </a:custGeom>
            <a:solidFill>
              <a:srgbClr val="2E7DA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" name="object 26"/>
            <p:cNvSpPr/>
            <p:nvPr/>
          </p:nvSpPr>
          <p:spPr>
            <a:xfrm>
              <a:off x="8030278" y="2133379"/>
              <a:ext cx="0" cy="4370705"/>
            </a:xfrm>
            <a:custGeom>
              <a:avLst/>
              <a:gdLst/>
              <a:ahLst/>
              <a:cxnLst/>
              <a:rect l="l" t="t" r="r" b="b"/>
              <a:pathLst>
                <a:path h="4370705">
                  <a:moveTo>
                    <a:pt x="0" y="0"/>
                  </a:moveTo>
                  <a:lnTo>
                    <a:pt x="1" y="4370609"/>
                  </a:lnTo>
                </a:path>
              </a:pathLst>
            </a:custGeom>
            <a:ln w="9525">
              <a:solidFill>
                <a:srgbClr val="E2E2E2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7" name="object 27"/>
          <p:cNvSpPr txBox="1"/>
          <p:nvPr/>
        </p:nvSpPr>
        <p:spPr>
          <a:xfrm>
            <a:off x="10466323" y="2163571"/>
            <a:ext cx="29083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25" dirty="0">
                <a:solidFill>
                  <a:srgbClr val="535353"/>
                </a:solidFill>
                <a:latin typeface="Microsoft Sans Serif"/>
                <a:cs typeface="Microsoft Sans Serif"/>
              </a:rPr>
              <a:t>458</a:t>
            </a:r>
            <a:endParaRPr sz="1200">
              <a:latin typeface="Microsoft Sans Serif"/>
              <a:cs typeface="Microsoft Sans Serif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10207356" y="2453132"/>
            <a:ext cx="29083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25" dirty="0">
                <a:solidFill>
                  <a:srgbClr val="535353"/>
                </a:solidFill>
                <a:latin typeface="Microsoft Sans Serif"/>
                <a:cs typeface="Microsoft Sans Serif"/>
              </a:rPr>
              <a:t>405</a:t>
            </a:r>
            <a:endParaRPr sz="1200">
              <a:latin typeface="Microsoft Sans Serif"/>
              <a:cs typeface="Microsoft Sans Serif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9823918" y="2745740"/>
            <a:ext cx="29083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25" dirty="0">
                <a:solidFill>
                  <a:srgbClr val="535353"/>
                </a:solidFill>
                <a:latin typeface="Microsoft Sans Serif"/>
                <a:cs typeface="Microsoft Sans Serif"/>
              </a:rPr>
              <a:t>331</a:t>
            </a:r>
            <a:endParaRPr sz="1200">
              <a:latin typeface="Microsoft Sans Serif"/>
              <a:cs typeface="Microsoft Sans Serif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9262791" y="3035300"/>
            <a:ext cx="29083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25" dirty="0">
                <a:solidFill>
                  <a:srgbClr val="535353"/>
                </a:solidFill>
                <a:latin typeface="Microsoft Sans Serif"/>
                <a:cs typeface="Microsoft Sans Serif"/>
              </a:rPr>
              <a:t>224</a:t>
            </a:r>
            <a:endParaRPr sz="1200">
              <a:latin typeface="Microsoft Sans Serif"/>
              <a:cs typeface="Microsoft Sans Serif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8542679" y="3327908"/>
            <a:ext cx="20256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25" dirty="0">
                <a:solidFill>
                  <a:srgbClr val="535353"/>
                </a:solidFill>
                <a:latin typeface="Microsoft Sans Serif"/>
                <a:cs typeface="Microsoft Sans Serif"/>
              </a:rPr>
              <a:t>86</a:t>
            </a:r>
            <a:endParaRPr sz="1200">
              <a:latin typeface="Microsoft Sans Serif"/>
              <a:cs typeface="Microsoft Sans Serif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8542679" y="3620516"/>
            <a:ext cx="20256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25" dirty="0">
                <a:solidFill>
                  <a:srgbClr val="535353"/>
                </a:solidFill>
                <a:latin typeface="Microsoft Sans Serif"/>
                <a:cs typeface="Microsoft Sans Serif"/>
              </a:rPr>
              <a:t>86</a:t>
            </a:r>
            <a:endParaRPr sz="1200">
              <a:latin typeface="Microsoft Sans Serif"/>
              <a:cs typeface="Microsoft Sans Serif"/>
            </a:endParaRPr>
          </a:p>
        </p:txBody>
      </p:sp>
      <p:sp>
        <p:nvSpPr>
          <p:cNvPr id="33" name="object 33"/>
          <p:cNvSpPr txBox="1"/>
          <p:nvPr/>
        </p:nvSpPr>
        <p:spPr>
          <a:xfrm>
            <a:off x="8486568" y="3910076"/>
            <a:ext cx="20256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25" dirty="0">
                <a:solidFill>
                  <a:srgbClr val="535353"/>
                </a:solidFill>
                <a:latin typeface="Microsoft Sans Serif"/>
                <a:cs typeface="Microsoft Sans Serif"/>
              </a:rPr>
              <a:t>75</a:t>
            </a:r>
            <a:endParaRPr sz="1200">
              <a:latin typeface="Microsoft Sans Serif"/>
              <a:cs typeface="Microsoft Sans Serif"/>
            </a:endParaRPr>
          </a:p>
        </p:txBody>
      </p:sp>
      <p:sp>
        <p:nvSpPr>
          <p:cNvPr id="34" name="object 34"/>
          <p:cNvSpPr txBox="1"/>
          <p:nvPr/>
        </p:nvSpPr>
        <p:spPr>
          <a:xfrm>
            <a:off x="8430454" y="4202683"/>
            <a:ext cx="20256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25" dirty="0">
                <a:solidFill>
                  <a:srgbClr val="535353"/>
                </a:solidFill>
                <a:latin typeface="Microsoft Sans Serif"/>
                <a:cs typeface="Microsoft Sans Serif"/>
              </a:rPr>
              <a:t>64</a:t>
            </a:r>
            <a:endParaRPr sz="1200">
              <a:latin typeface="Microsoft Sans Serif"/>
              <a:cs typeface="Microsoft Sans Serif"/>
            </a:endParaRPr>
          </a:p>
        </p:txBody>
      </p:sp>
      <p:sp>
        <p:nvSpPr>
          <p:cNvPr id="35" name="object 35"/>
          <p:cNvSpPr txBox="1"/>
          <p:nvPr/>
        </p:nvSpPr>
        <p:spPr>
          <a:xfrm>
            <a:off x="8374341" y="4492244"/>
            <a:ext cx="20256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25" dirty="0">
                <a:solidFill>
                  <a:srgbClr val="535353"/>
                </a:solidFill>
                <a:latin typeface="Microsoft Sans Serif"/>
                <a:cs typeface="Microsoft Sans Serif"/>
              </a:rPr>
              <a:t>54</a:t>
            </a:r>
            <a:endParaRPr sz="1200">
              <a:latin typeface="Microsoft Sans Serif"/>
              <a:cs typeface="Microsoft Sans Serif"/>
            </a:endParaRPr>
          </a:p>
        </p:txBody>
      </p:sp>
      <p:sp>
        <p:nvSpPr>
          <p:cNvPr id="36" name="object 36"/>
          <p:cNvSpPr txBox="1"/>
          <p:nvPr/>
        </p:nvSpPr>
        <p:spPr>
          <a:xfrm>
            <a:off x="8287090" y="4784852"/>
            <a:ext cx="233679" cy="7905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43815">
              <a:lnSpc>
                <a:spcPct val="100000"/>
              </a:lnSpc>
              <a:spcBef>
                <a:spcPts val="100"/>
              </a:spcBef>
            </a:pPr>
            <a:r>
              <a:rPr sz="1200" spc="25" dirty="0">
                <a:solidFill>
                  <a:srgbClr val="535353"/>
                </a:solidFill>
                <a:latin typeface="Microsoft Sans Serif"/>
                <a:cs typeface="Microsoft Sans Serif"/>
              </a:rPr>
              <a:t>43</a:t>
            </a:r>
            <a:endParaRPr sz="1200">
              <a:latin typeface="Microsoft Sans Serif"/>
              <a:cs typeface="Microsoft Sans Serif"/>
            </a:endParaRPr>
          </a:p>
          <a:p>
            <a:pPr marL="38735">
              <a:lnSpc>
                <a:spcPct val="100000"/>
              </a:lnSpc>
              <a:spcBef>
                <a:spcPts val="865"/>
              </a:spcBef>
            </a:pPr>
            <a:r>
              <a:rPr sz="1200" spc="25" dirty="0">
                <a:solidFill>
                  <a:srgbClr val="535353"/>
                </a:solidFill>
                <a:latin typeface="Microsoft Sans Serif"/>
                <a:cs typeface="Microsoft Sans Serif"/>
              </a:rPr>
              <a:t>42</a:t>
            </a:r>
            <a:endParaRPr sz="1200">
              <a:latin typeface="Microsoft Sans Serif"/>
              <a:cs typeface="Microsoft Sans Serif"/>
            </a:endParaRPr>
          </a:p>
          <a:p>
            <a:pPr marL="12700">
              <a:lnSpc>
                <a:spcPct val="100000"/>
              </a:lnSpc>
              <a:spcBef>
                <a:spcPts val="840"/>
              </a:spcBef>
            </a:pPr>
            <a:r>
              <a:rPr sz="1200" spc="25" dirty="0">
                <a:solidFill>
                  <a:srgbClr val="535353"/>
                </a:solidFill>
                <a:latin typeface="Microsoft Sans Serif"/>
                <a:cs typeface="Microsoft Sans Serif"/>
              </a:rPr>
              <a:t>37</a:t>
            </a:r>
            <a:endParaRPr sz="1200">
              <a:latin typeface="Microsoft Sans Serif"/>
              <a:cs typeface="Microsoft Sans Serif"/>
            </a:endParaRPr>
          </a:p>
        </p:txBody>
      </p:sp>
      <p:sp>
        <p:nvSpPr>
          <p:cNvPr id="37" name="object 37"/>
          <p:cNvSpPr txBox="1"/>
          <p:nvPr/>
        </p:nvSpPr>
        <p:spPr>
          <a:xfrm>
            <a:off x="8255742" y="5659628"/>
            <a:ext cx="20256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25" dirty="0">
                <a:solidFill>
                  <a:srgbClr val="535353"/>
                </a:solidFill>
                <a:latin typeface="Microsoft Sans Serif"/>
                <a:cs typeface="Microsoft Sans Serif"/>
              </a:rPr>
              <a:t>31</a:t>
            </a:r>
            <a:endParaRPr sz="1200">
              <a:latin typeface="Microsoft Sans Serif"/>
              <a:cs typeface="Microsoft Sans Serif"/>
            </a:endParaRPr>
          </a:p>
        </p:txBody>
      </p:sp>
      <p:sp>
        <p:nvSpPr>
          <p:cNvPr id="38" name="object 38"/>
          <p:cNvSpPr txBox="1"/>
          <p:nvPr/>
        </p:nvSpPr>
        <p:spPr>
          <a:xfrm>
            <a:off x="8182597" y="5949188"/>
            <a:ext cx="228600" cy="5010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735">
              <a:lnSpc>
                <a:spcPct val="100000"/>
              </a:lnSpc>
              <a:spcBef>
                <a:spcPts val="100"/>
              </a:spcBef>
            </a:pPr>
            <a:r>
              <a:rPr sz="1200" spc="25" dirty="0">
                <a:solidFill>
                  <a:srgbClr val="535353"/>
                </a:solidFill>
                <a:latin typeface="Microsoft Sans Serif"/>
                <a:cs typeface="Microsoft Sans Serif"/>
              </a:rPr>
              <a:t>22</a:t>
            </a:r>
            <a:endParaRPr sz="1200">
              <a:latin typeface="Microsoft Sans Serif"/>
              <a:cs typeface="Microsoft Sans Serif"/>
            </a:endParaRPr>
          </a:p>
          <a:p>
            <a:pPr marL="12700">
              <a:lnSpc>
                <a:spcPct val="100000"/>
              </a:lnSpc>
              <a:spcBef>
                <a:spcPts val="865"/>
              </a:spcBef>
            </a:pPr>
            <a:r>
              <a:rPr sz="1200" spc="25" dirty="0">
                <a:solidFill>
                  <a:srgbClr val="535353"/>
                </a:solidFill>
                <a:latin typeface="Microsoft Sans Serif"/>
                <a:cs typeface="Microsoft Sans Serif"/>
              </a:rPr>
              <a:t>17</a:t>
            </a:r>
            <a:endParaRPr sz="1200">
              <a:latin typeface="Microsoft Sans Serif"/>
              <a:cs typeface="Microsoft Sans Serif"/>
            </a:endParaRPr>
          </a:p>
        </p:txBody>
      </p:sp>
      <p:sp>
        <p:nvSpPr>
          <p:cNvPr id="39" name="object 39"/>
          <p:cNvSpPr txBox="1"/>
          <p:nvPr/>
        </p:nvSpPr>
        <p:spPr>
          <a:xfrm>
            <a:off x="5713413" y="2151379"/>
            <a:ext cx="2324100" cy="428688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R="149860" algn="r">
              <a:lnSpc>
                <a:spcPct val="100000"/>
              </a:lnSpc>
              <a:spcBef>
                <a:spcPts val="100"/>
              </a:spcBef>
            </a:pPr>
            <a:r>
              <a:rPr sz="1200" spc="15" dirty="0">
                <a:solidFill>
                  <a:srgbClr val="535353"/>
                </a:solidFill>
                <a:latin typeface="Microsoft Sans Serif"/>
                <a:cs typeface="Microsoft Sans Serif"/>
              </a:rPr>
              <a:t>Accountants</a:t>
            </a:r>
            <a:endParaRPr sz="1200">
              <a:latin typeface="Microsoft Sans Serif"/>
              <a:cs typeface="Microsoft Sans Serif"/>
            </a:endParaRPr>
          </a:p>
          <a:p>
            <a:pPr marL="711835" marR="151765" indent="819150" algn="r">
              <a:lnSpc>
                <a:spcPct val="158300"/>
              </a:lnSpc>
              <a:spcBef>
                <a:spcPts val="25"/>
              </a:spcBef>
            </a:pPr>
            <a:r>
              <a:rPr sz="1200" spc="-35" dirty="0">
                <a:solidFill>
                  <a:srgbClr val="535353"/>
                </a:solidFill>
                <a:latin typeface="Microsoft Sans Serif"/>
                <a:cs typeface="Microsoft Sans Serif"/>
              </a:rPr>
              <a:t>T</a:t>
            </a:r>
            <a:r>
              <a:rPr sz="1200" spc="25" dirty="0">
                <a:solidFill>
                  <a:srgbClr val="535353"/>
                </a:solidFill>
                <a:latin typeface="Microsoft Sans Serif"/>
                <a:cs typeface="Microsoft Sans Serif"/>
              </a:rPr>
              <a:t>e</a:t>
            </a:r>
            <a:r>
              <a:rPr sz="1200" spc="-75" dirty="0">
                <a:solidFill>
                  <a:srgbClr val="535353"/>
                </a:solidFill>
                <a:latin typeface="Microsoft Sans Serif"/>
                <a:cs typeface="Microsoft Sans Serif"/>
              </a:rPr>
              <a:t>a</a:t>
            </a:r>
            <a:r>
              <a:rPr sz="1200" spc="15" dirty="0">
                <a:solidFill>
                  <a:srgbClr val="535353"/>
                </a:solidFill>
                <a:latin typeface="Microsoft Sans Serif"/>
                <a:cs typeface="Microsoft Sans Serif"/>
              </a:rPr>
              <a:t>ch</a:t>
            </a:r>
            <a:r>
              <a:rPr sz="1200" spc="25" dirty="0">
                <a:solidFill>
                  <a:srgbClr val="535353"/>
                </a:solidFill>
                <a:latin typeface="Microsoft Sans Serif"/>
                <a:cs typeface="Microsoft Sans Serif"/>
              </a:rPr>
              <a:t>e</a:t>
            </a:r>
            <a:r>
              <a:rPr sz="1200" spc="-5" dirty="0">
                <a:solidFill>
                  <a:srgbClr val="535353"/>
                </a:solidFill>
                <a:latin typeface="Microsoft Sans Serif"/>
                <a:cs typeface="Microsoft Sans Serif"/>
              </a:rPr>
              <a:t>r</a:t>
            </a:r>
            <a:r>
              <a:rPr sz="1200" spc="-50" dirty="0">
                <a:solidFill>
                  <a:srgbClr val="535353"/>
                </a:solidFill>
                <a:latin typeface="Microsoft Sans Serif"/>
                <a:cs typeface="Microsoft Sans Serif"/>
              </a:rPr>
              <a:t>s  </a:t>
            </a:r>
            <a:r>
              <a:rPr sz="1200" spc="30" dirty="0">
                <a:solidFill>
                  <a:srgbClr val="535353"/>
                </a:solidFill>
                <a:latin typeface="Microsoft Sans Serif"/>
                <a:cs typeface="Microsoft Sans Serif"/>
              </a:rPr>
              <a:t>Co</a:t>
            </a:r>
            <a:r>
              <a:rPr sz="1200" spc="100" dirty="0">
                <a:solidFill>
                  <a:srgbClr val="535353"/>
                </a:solidFill>
                <a:latin typeface="Microsoft Sans Serif"/>
                <a:cs typeface="Microsoft Sans Serif"/>
              </a:rPr>
              <a:t>m</a:t>
            </a:r>
            <a:r>
              <a:rPr sz="1200" spc="25" dirty="0">
                <a:solidFill>
                  <a:srgbClr val="535353"/>
                </a:solidFill>
                <a:latin typeface="Microsoft Sans Serif"/>
                <a:cs typeface="Microsoft Sans Serif"/>
              </a:rPr>
              <a:t>pu</a:t>
            </a:r>
            <a:r>
              <a:rPr sz="1200" spc="60" dirty="0">
                <a:solidFill>
                  <a:srgbClr val="535353"/>
                </a:solidFill>
                <a:latin typeface="Microsoft Sans Serif"/>
                <a:cs typeface="Microsoft Sans Serif"/>
              </a:rPr>
              <a:t>t</a:t>
            </a:r>
            <a:r>
              <a:rPr sz="1200" spc="25" dirty="0">
                <a:solidFill>
                  <a:srgbClr val="535353"/>
                </a:solidFill>
                <a:latin typeface="Microsoft Sans Serif"/>
                <a:cs typeface="Microsoft Sans Serif"/>
              </a:rPr>
              <a:t>e</a:t>
            </a:r>
            <a:r>
              <a:rPr sz="1200" spc="30" dirty="0">
                <a:solidFill>
                  <a:srgbClr val="535353"/>
                </a:solidFill>
                <a:latin typeface="Microsoft Sans Serif"/>
                <a:cs typeface="Microsoft Sans Serif"/>
              </a:rPr>
              <a:t>r</a:t>
            </a:r>
            <a:r>
              <a:rPr sz="1200" spc="-55" dirty="0">
                <a:solidFill>
                  <a:srgbClr val="535353"/>
                </a:solidFill>
                <a:latin typeface="Microsoft Sans Serif"/>
                <a:cs typeface="Microsoft Sans Serif"/>
              </a:rPr>
              <a:t> </a:t>
            </a:r>
            <a:r>
              <a:rPr sz="1200" spc="-105" dirty="0">
                <a:solidFill>
                  <a:srgbClr val="535353"/>
                </a:solidFill>
                <a:latin typeface="Microsoft Sans Serif"/>
                <a:cs typeface="Microsoft Sans Serif"/>
              </a:rPr>
              <a:t>E</a:t>
            </a:r>
            <a:r>
              <a:rPr sz="1200" spc="25" dirty="0">
                <a:solidFill>
                  <a:srgbClr val="535353"/>
                </a:solidFill>
                <a:latin typeface="Microsoft Sans Serif"/>
                <a:cs typeface="Microsoft Sans Serif"/>
              </a:rPr>
              <a:t>n</a:t>
            </a:r>
            <a:r>
              <a:rPr sz="1200" spc="130" dirty="0">
                <a:solidFill>
                  <a:srgbClr val="535353"/>
                </a:solidFill>
                <a:latin typeface="Microsoft Sans Serif"/>
                <a:cs typeface="Microsoft Sans Serif"/>
              </a:rPr>
              <a:t>g</a:t>
            </a:r>
            <a:r>
              <a:rPr sz="1200" spc="25" dirty="0">
                <a:solidFill>
                  <a:srgbClr val="535353"/>
                </a:solidFill>
                <a:latin typeface="Microsoft Sans Serif"/>
                <a:cs typeface="Microsoft Sans Serif"/>
              </a:rPr>
              <a:t>inee</a:t>
            </a:r>
            <a:r>
              <a:rPr sz="1200" spc="-5" dirty="0">
                <a:solidFill>
                  <a:srgbClr val="535353"/>
                </a:solidFill>
                <a:latin typeface="Microsoft Sans Serif"/>
                <a:cs typeface="Microsoft Sans Serif"/>
              </a:rPr>
              <a:t>r</a:t>
            </a:r>
            <a:r>
              <a:rPr sz="1200" spc="-70" dirty="0">
                <a:solidFill>
                  <a:srgbClr val="535353"/>
                </a:solidFill>
                <a:latin typeface="Microsoft Sans Serif"/>
                <a:cs typeface="Microsoft Sans Serif"/>
              </a:rPr>
              <a:t>s</a:t>
            </a:r>
            <a:endParaRPr sz="1200">
              <a:latin typeface="Microsoft Sans Serif"/>
              <a:cs typeface="Microsoft Sans Serif"/>
            </a:endParaRPr>
          </a:p>
          <a:p>
            <a:pPr marL="12700" marR="5080" indent="1450340">
              <a:lnSpc>
                <a:spcPct val="158300"/>
              </a:lnSpc>
              <a:spcBef>
                <a:spcPts val="20"/>
              </a:spcBef>
            </a:pPr>
            <a:r>
              <a:rPr sz="1200" spc="10" dirty="0">
                <a:solidFill>
                  <a:srgbClr val="535353"/>
                </a:solidFill>
                <a:latin typeface="Microsoft Sans Serif"/>
                <a:cs typeface="Microsoft Sans Serif"/>
              </a:rPr>
              <a:t>Engineers </a:t>
            </a:r>
            <a:r>
              <a:rPr sz="1200" spc="15" dirty="0">
                <a:solidFill>
                  <a:srgbClr val="535353"/>
                </a:solidFill>
                <a:latin typeface="Microsoft Sans Serif"/>
                <a:cs typeface="Microsoft Sans Serif"/>
              </a:rPr>
              <a:t> </a:t>
            </a:r>
            <a:r>
              <a:rPr sz="1200" spc="30" dirty="0">
                <a:solidFill>
                  <a:srgbClr val="535353"/>
                </a:solidFill>
                <a:latin typeface="Microsoft Sans Serif"/>
                <a:cs typeface="Microsoft Sans Serif"/>
              </a:rPr>
              <a:t>H</a:t>
            </a:r>
            <a:r>
              <a:rPr sz="1200" spc="-75" dirty="0">
                <a:solidFill>
                  <a:srgbClr val="535353"/>
                </a:solidFill>
                <a:latin typeface="Microsoft Sans Serif"/>
                <a:cs typeface="Microsoft Sans Serif"/>
              </a:rPr>
              <a:t>a</a:t>
            </a:r>
            <a:r>
              <a:rPr sz="1200" spc="25" dirty="0">
                <a:solidFill>
                  <a:srgbClr val="535353"/>
                </a:solidFill>
                <a:latin typeface="Microsoft Sans Serif"/>
                <a:cs typeface="Microsoft Sans Serif"/>
              </a:rPr>
              <a:t>ir</a:t>
            </a:r>
            <a:r>
              <a:rPr sz="1200" spc="-55" dirty="0">
                <a:solidFill>
                  <a:srgbClr val="535353"/>
                </a:solidFill>
                <a:latin typeface="Microsoft Sans Serif"/>
                <a:cs typeface="Microsoft Sans Serif"/>
              </a:rPr>
              <a:t> </a:t>
            </a:r>
            <a:r>
              <a:rPr sz="1200" spc="30" dirty="0">
                <a:solidFill>
                  <a:srgbClr val="535353"/>
                </a:solidFill>
                <a:latin typeface="Microsoft Sans Serif"/>
                <a:cs typeface="Microsoft Sans Serif"/>
              </a:rPr>
              <a:t>D</a:t>
            </a:r>
            <a:r>
              <a:rPr sz="1200" spc="95" dirty="0">
                <a:solidFill>
                  <a:srgbClr val="535353"/>
                </a:solidFill>
                <a:latin typeface="Microsoft Sans Serif"/>
                <a:cs typeface="Microsoft Sans Serif"/>
              </a:rPr>
              <a:t>r</a:t>
            </a:r>
            <a:r>
              <a:rPr sz="1200" spc="25" dirty="0">
                <a:solidFill>
                  <a:srgbClr val="535353"/>
                </a:solidFill>
                <a:latin typeface="Microsoft Sans Serif"/>
                <a:cs typeface="Microsoft Sans Serif"/>
              </a:rPr>
              <a:t>e</a:t>
            </a:r>
            <a:r>
              <a:rPr sz="1200" spc="-105" dirty="0">
                <a:solidFill>
                  <a:srgbClr val="535353"/>
                </a:solidFill>
                <a:latin typeface="Microsoft Sans Serif"/>
                <a:cs typeface="Microsoft Sans Serif"/>
              </a:rPr>
              <a:t>ss</a:t>
            </a:r>
            <a:r>
              <a:rPr sz="1200" spc="25" dirty="0">
                <a:solidFill>
                  <a:srgbClr val="535353"/>
                </a:solidFill>
                <a:latin typeface="Microsoft Sans Serif"/>
                <a:cs typeface="Microsoft Sans Serif"/>
              </a:rPr>
              <a:t>e</a:t>
            </a:r>
            <a:r>
              <a:rPr sz="1200" spc="-5" dirty="0">
                <a:solidFill>
                  <a:srgbClr val="535353"/>
                </a:solidFill>
                <a:latin typeface="Microsoft Sans Serif"/>
                <a:cs typeface="Microsoft Sans Serif"/>
              </a:rPr>
              <a:t>r</a:t>
            </a:r>
            <a:r>
              <a:rPr sz="1200" spc="165" dirty="0">
                <a:solidFill>
                  <a:srgbClr val="535353"/>
                </a:solidFill>
                <a:latin typeface="Microsoft Sans Serif"/>
                <a:cs typeface="Microsoft Sans Serif"/>
              </a:rPr>
              <a:t>/</a:t>
            </a:r>
            <a:r>
              <a:rPr sz="1200" spc="-5" dirty="0">
                <a:solidFill>
                  <a:srgbClr val="535353"/>
                </a:solidFill>
                <a:latin typeface="Microsoft Sans Serif"/>
                <a:cs typeface="Microsoft Sans Serif"/>
              </a:rPr>
              <a:t>B</a:t>
            </a:r>
            <a:r>
              <a:rPr sz="1200" spc="-75" dirty="0">
                <a:solidFill>
                  <a:srgbClr val="535353"/>
                </a:solidFill>
                <a:latin typeface="Microsoft Sans Serif"/>
                <a:cs typeface="Microsoft Sans Serif"/>
              </a:rPr>
              <a:t>e</a:t>
            </a:r>
            <a:r>
              <a:rPr sz="1200" spc="25" dirty="0">
                <a:solidFill>
                  <a:srgbClr val="535353"/>
                </a:solidFill>
                <a:latin typeface="Microsoft Sans Serif"/>
                <a:cs typeface="Microsoft Sans Serif"/>
              </a:rPr>
              <a:t>au</a:t>
            </a:r>
            <a:r>
              <a:rPr sz="1200" spc="60" dirty="0">
                <a:solidFill>
                  <a:srgbClr val="535353"/>
                </a:solidFill>
                <a:latin typeface="Microsoft Sans Serif"/>
                <a:cs typeface="Microsoft Sans Serif"/>
              </a:rPr>
              <a:t>t</a:t>
            </a:r>
            <a:r>
              <a:rPr sz="1200" spc="5" dirty="0">
                <a:solidFill>
                  <a:srgbClr val="535353"/>
                </a:solidFill>
                <a:latin typeface="Microsoft Sans Serif"/>
                <a:cs typeface="Microsoft Sans Serif"/>
              </a:rPr>
              <a:t>ici</a:t>
            </a:r>
            <a:r>
              <a:rPr sz="1200" spc="-40" dirty="0">
                <a:solidFill>
                  <a:srgbClr val="535353"/>
                </a:solidFill>
                <a:latin typeface="Microsoft Sans Serif"/>
                <a:cs typeface="Microsoft Sans Serif"/>
              </a:rPr>
              <a:t>a</a:t>
            </a:r>
            <a:r>
              <a:rPr sz="1200" spc="25" dirty="0">
                <a:solidFill>
                  <a:srgbClr val="535353"/>
                </a:solidFill>
                <a:latin typeface="Microsoft Sans Serif"/>
                <a:cs typeface="Microsoft Sans Serif"/>
              </a:rPr>
              <a:t>n</a:t>
            </a:r>
            <a:r>
              <a:rPr sz="1200" spc="-105" dirty="0">
                <a:solidFill>
                  <a:srgbClr val="535353"/>
                </a:solidFill>
                <a:latin typeface="Microsoft Sans Serif"/>
                <a:cs typeface="Microsoft Sans Serif"/>
              </a:rPr>
              <a:t>s</a:t>
            </a:r>
            <a:r>
              <a:rPr sz="1200" spc="165" dirty="0">
                <a:solidFill>
                  <a:srgbClr val="535353"/>
                </a:solidFill>
                <a:latin typeface="Microsoft Sans Serif"/>
                <a:cs typeface="Microsoft Sans Serif"/>
              </a:rPr>
              <a:t>/</a:t>
            </a:r>
            <a:r>
              <a:rPr sz="1200" spc="-105" dirty="0">
                <a:solidFill>
                  <a:srgbClr val="535353"/>
                </a:solidFill>
                <a:latin typeface="Microsoft Sans Serif"/>
                <a:cs typeface="Microsoft Sans Serif"/>
              </a:rPr>
              <a:t>S</a:t>
            </a:r>
            <a:r>
              <a:rPr sz="1200" spc="-75" dirty="0">
                <a:solidFill>
                  <a:srgbClr val="535353"/>
                </a:solidFill>
                <a:latin typeface="Microsoft Sans Serif"/>
                <a:cs typeface="Microsoft Sans Serif"/>
              </a:rPr>
              <a:t>a</a:t>
            </a:r>
            <a:r>
              <a:rPr sz="1200" spc="20" dirty="0">
                <a:solidFill>
                  <a:srgbClr val="535353"/>
                </a:solidFill>
                <a:latin typeface="Microsoft Sans Serif"/>
                <a:cs typeface="Microsoft Sans Serif"/>
              </a:rPr>
              <a:t>l</a:t>
            </a:r>
            <a:r>
              <a:rPr sz="1200" spc="30" dirty="0">
                <a:solidFill>
                  <a:srgbClr val="535353"/>
                </a:solidFill>
                <a:latin typeface="Microsoft Sans Serif"/>
                <a:cs typeface="Microsoft Sans Serif"/>
              </a:rPr>
              <a:t>o</a:t>
            </a:r>
            <a:r>
              <a:rPr sz="1200" spc="25" dirty="0">
                <a:solidFill>
                  <a:srgbClr val="535353"/>
                </a:solidFill>
                <a:latin typeface="Microsoft Sans Serif"/>
                <a:cs typeface="Microsoft Sans Serif"/>
              </a:rPr>
              <a:t>n</a:t>
            </a:r>
            <a:r>
              <a:rPr sz="1200" spc="520" dirty="0">
                <a:solidFill>
                  <a:srgbClr val="535353"/>
                </a:solidFill>
                <a:latin typeface="Microsoft Sans Serif"/>
                <a:cs typeface="Microsoft Sans Serif"/>
              </a:rPr>
              <a:t>…</a:t>
            </a:r>
            <a:endParaRPr sz="1200">
              <a:latin typeface="Microsoft Sans Serif"/>
              <a:cs typeface="Microsoft Sans Serif"/>
            </a:endParaRPr>
          </a:p>
          <a:p>
            <a:pPr marL="1167130" marR="149860" indent="511809" algn="r">
              <a:lnSpc>
                <a:spcPct val="160000"/>
              </a:lnSpc>
            </a:pPr>
            <a:r>
              <a:rPr sz="1200" spc="25" dirty="0">
                <a:solidFill>
                  <a:srgbClr val="535353"/>
                </a:solidFill>
                <a:latin typeface="Microsoft Sans Serif"/>
                <a:cs typeface="Microsoft Sans Serif"/>
              </a:rPr>
              <a:t>N</a:t>
            </a:r>
            <a:r>
              <a:rPr sz="1200" spc="30" dirty="0">
                <a:solidFill>
                  <a:srgbClr val="535353"/>
                </a:solidFill>
                <a:latin typeface="Microsoft Sans Serif"/>
                <a:cs typeface="Microsoft Sans Serif"/>
              </a:rPr>
              <a:t>u</a:t>
            </a:r>
            <a:r>
              <a:rPr sz="1200" spc="-5" dirty="0">
                <a:solidFill>
                  <a:srgbClr val="535353"/>
                </a:solidFill>
                <a:latin typeface="Microsoft Sans Serif"/>
                <a:cs typeface="Microsoft Sans Serif"/>
              </a:rPr>
              <a:t>rs</a:t>
            </a:r>
            <a:r>
              <a:rPr sz="1200" spc="25" dirty="0">
                <a:solidFill>
                  <a:srgbClr val="535353"/>
                </a:solidFill>
                <a:latin typeface="Microsoft Sans Serif"/>
                <a:cs typeface="Microsoft Sans Serif"/>
              </a:rPr>
              <a:t>e</a:t>
            </a:r>
            <a:r>
              <a:rPr sz="1200" spc="-50" dirty="0">
                <a:solidFill>
                  <a:srgbClr val="535353"/>
                </a:solidFill>
                <a:latin typeface="Microsoft Sans Serif"/>
                <a:cs typeface="Microsoft Sans Serif"/>
              </a:rPr>
              <a:t>s  </a:t>
            </a:r>
            <a:r>
              <a:rPr sz="1200" spc="10" dirty="0">
                <a:solidFill>
                  <a:srgbClr val="535353"/>
                </a:solidFill>
                <a:latin typeface="Microsoft Sans Serif"/>
                <a:cs typeface="Microsoft Sans Serif"/>
              </a:rPr>
              <a:t>Entreprenuers</a:t>
            </a:r>
            <a:endParaRPr sz="1200">
              <a:latin typeface="Microsoft Sans Serif"/>
              <a:cs typeface="Microsoft Sans Serif"/>
            </a:endParaRPr>
          </a:p>
          <a:p>
            <a:pPr marR="151765" algn="r">
              <a:lnSpc>
                <a:spcPct val="100000"/>
              </a:lnSpc>
              <a:spcBef>
                <a:spcPts val="840"/>
              </a:spcBef>
            </a:pPr>
            <a:r>
              <a:rPr sz="1200" spc="15" dirty="0">
                <a:solidFill>
                  <a:srgbClr val="535353"/>
                </a:solidFill>
                <a:latin typeface="Microsoft Sans Serif"/>
                <a:cs typeface="Microsoft Sans Serif"/>
              </a:rPr>
              <a:t>Hoteliers</a:t>
            </a:r>
            <a:endParaRPr sz="1200">
              <a:latin typeface="Microsoft Sans Serif"/>
              <a:cs typeface="Microsoft Sans Serif"/>
            </a:endParaRPr>
          </a:p>
          <a:p>
            <a:pPr marL="1595755" marR="147955" indent="73660" algn="just">
              <a:lnSpc>
                <a:spcPct val="159200"/>
              </a:lnSpc>
              <a:spcBef>
                <a:spcPts val="15"/>
              </a:spcBef>
            </a:pPr>
            <a:r>
              <a:rPr sz="1200" spc="30" dirty="0">
                <a:solidFill>
                  <a:srgbClr val="535353"/>
                </a:solidFill>
                <a:latin typeface="Microsoft Sans Serif"/>
                <a:cs typeface="Microsoft Sans Serif"/>
              </a:rPr>
              <a:t>D</a:t>
            </a:r>
            <a:r>
              <a:rPr sz="1200" spc="-5" dirty="0">
                <a:solidFill>
                  <a:srgbClr val="535353"/>
                </a:solidFill>
                <a:latin typeface="Microsoft Sans Serif"/>
                <a:cs typeface="Microsoft Sans Serif"/>
              </a:rPr>
              <a:t>r</a:t>
            </a:r>
            <a:r>
              <a:rPr sz="1200" dirty="0">
                <a:solidFill>
                  <a:srgbClr val="535353"/>
                </a:solidFill>
                <a:latin typeface="Microsoft Sans Serif"/>
                <a:cs typeface="Microsoft Sans Serif"/>
              </a:rPr>
              <a:t>i</a:t>
            </a:r>
            <a:r>
              <a:rPr sz="1200" spc="15" dirty="0">
                <a:solidFill>
                  <a:srgbClr val="535353"/>
                </a:solidFill>
                <a:latin typeface="Microsoft Sans Serif"/>
                <a:cs typeface="Microsoft Sans Serif"/>
              </a:rPr>
              <a:t>v</a:t>
            </a:r>
            <a:r>
              <a:rPr sz="1200" spc="25" dirty="0">
                <a:solidFill>
                  <a:srgbClr val="535353"/>
                </a:solidFill>
                <a:latin typeface="Microsoft Sans Serif"/>
                <a:cs typeface="Microsoft Sans Serif"/>
              </a:rPr>
              <a:t>e</a:t>
            </a:r>
            <a:r>
              <a:rPr sz="1200" spc="-5" dirty="0">
                <a:solidFill>
                  <a:srgbClr val="535353"/>
                </a:solidFill>
                <a:latin typeface="Microsoft Sans Serif"/>
                <a:cs typeface="Microsoft Sans Serif"/>
              </a:rPr>
              <a:t>r</a:t>
            </a:r>
            <a:r>
              <a:rPr sz="1200" spc="-50" dirty="0">
                <a:solidFill>
                  <a:srgbClr val="535353"/>
                </a:solidFill>
                <a:latin typeface="Microsoft Sans Serif"/>
                <a:cs typeface="Microsoft Sans Serif"/>
              </a:rPr>
              <a:t>s  </a:t>
            </a:r>
            <a:r>
              <a:rPr sz="1200" spc="-60" dirty="0">
                <a:solidFill>
                  <a:srgbClr val="535353"/>
                </a:solidFill>
                <a:latin typeface="Microsoft Sans Serif"/>
                <a:cs typeface="Microsoft Sans Serif"/>
              </a:rPr>
              <a:t>L</a:t>
            </a:r>
            <a:r>
              <a:rPr sz="1200" spc="10" dirty="0">
                <a:solidFill>
                  <a:srgbClr val="535353"/>
                </a:solidFill>
                <a:latin typeface="Microsoft Sans Serif"/>
                <a:cs typeface="Microsoft Sans Serif"/>
              </a:rPr>
              <a:t>a</a:t>
            </a:r>
            <a:r>
              <a:rPr sz="1200" spc="-70" dirty="0">
                <a:solidFill>
                  <a:srgbClr val="535353"/>
                </a:solidFill>
                <a:latin typeface="Microsoft Sans Serif"/>
                <a:cs typeface="Microsoft Sans Serif"/>
              </a:rPr>
              <a:t>w</a:t>
            </a:r>
            <a:r>
              <a:rPr sz="1200" spc="-5" dirty="0">
                <a:solidFill>
                  <a:srgbClr val="535353"/>
                </a:solidFill>
                <a:latin typeface="Microsoft Sans Serif"/>
                <a:cs typeface="Microsoft Sans Serif"/>
              </a:rPr>
              <a:t>y</a:t>
            </a:r>
            <a:r>
              <a:rPr sz="1200" spc="25" dirty="0">
                <a:solidFill>
                  <a:srgbClr val="535353"/>
                </a:solidFill>
                <a:latin typeface="Microsoft Sans Serif"/>
                <a:cs typeface="Microsoft Sans Serif"/>
              </a:rPr>
              <a:t>e</a:t>
            </a:r>
            <a:r>
              <a:rPr sz="1200" spc="95" dirty="0">
                <a:solidFill>
                  <a:srgbClr val="535353"/>
                </a:solidFill>
                <a:latin typeface="Microsoft Sans Serif"/>
                <a:cs typeface="Microsoft Sans Serif"/>
              </a:rPr>
              <a:t>r</a:t>
            </a:r>
            <a:r>
              <a:rPr sz="1200" spc="-50" dirty="0">
                <a:solidFill>
                  <a:srgbClr val="535353"/>
                </a:solidFill>
                <a:latin typeface="Microsoft Sans Serif"/>
                <a:cs typeface="Microsoft Sans Serif"/>
              </a:rPr>
              <a:t>s  </a:t>
            </a:r>
            <a:r>
              <a:rPr sz="1200" spc="-20" dirty="0">
                <a:solidFill>
                  <a:srgbClr val="535353"/>
                </a:solidFill>
                <a:latin typeface="Microsoft Sans Serif"/>
                <a:cs typeface="Microsoft Sans Serif"/>
              </a:rPr>
              <a:t>F</a:t>
            </a:r>
            <a:r>
              <a:rPr sz="1200" spc="-90" dirty="0">
                <a:solidFill>
                  <a:srgbClr val="535353"/>
                </a:solidFill>
                <a:latin typeface="Microsoft Sans Serif"/>
                <a:cs typeface="Microsoft Sans Serif"/>
              </a:rPr>
              <a:t>a</a:t>
            </a:r>
            <a:r>
              <a:rPr sz="1200" spc="-5" dirty="0">
                <a:solidFill>
                  <a:srgbClr val="535353"/>
                </a:solidFill>
                <a:latin typeface="Microsoft Sans Serif"/>
                <a:cs typeface="Microsoft Sans Serif"/>
              </a:rPr>
              <a:t>r</a:t>
            </a:r>
            <a:r>
              <a:rPr sz="1200" spc="100" dirty="0">
                <a:solidFill>
                  <a:srgbClr val="535353"/>
                </a:solidFill>
                <a:latin typeface="Microsoft Sans Serif"/>
                <a:cs typeface="Microsoft Sans Serif"/>
              </a:rPr>
              <a:t>m</a:t>
            </a:r>
            <a:r>
              <a:rPr sz="1200" spc="25" dirty="0">
                <a:solidFill>
                  <a:srgbClr val="535353"/>
                </a:solidFill>
                <a:latin typeface="Microsoft Sans Serif"/>
                <a:cs typeface="Microsoft Sans Serif"/>
              </a:rPr>
              <a:t>e</a:t>
            </a:r>
            <a:r>
              <a:rPr sz="1200" spc="-5" dirty="0">
                <a:solidFill>
                  <a:srgbClr val="535353"/>
                </a:solidFill>
                <a:latin typeface="Microsoft Sans Serif"/>
                <a:cs typeface="Microsoft Sans Serif"/>
              </a:rPr>
              <a:t>r</a:t>
            </a:r>
            <a:r>
              <a:rPr sz="1200" spc="-70" dirty="0">
                <a:solidFill>
                  <a:srgbClr val="535353"/>
                </a:solidFill>
                <a:latin typeface="Microsoft Sans Serif"/>
                <a:cs typeface="Microsoft Sans Serif"/>
              </a:rPr>
              <a:t>s</a:t>
            </a:r>
            <a:endParaRPr sz="1200">
              <a:latin typeface="Microsoft Sans Serif"/>
              <a:cs typeface="Microsoft Sans Serif"/>
            </a:endParaRPr>
          </a:p>
          <a:p>
            <a:pPr marR="150495" algn="r">
              <a:lnSpc>
                <a:spcPct val="100000"/>
              </a:lnSpc>
              <a:spcBef>
                <a:spcPts val="840"/>
              </a:spcBef>
            </a:pPr>
            <a:r>
              <a:rPr sz="1200" spc="-35" dirty="0">
                <a:solidFill>
                  <a:srgbClr val="535353"/>
                </a:solidFill>
                <a:latin typeface="Microsoft Sans Serif"/>
                <a:cs typeface="Microsoft Sans Serif"/>
              </a:rPr>
              <a:t>G</a:t>
            </a:r>
            <a:r>
              <a:rPr sz="1200" spc="95" dirty="0">
                <a:solidFill>
                  <a:srgbClr val="535353"/>
                </a:solidFill>
                <a:latin typeface="Microsoft Sans Serif"/>
                <a:cs typeface="Microsoft Sans Serif"/>
              </a:rPr>
              <a:t>r</a:t>
            </a:r>
            <a:r>
              <a:rPr sz="1200" spc="-75" dirty="0">
                <a:solidFill>
                  <a:srgbClr val="535353"/>
                </a:solidFill>
                <a:latin typeface="Microsoft Sans Serif"/>
                <a:cs typeface="Microsoft Sans Serif"/>
              </a:rPr>
              <a:t>a</a:t>
            </a:r>
            <a:r>
              <a:rPr sz="1200" spc="125" dirty="0">
                <a:solidFill>
                  <a:srgbClr val="535353"/>
                </a:solidFill>
                <a:latin typeface="Microsoft Sans Serif"/>
                <a:cs typeface="Microsoft Sans Serif"/>
              </a:rPr>
              <a:t>p</a:t>
            </a:r>
            <a:r>
              <a:rPr sz="1200" spc="30" dirty="0">
                <a:solidFill>
                  <a:srgbClr val="535353"/>
                </a:solidFill>
                <a:latin typeface="Microsoft Sans Serif"/>
                <a:cs typeface="Microsoft Sans Serif"/>
              </a:rPr>
              <a:t>h</a:t>
            </a:r>
            <a:r>
              <a:rPr sz="1200" spc="10" dirty="0">
                <a:solidFill>
                  <a:srgbClr val="535353"/>
                </a:solidFill>
                <a:latin typeface="Microsoft Sans Serif"/>
                <a:cs typeface="Microsoft Sans Serif"/>
              </a:rPr>
              <a:t>ic</a:t>
            </a:r>
            <a:r>
              <a:rPr sz="1200" spc="-20" dirty="0">
                <a:solidFill>
                  <a:srgbClr val="535353"/>
                </a:solidFill>
                <a:latin typeface="Microsoft Sans Serif"/>
                <a:cs typeface="Microsoft Sans Serif"/>
              </a:rPr>
              <a:t> </a:t>
            </a:r>
            <a:r>
              <a:rPr sz="1200" spc="30" dirty="0">
                <a:solidFill>
                  <a:srgbClr val="535353"/>
                </a:solidFill>
                <a:latin typeface="Microsoft Sans Serif"/>
                <a:cs typeface="Microsoft Sans Serif"/>
              </a:rPr>
              <a:t>D</a:t>
            </a:r>
            <a:r>
              <a:rPr sz="1200" spc="25" dirty="0">
                <a:solidFill>
                  <a:srgbClr val="535353"/>
                </a:solidFill>
                <a:latin typeface="Microsoft Sans Serif"/>
                <a:cs typeface="Microsoft Sans Serif"/>
              </a:rPr>
              <a:t>e</a:t>
            </a:r>
            <a:r>
              <a:rPr sz="1200" spc="-105" dirty="0">
                <a:solidFill>
                  <a:srgbClr val="535353"/>
                </a:solidFill>
                <a:latin typeface="Microsoft Sans Serif"/>
                <a:cs typeface="Microsoft Sans Serif"/>
              </a:rPr>
              <a:t>s</a:t>
            </a:r>
            <a:r>
              <a:rPr sz="1200" spc="30" dirty="0">
                <a:solidFill>
                  <a:srgbClr val="535353"/>
                </a:solidFill>
                <a:latin typeface="Microsoft Sans Serif"/>
                <a:cs typeface="Microsoft Sans Serif"/>
              </a:rPr>
              <a:t>i</a:t>
            </a:r>
            <a:r>
              <a:rPr sz="1200" spc="120" dirty="0">
                <a:solidFill>
                  <a:srgbClr val="535353"/>
                </a:solidFill>
                <a:latin typeface="Microsoft Sans Serif"/>
                <a:cs typeface="Microsoft Sans Serif"/>
              </a:rPr>
              <a:t>g</a:t>
            </a:r>
            <a:r>
              <a:rPr sz="1200" spc="25" dirty="0">
                <a:solidFill>
                  <a:srgbClr val="535353"/>
                </a:solidFill>
                <a:latin typeface="Microsoft Sans Serif"/>
                <a:cs typeface="Microsoft Sans Serif"/>
              </a:rPr>
              <a:t>n</a:t>
            </a:r>
            <a:r>
              <a:rPr sz="1200" spc="-75" dirty="0">
                <a:solidFill>
                  <a:srgbClr val="535353"/>
                </a:solidFill>
                <a:latin typeface="Microsoft Sans Serif"/>
                <a:cs typeface="Microsoft Sans Serif"/>
              </a:rPr>
              <a:t>e</a:t>
            </a:r>
            <a:r>
              <a:rPr sz="1200" spc="95" dirty="0">
                <a:solidFill>
                  <a:srgbClr val="535353"/>
                </a:solidFill>
                <a:latin typeface="Microsoft Sans Serif"/>
                <a:cs typeface="Microsoft Sans Serif"/>
              </a:rPr>
              <a:t>r</a:t>
            </a:r>
            <a:r>
              <a:rPr sz="1200" spc="-70" dirty="0">
                <a:solidFill>
                  <a:srgbClr val="535353"/>
                </a:solidFill>
                <a:latin typeface="Microsoft Sans Serif"/>
                <a:cs typeface="Microsoft Sans Serif"/>
              </a:rPr>
              <a:t>s</a:t>
            </a:r>
            <a:endParaRPr sz="1200">
              <a:latin typeface="Microsoft Sans Serif"/>
              <a:cs typeface="Microsoft Sans Serif"/>
            </a:endParaRPr>
          </a:p>
          <a:p>
            <a:pPr marL="918844" marR="148590" indent="618490" algn="r">
              <a:lnSpc>
                <a:spcPct val="160000"/>
              </a:lnSpc>
            </a:pPr>
            <a:r>
              <a:rPr sz="1200" spc="30" dirty="0">
                <a:solidFill>
                  <a:srgbClr val="535353"/>
                </a:solidFill>
                <a:latin typeface="Microsoft Sans Serif"/>
                <a:cs typeface="Microsoft Sans Serif"/>
              </a:rPr>
              <a:t>Ho</a:t>
            </a:r>
            <a:r>
              <a:rPr sz="1200" spc="60" dirty="0">
                <a:solidFill>
                  <a:srgbClr val="535353"/>
                </a:solidFill>
                <a:latin typeface="Microsoft Sans Serif"/>
                <a:cs typeface="Microsoft Sans Serif"/>
              </a:rPr>
              <a:t>t</a:t>
            </a:r>
            <a:r>
              <a:rPr sz="1200" spc="25" dirty="0">
                <a:solidFill>
                  <a:srgbClr val="535353"/>
                </a:solidFill>
                <a:latin typeface="Microsoft Sans Serif"/>
                <a:cs typeface="Microsoft Sans Serif"/>
              </a:rPr>
              <a:t>e</a:t>
            </a:r>
            <a:r>
              <a:rPr sz="1200" spc="20" dirty="0">
                <a:solidFill>
                  <a:srgbClr val="535353"/>
                </a:solidFill>
                <a:latin typeface="Microsoft Sans Serif"/>
                <a:cs typeface="Microsoft Sans Serif"/>
              </a:rPr>
              <a:t>l</a:t>
            </a:r>
            <a:r>
              <a:rPr sz="1200" spc="10" dirty="0">
                <a:solidFill>
                  <a:srgbClr val="535353"/>
                </a:solidFill>
                <a:latin typeface="Microsoft Sans Serif"/>
                <a:cs typeface="Microsoft Sans Serif"/>
              </a:rPr>
              <a:t>i</a:t>
            </a:r>
            <a:r>
              <a:rPr sz="1200" spc="40" dirty="0">
                <a:solidFill>
                  <a:srgbClr val="535353"/>
                </a:solidFill>
                <a:latin typeface="Microsoft Sans Serif"/>
                <a:cs typeface="Microsoft Sans Serif"/>
              </a:rPr>
              <a:t>e</a:t>
            </a:r>
            <a:r>
              <a:rPr sz="1200" spc="-5" dirty="0">
                <a:solidFill>
                  <a:srgbClr val="535353"/>
                </a:solidFill>
                <a:latin typeface="Microsoft Sans Serif"/>
                <a:cs typeface="Microsoft Sans Serif"/>
              </a:rPr>
              <a:t>r</a:t>
            </a:r>
            <a:r>
              <a:rPr sz="1200" spc="-50" dirty="0">
                <a:solidFill>
                  <a:srgbClr val="535353"/>
                </a:solidFill>
                <a:latin typeface="Microsoft Sans Serif"/>
                <a:cs typeface="Microsoft Sans Serif"/>
              </a:rPr>
              <a:t>s  </a:t>
            </a:r>
            <a:r>
              <a:rPr sz="1200" spc="-5" dirty="0">
                <a:solidFill>
                  <a:srgbClr val="535353"/>
                </a:solidFill>
                <a:latin typeface="Microsoft Sans Serif"/>
                <a:cs typeface="Microsoft Sans Serif"/>
              </a:rPr>
              <a:t>Insurance</a:t>
            </a:r>
            <a:r>
              <a:rPr sz="1200" spc="-60" dirty="0">
                <a:solidFill>
                  <a:srgbClr val="535353"/>
                </a:solidFill>
                <a:latin typeface="Microsoft Sans Serif"/>
                <a:cs typeface="Microsoft Sans Serif"/>
              </a:rPr>
              <a:t> </a:t>
            </a:r>
            <a:r>
              <a:rPr sz="1200" spc="10" dirty="0">
                <a:solidFill>
                  <a:srgbClr val="535353"/>
                </a:solidFill>
                <a:latin typeface="Microsoft Sans Serif"/>
                <a:cs typeface="Microsoft Sans Serif"/>
              </a:rPr>
              <a:t>Brokers</a:t>
            </a:r>
            <a:endParaRPr sz="1200">
              <a:latin typeface="Microsoft Sans Serif"/>
              <a:cs typeface="Microsoft Sans Serif"/>
            </a:endParaRPr>
          </a:p>
          <a:p>
            <a:pPr marR="152400" algn="r">
              <a:lnSpc>
                <a:spcPct val="100000"/>
              </a:lnSpc>
              <a:spcBef>
                <a:spcPts val="840"/>
              </a:spcBef>
            </a:pPr>
            <a:r>
              <a:rPr sz="1200" spc="5" dirty="0">
                <a:solidFill>
                  <a:srgbClr val="535353"/>
                </a:solidFill>
                <a:latin typeface="Microsoft Sans Serif"/>
                <a:cs typeface="Microsoft Sans Serif"/>
              </a:rPr>
              <a:t>Dentists</a:t>
            </a:r>
            <a:endParaRPr sz="1200">
              <a:latin typeface="Microsoft Sans Serif"/>
              <a:cs typeface="Microsoft Sans Serif"/>
            </a:endParaRPr>
          </a:p>
        </p:txBody>
      </p:sp>
      <p:sp>
        <p:nvSpPr>
          <p:cNvPr id="40" name="object 40"/>
          <p:cNvSpPr txBox="1"/>
          <p:nvPr/>
        </p:nvSpPr>
        <p:spPr>
          <a:xfrm>
            <a:off x="8059134" y="1711452"/>
            <a:ext cx="307975" cy="238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spc="190" dirty="0">
                <a:solidFill>
                  <a:srgbClr val="535353"/>
                </a:solidFill>
                <a:latin typeface="Trebuchet MS"/>
                <a:cs typeface="Trebuchet MS"/>
              </a:rPr>
              <a:t>NG</a:t>
            </a:r>
            <a:endParaRPr sz="140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337818" y="552190"/>
            <a:ext cx="2291080" cy="743585"/>
          </a:xfrm>
          <a:prstGeom prst="rect">
            <a:avLst/>
          </a:prstGeom>
        </p:spPr>
        <p:txBody>
          <a:bodyPr vert="horz" wrap="square" lIns="0" tIns="4381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345"/>
              </a:spcBef>
            </a:pPr>
            <a:r>
              <a:rPr sz="4400" spc="-10" dirty="0">
                <a:solidFill>
                  <a:srgbClr val="D76F29"/>
                </a:solidFill>
                <a:latin typeface="Segoe UI"/>
                <a:cs typeface="Segoe UI"/>
              </a:rPr>
              <a:t>G</a:t>
            </a:r>
            <a:r>
              <a:rPr sz="4400" spc="5" dirty="0">
                <a:solidFill>
                  <a:srgbClr val="D76F29"/>
                </a:solidFill>
                <a:latin typeface="Segoe UI"/>
                <a:cs typeface="Segoe UI"/>
              </a:rPr>
              <a:t>V</a:t>
            </a:r>
            <a:r>
              <a:rPr sz="4400" dirty="0">
                <a:solidFill>
                  <a:srgbClr val="D76F29"/>
                </a:solidFill>
                <a:latin typeface="Segoe UI"/>
                <a:cs typeface="Segoe UI"/>
              </a:rPr>
              <a:t>H</a:t>
            </a:r>
            <a:r>
              <a:rPr sz="4400" spc="5" dirty="0">
                <a:solidFill>
                  <a:srgbClr val="D76F29"/>
                </a:solidFill>
                <a:latin typeface="Segoe UI"/>
                <a:cs typeface="Segoe UI"/>
              </a:rPr>
              <a:t>V</a:t>
            </a:r>
            <a:r>
              <a:rPr sz="4400" dirty="0">
                <a:solidFill>
                  <a:srgbClr val="D76F29"/>
                </a:solidFill>
                <a:latin typeface="Segoe UI"/>
                <a:cs typeface="Segoe UI"/>
              </a:rPr>
              <a:t>HN</a:t>
            </a:r>
            <a:endParaRPr sz="4400">
              <a:latin typeface="Segoe UI"/>
              <a:cs typeface="Segoe UI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-6351" y="0"/>
            <a:ext cx="12204700" cy="6870700"/>
            <a:chOff x="-6351" y="0"/>
            <a:chExt cx="12204700" cy="6870700"/>
          </a:xfrm>
        </p:grpSpPr>
        <p:sp>
          <p:nvSpPr>
            <p:cNvPr id="4" name="object 4"/>
            <p:cNvSpPr/>
            <p:nvPr/>
          </p:nvSpPr>
          <p:spPr>
            <a:xfrm>
              <a:off x="-1" y="0"/>
              <a:ext cx="3985260" cy="6858000"/>
            </a:xfrm>
            <a:custGeom>
              <a:avLst/>
              <a:gdLst/>
              <a:ahLst/>
              <a:cxnLst/>
              <a:rect l="l" t="t" r="r" b="b"/>
              <a:pathLst>
                <a:path w="3985260" h="6858000">
                  <a:moveTo>
                    <a:pt x="3984859" y="0"/>
                  </a:moveTo>
                  <a:lnTo>
                    <a:pt x="0" y="0"/>
                  </a:lnTo>
                  <a:lnTo>
                    <a:pt x="0" y="6858000"/>
                  </a:lnTo>
                  <a:lnTo>
                    <a:pt x="3984859" y="6858000"/>
                  </a:lnTo>
                  <a:lnTo>
                    <a:pt x="3984859" y="0"/>
                  </a:lnTo>
                  <a:close/>
                </a:path>
              </a:pathLst>
            </a:custGeom>
            <a:solidFill>
              <a:srgbClr val="3E725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-1" y="0"/>
              <a:ext cx="3985260" cy="6858000"/>
            </a:xfrm>
            <a:custGeom>
              <a:avLst/>
              <a:gdLst/>
              <a:ahLst/>
              <a:cxnLst/>
              <a:rect l="l" t="t" r="r" b="b"/>
              <a:pathLst>
                <a:path w="3985260" h="6858000">
                  <a:moveTo>
                    <a:pt x="0" y="0"/>
                  </a:moveTo>
                  <a:lnTo>
                    <a:pt x="3984860" y="0"/>
                  </a:lnTo>
                  <a:lnTo>
                    <a:pt x="3984860" y="6858001"/>
                  </a:lnTo>
                  <a:lnTo>
                    <a:pt x="0" y="6858001"/>
                  </a:lnTo>
                  <a:lnTo>
                    <a:pt x="0" y="0"/>
                  </a:lnTo>
                  <a:close/>
                </a:path>
              </a:pathLst>
            </a:custGeom>
            <a:ln w="12700">
              <a:solidFill>
                <a:srgbClr val="2D534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3984858" y="0"/>
              <a:ext cx="8207375" cy="6856730"/>
            </a:xfrm>
            <a:custGeom>
              <a:avLst/>
              <a:gdLst/>
              <a:ahLst/>
              <a:cxnLst/>
              <a:rect l="l" t="t" r="r" b="b"/>
              <a:pathLst>
                <a:path w="8207375" h="6856730">
                  <a:moveTo>
                    <a:pt x="8207141" y="0"/>
                  </a:moveTo>
                  <a:lnTo>
                    <a:pt x="0" y="0"/>
                  </a:lnTo>
                  <a:lnTo>
                    <a:pt x="0" y="6856412"/>
                  </a:lnTo>
                  <a:lnTo>
                    <a:pt x="8207141" y="6856412"/>
                  </a:lnTo>
                  <a:lnTo>
                    <a:pt x="8207141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3984858" y="0"/>
              <a:ext cx="8207375" cy="6856730"/>
            </a:xfrm>
            <a:custGeom>
              <a:avLst/>
              <a:gdLst/>
              <a:ahLst/>
              <a:cxnLst/>
              <a:rect l="l" t="t" r="r" b="b"/>
              <a:pathLst>
                <a:path w="8207375" h="6856730">
                  <a:moveTo>
                    <a:pt x="0" y="0"/>
                  </a:moveTo>
                  <a:lnTo>
                    <a:pt x="8207142" y="0"/>
                  </a:lnTo>
                  <a:lnTo>
                    <a:pt x="8207142" y="6856413"/>
                  </a:lnTo>
                  <a:lnTo>
                    <a:pt x="0" y="6856413"/>
                  </a:lnTo>
                  <a:lnTo>
                    <a:pt x="0" y="0"/>
                  </a:lnTo>
                  <a:close/>
                </a:path>
              </a:pathLst>
            </a:custGeom>
            <a:ln w="127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" name="object 8"/>
          <p:cNvSpPr txBox="1">
            <a:spLocks noGrp="1"/>
          </p:cNvSpPr>
          <p:nvPr>
            <p:ph type="title"/>
          </p:nvPr>
        </p:nvSpPr>
        <p:spPr>
          <a:xfrm>
            <a:off x="1090727" y="2020315"/>
            <a:ext cx="180403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spc="-5" dirty="0">
                <a:solidFill>
                  <a:srgbClr val="FFFFFF"/>
                </a:solidFill>
                <a:latin typeface="Segoe UI Symbol"/>
                <a:cs typeface="Segoe UI Symbol"/>
              </a:rPr>
              <a:t>ASIA</a:t>
            </a:r>
            <a:r>
              <a:rPr sz="2400" spc="-45" dirty="0">
                <a:solidFill>
                  <a:srgbClr val="FFFFFF"/>
                </a:solidFill>
                <a:latin typeface="Segoe UI Symbol"/>
                <a:cs typeface="Segoe UI Symbol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Segoe UI Symbol"/>
                <a:cs typeface="Segoe UI Symbol"/>
              </a:rPr>
              <a:t>PACIFIC</a:t>
            </a:r>
            <a:endParaRPr sz="2400">
              <a:latin typeface="Segoe UI Symbol"/>
              <a:cs typeface="Segoe UI Symbo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709727" y="2831083"/>
            <a:ext cx="2565400" cy="2893695"/>
          </a:xfrm>
          <a:prstGeom prst="rect">
            <a:avLst/>
          </a:prstGeom>
        </p:spPr>
        <p:txBody>
          <a:bodyPr vert="horz" wrap="square" lIns="0" tIns="6350" rIns="0" bIns="0" rtlCol="0">
            <a:spAutoFit/>
          </a:bodyPr>
          <a:lstStyle/>
          <a:p>
            <a:pPr marL="12700" marR="5080" indent="635" algn="ctr">
              <a:lnSpc>
                <a:spcPct val="150000"/>
              </a:lnSpc>
              <a:spcBef>
                <a:spcPts val="50"/>
              </a:spcBef>
            </a:pPr>
            <a:r>
              <a:rPr sz="1800" spc="-5" dirty="0">
                <a:solidFill>
                  <a:srgbClr val="FFFFFF"/>
                </a:solidFill>
                <a:latin typeface="Segoe UI Symbol"/>
                <a:cs typeface="Segoe UI Symbol"/>
              </a:rPr>
              <a:t>INDIA </a:t>
            </a:r>
            <a:r>
              <a:rPr sz="1800" dirty="0">
                <a:solidFill>
                  <a:srgbClr val="FFFFFF"/>
                </a:solidFill>
                <a:latin typeface="Segoe UI Symbol"/>
                <a:cs typeface="Segoe UI Symbol"/>
              </a:rPr>
              <a:t>| SINGAPORE| </a:t>
            </a:r>
            <a:r>
              <a:rPr sz="1800" spc="5" dirty="0">
                <a:solidFill>
                  <a:srgbClr val="FFFFFF"/>
                </a:solidFill>
                <a:latin typeface="Segoe UI Symbol"/>
                <a:cs typeface="Segoe UI Symbol"/>
              </a:rPr>
              <a:t> </a:t>
            </a:r>
            <a:r>
              <a:rPr sz="1800" spc="-5" dirty="0">
                <a:solidFill>
                  <a:srgbClr val="FFFFFF"/>
                </a:solidFill>
                <a:latin typeface="Segoe UI Symbol"/>
                <a:cs typeface="Segoe UI Symbol"/>
              </a:rPr>
              <a:t>AUSTRALIA </a:t>
            </a:r>
            <a:r>
              <a:rPr sz="1800" dirty="0">
                <a:solidFill>
                  <a:srgbClr val="FFFFFF"/>
                </a:solidFill>
                <a:latin typeface="Segoe UI Symbol"/>
                <a:cs typeface="Segoe UI Symbol"/>
              </a:rPr>
              <a:t>| MALAYSIA | </a:t>
            </a:r>
            <a:r>
              <a:rPr sz="1800" spc="-480" dirty="0">
                <a:solidFill>
                  <a:srgbClr val="FFFFFF"/>
                </a:solidFill>
                <a:latin typeface="Segoe UI Symbol"/>
                <a:cs typeface="Segoe UI Symbol"/>
              </a:rPr>
              <a:t> </a:t>
            </a:r>
            <a:r>
              <a:rPr sz="1800" dirty="0">
                <a:solidFill>
                  <a:srgbClr val="FFFFFF"/>
                </a:solidFill>
                <a:latin typeface="Segoe UI Symbol"/>
                <a:cs typeface="Segoe UI Symbol"/>
              </a:rPr>
              <a:t>HONG KONG | </a:t>
            </a:r>
            <a:r>
              <a:rPr sz="1800" spc="5" dirty="0">
                <a:solidFill>
                  <a:srgbClr val="FFFFFF"/>
                </a:solidFill>
                <a:latin typeface="Segoe UI Symbol"/>
                <a:cs typeface="Segoe UI Symbol"/>
              </a:rPr>
              <a:t> </a:t>
            </a:r>
            <a:r>
              <a:rPr sz="1800" dirty="0">
                <a:solidFill>
                  <a:srgbClr val="FFFFFF"/>
                </a:solidFill>
                <a:latin typeface="Segoe UI Symbol"/>
                <a:cs typeface="Segoe UI Symbol"/>
              </a:rPr>
              <a:t>INDONESIA | </a:t>
            </a:r>
            <a:r>
              <a:rPr sz="1800" spc="-5" dirty="0">
                <a:solidFill>
                  <a:srgbClr val="FFFFFF"/>
                </a:solidFill>
                <a:latin typeface="Segoe UI Symbol"/>
                <a:cs typeface="Segoe UI Symbol"/>
              </a:rPr>
              <a:t>JAPAN </a:t>
            </a:r>
            <a:r>
              <a:rPr sz="1800" dirty="0">
                <a:solidFill>
                  <a:srgbClr val="FFFFFF"/>
                </a:solidFill>
                <a:latin typeface="Segoe UI Symbol"/>
                <a:cs typeface="Segoe UI Symbol"/>
              </a:rPr>
              <a:t>| </a:t>
            </a:r>
            <a:r>
              <a:rPr sz="1800" spc="5" dirty="0">
                <a:solidFill>
                  <a:srgbClr val="FFFFFF"/>
                </a:solidFill>
                <a:latin typeface="Segoe UI Symbol"/>
                <a:cs typeface="Segoe UI Symbol"/>
              </a:rPr>
              <a:t> </a:t>
            </a:r>
            <a:r>
              <a:rPr sz="1800" spc="-5" dirty="0">
                <a:solidFill>
                  <a:srgbClr val="FFFFFF"/>
                </a:solidFill>
                <a:latin typeface="Segoe UI Symbol"/>
                <a:cs typeface="Segoe UI Symbol"/>
              </a:rPr>
              <a:t>THAILAND </a:t>
            </a:r>
            <a:r>
              <a:rPr sz="1800" dirty="0">
                <a:solidFill>
                  <a:srgbClr val="FFFFFF"/>
                </a:solidFill>
                <a:latin typeface="Segoe UI Symbol"/>
                <a:cs typeface="Segoe UI Symbol"/>
              </a:rPr>
              <a:t>| </a:t>
            </a:r>
            <a:r>
              <a:rPr sz="1800" spc="-5" dirty="0">
                <a:solidFill>
                  <a:srgbClr val="FFFFFF"/>
                </a:solidFill>
                <a:latin typeface="Segoe UI Symbol"/>
                <a:cs typeface="Segoe UI Symbol"/>
              </a:rPr>
              <a:t>VIETNAM </a:t>
            </a:r>
            <a:r>
              <a:rPr sz="1800" dirty="0">
                <a:solidFill>
                  <a:srgbClr val="FFFFFF"/>
                </a:solidFill>
                <a:latin typeface="Segoe UI Symbol"/>
                <a:cs typeface="Segoe UI Symbol"/>
              </a:rPr>
              <a:t>| </a:t>
            </a:r>
            <a:r>
              <a:rPr sz="1800" spc="5" dirty="0">
                <a:solidFill>
                  <a:srgbClr val="FFFFFF"/>
                </a:solidFill>
                <a:latin typeface="Segoe UI Symbol"/>
                <a:cs typeface="Segoe UI Symbol"/>
              </a:rPr>
              <a:t> </a:t>
            </a:r>
            <a:r>
              <a:rPr sz="1800" spc="-5" dirty="0">
                <a:solidFill>
                  <a:srgbClr val="FFFFFF"/>
                </a:solidFill>
                <a:latin typeface="Segoe UI Symbol"/>
                <a:cs typeface="Segoe UI Symbol"/>
              </a:rPr>
              <a:t>TAIWAN</a:t>
            </a:r>
            <a:r>
              <a:rPr sz="1800" spc="-30" dirty="0">
                <a:solidFill>
                  <a:srgbClr val="FFFFFF"/>
                </a:solidFill>
                <a:latin typeface="Segoe UI Symbol"/>
                <a:cs typeface="Segoe UI Symbol"/>
              </a:rPr>
              <a:t> </a:t>
            </a:r>
            <a:r>
              <a:rPr sz="1800" dirty="0">
                <a:solidFill>
                  <a:srgbClr val="FFFFFF"/>
                </a:solidFill>
                <a:latin typeface="Segoe UI Symbol"/>
                <a:cs typeface="Segoe UI Symbol"/>
              </a:rPr>
              <a:t>|</a:t>
            </a:r>
            <a:r>
              <a:rPr sz="1800" spc="-40" dirty="0">
                <a:solidFill>
                  <a:srgbClr val="FFFFFF"/>
                </a:solidFill>
                <a:latin typeface="Segoe UI Symbol"/>
                <a:cs typeface="Segoe UI Symbol"/>
              </a:rPr>
              <a:t> </a:t>
            </a:r>
            <a:r>
              <a:rPr sz="1800" dirty="0">
                <a:solidFill>
                  <a:srgbClr val="FFFFFF"/>
                </a:solidFill>
                <a:latin typeface="Segoe UI Symbol"/>
                <a:cs typeface="Segoe UI Symbol"/>
              </a:rPr>
              <a:t>SOUTH</a:t>
            </a:r>
            <a:r>
              <a:rPr sz="1800" spc="-35" dirty="0">
                <a:solidFill>
                  <a:srgbClr val="FFFFFF"/>
                </a:solidFill>
                <a:latin typeface="Segoe UI Symbol"/>
                <a:cs typeface="Segoe UI Symbol"/>
              </a:rPr>
              <a:t> </a:t>
            </a:r>
            <a:r>
              <a:rPr sz="1800" dirty="0">
                <a:solidFill>
                  <a:srgbClr val="FFFFFF"/>
                </a:solidFill>
                <a:latin typeface="Segoe UI Symbol"/>
                <a:cs typeface="Segoe UI Symbol"/>
              </a:rPr>
              <a:t>KOREA</a:t>
            </a:r>
            <a:endParaRPr sz="1800">
              <a:latin typeface="Segoe UI Symbol"/>
              <a:cs typeface="Segoe UI Symbol"/>
            </a:endParaRPr>
          </a:p>
          <a:p>
            <a:pPr marL="635" algn="ctr">
              <a:lnSpc>
                <a:spcPct val="100000"/>
              </a:lnSpc>
              <a:spcBef>
                <a:spcPts val="1035"/>
              </a:spcBef>
            </a:pPr>
            <a:r>
              <a:rPr sz="1800" dirty="0">
                <a:solidFill>
                  <a:srgbClr val="FFFFFF"/>
                </a:solidFill>
                <a:latin typeface="Segoe UI Symbol"/>
                <a:cs typeface="Segoe UI Symbol"/>
              </a:rPr>
              <a:t>|</a:t>
            </a:r>
            <a:r>
              <a:rPr sz="1800" spc="-35" dirty="0">
                <a:solidFill>
                  <a:srgbClr val="FFFFFF"/>
                </a:solidFill>
                <a:latin typeface="Segoe UI Symbol"/>
                <a:cs typeface="Segoe UI Symbol"/>
              </a:rPr>
              <a:t> </a:t>
            </a:r>
            <a:r>
              <a:rPr sz="1800" spc="-5" dirty="0">
                <a:solidFill>
                  <a:srgbClr val="FFFFFF"/>
                </a:solidFill>
                <a:latin typeface="Segoe UI Symbol"/>
                <a:cs typeface="Segoe UI Symbol"/>
              </a:rPr>
              <a:t>PHILIPPINES</a:t>
            </a:r>
            <a:r>
              <a:rPr sz="1800" spc="-25" dirty="0">
                <a:solidFill>
                  <a:srgbClr val="FFFFFF"/>
                </a:solidFill>
                <a:latin typeface="Segoe UI Symbol"/>
                <a:cs typeface="Segoe UI Symbol"/>
              </a:rPr>
              <a:t> </a:t>
            </a:r>
            <a:r>
              <a:rPr sz="1800" dirty="0">
                <a:solidFill>
                  <a:srgbClr val="FFFFFF"/>
                </a:solidFill>
                <a:latin typeface="Segoe UI Symbol"/>
                <a:cs typeface="Segoe UI Symbol"/>
              </a:rPr>
              <a:t>|</a:t>
            </a:r>
            <a:endParaRPr sz="1800">
              <a:latin typeface="Segoe UI Symbol"/>
              <a:cs typeface="Segoe UI Symbol"/>
            </a:endParaRPr>
          </a:p>
        </p:txBody>
      </p:sp>
      <p:grpSp>
        <p:nvGrpSpPr>
          <p:cNvPr id="10" name="object 10"/>
          <p:cNvGrpSpPr/>
          <p:nvPr/>
        </p:nvGrpSpPr>
        <p:grpSpPr>
          <a:xfrm>
            <a:off x="4416658" y="2616357"/>
            <a:ext cx="7343775" cy="3536950"/>
            <a:chOff x="4416658" y="2616357"/>
            <a:chExt cx="7343775" cy="3536950"/>
          </a:xfrm>
        </p:grpSpPr>
        <p:sp>
          <p:nvSpPr>
            <p:cNvPr id="11" name="object 11"/>
            <p:cNvSpPr/>
            <p:nvPr/>
          </p:nvSpPr>
          <p:spPr>
            <a:xfrm>
              <a:off x="4626720" y="2616357"/>
              <a:ext cx="192405" cy="3528695"/>
            </a:xfrm>
            <a:custGeom>
              <a:avLst/>
              <a:gdLst/>
              <a:ahLst/>
              <a:cxnLst/>
              <a:rect l="l" t="t" r="r" b="b"/>
              <a:pathLst>
                <a:path w="192404" h="3528695">
                  <a:moveTo>
                    <a:pt x="0" y="0"/>
                  </a:moveTo>
                  <a:lnTo>
                    <a:pt x="191838" y="0"/>
                  </a:lnTo>
                  <a:lnTo>
                    <a:pt x="191838" y="3528410"/>
                  </a:lnTo>
                  <a:lnTo>
                    <a:pt x="0" y="352841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BDB2F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5238682" y="5696966"/>
              <a:ext cx="192405" cy="448309"/>
            </a:xfrm>
            <a:custGeom>
              <a:avLst/>
              <a:gdLst/>
              <a:ahLst/>
              <a:cxnLst/>
              <a:rect l="l" t="t" r="r" b="b"/>
              <a:pathLst>
                <a:path w="192404" h="448310">
                  <a:moveTo>
                    <a:pt x="0" y="0"/>
                  </a:moveTo>
                  <a:lnTo>
                    <a:pt x="191837" y="0"/>
                  </a:lnTo>
                  <a:lnTo>
                    <a:pt x="191837" y="447801"/>
                  </a:lnTo>
                  <a:lnTo>
                    <a:pt x="0" y="44780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DB386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5850644" y="5889725"/>
              <a:ext cx="192405" cy="255270"/>
            </a:xfrm>
            <a:custGeom>
              <a:avLst/>
              <a:gdLst/>
              <a:ahLst/>
              <a:cxnLst/>
              <a:rect l="l" t="t" r="r" b="b"/>
              <a:pathLst>
                <a:path w="192404" h="255270">
                  <a:moveTo>
                    <a:pt x="0" y="0"/>
                  </a:moveTo>
                  <a:lnTo>
                    <a:pt x="191837" y="0"/>
                  </a:lnTo>
                  <a:lnTo>
                    <a:pt x="191837" y="255041"/>
                  </a:lnTo>
                  <a:lnTo>
                    <a:pt x="0" y="25504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D2DC4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6462605" y="5960987"/>
              <a:ext cx="192405" cy="184150"/>
            </a:xfrm>
            <a:custGeom>
              <a:avLst/>
              <a:gdLst/>
              <a:ahLst/>
              <a:cxnLst/>
              <a:rect l="l" t="t" r="r" b="b"/>
              <a:pathLst>
                <a:path w="192404" h="184150">
                  <a:moveTo>
                    <a:pt x="0" y="0"/>
                  </a:moveTo>
                  <a:lnTo>
                    <a:pt x="191838" y="0"/>
                  </a:lnTo>
                  <a:lnTo>
                    <a:pt x="191838" y="183780"/>
                  </a:lnTo>
                  <a:lnTo>
                    <a:pt x="0" y="18378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7D4E6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7074567" y="5953841"/>
              <a:ext cx="192405" cy="191135"/>
            </a:xfrm>
            <a:custGeom>
              <a:avLst/>
              <a:gdLst/>
              <a:ahLst/>
              <a:cxnLst/>
              <a:rect l="l" t="t" r="r" b="b"/>
              <a:pathLst>
                <a:path w="192404" h="191135">
                  <a:moveTo>
                    <a:pt x="0" y="0"/>
                  </a:moveTo>
                  <a:lnTo>
                    <a:pt x="191837" y="0"/>
                  </a:lnTo>
                  <a:lnTo>
                    <a:pt x="191837" y="190926"/>
                  </a:lnTo>
                  <a:lnTo>
                    <a:pt x="0" y="19092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0933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7686530" y="6039214"/>
              <a:ext cx="192405" cy="106045"/>
            </a:xfrm>
            <a:custGeom>
              <a:avLst/>
              <a:gdLst/>
              <a:ahLst/>
              <a:cxnLst/>
              <a:rect l="l" t="t" r="r" b="b"/>
              <a:pathLst>
                <a:path w="192404" h="106045">
                  <a:moveTo>
                    <a:pt x="0" y="0"/>
                  </a:moveTo>
                  <a:lnTo>
                    <a:pt x="191836" y="0"/>
                  </a:lnTo>
                  <a:lnTo>
                    <a:pt x="191836" y="105553"/>
                  </a:lnTo>
                  <a:lnTo>
                    <a:pt x="0" y="10555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5ACA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8298491" y="6057942"/>
              <a:ext cx="192405" cy="86995"/>
            </a:xfrm>
            <a:custGeom>
              <a:avLst/>
              <a:gdLst/>
              <a:ahLst/>
              <a:cxnLst/>
              <a:rect l="l" t="t" r="r" b="b"/>
              <a:pathLst>
                <a:path w="192404" h="86995">
                  <a:moveTo>
                    <a:pt x="0" y="0"/>
                  </a:moveTo>
                  <a:lnTo>
                    <a:pt x="191837" y="0"/>
                  </a:lnTo>
                  <a:lnTo>
                    <a:pt x="191837" y="86825"/>
                  </a:lnTo>
                  <a:lnTo>
                    <a:pt x="0" y="8682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5C649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8910453" y="6042429"/>
              <a:ext cx="192405" cy="102870"/>
            </a:xfrm>
            <a:custGeom>
              <a:avLst/>
              <a:gdLst/>
              <a:ahLst/>
              <a:cxnLst/>
              <a:rect l="l" t="t" r="r" b="b"/>
              <a:pathLst>
                <a:path w="192404" h="102870">
                  <a:moveTo>
                    <a:pt x="0" y="0"/>
                  </a:moveTo>
                  <a:lnTo>
                    <a:pt x="191837" y="0"/>
                  </a:lnTo>
                  <a:lnTo>
                    <a:pt x="191837" y="102339"/>
                  </a:lnTo>
                  <a:lnTo>
                    <a:pt x="0" y="10233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9BF6F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9522414" y="6068427"/>
              <a:ext cx="192405" cy="76835"/>
            </a:xfrm>
            <a:custGeom>
              <a:avLst/>
              <a:gdLst/>
              <a:ahLst/>
              <a:cxnLst/>
              <a:rect l="l" t="t" r="r" b="b"/>
              <a:pathLst>
                <a:path w="192404" h="76835">
                  <a:moveTo>
                    <a:pt x="0" y="0"/>
                  </a:moveTo>
                  <a:lnTo>
                    <a:pt x="191838" y="0"/>
                  </a:lnTo>
                  <a:lnTo>
                    <a:pt x="191838" y="76340"/>
                  </a:lnTo>
                  <a:lnTo>
                    <a:pt x="0" y="7634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D5AB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10134376" y="6079002"/>
              <a:ext cx="192405" cy="66040"/>
            </a:xfrm>
            <a:custGeom>
              <a:avLst/>
              <a:gdLst/>
              <a:ahLst/>
              <a:cxnLst/>
              <a:rect l="l" t="t" r="r" b="b"/>
              <a:pathLst>
                <a:path w="192404" h="66039">
                  <a:moveTo>
                    <a:pt x="0" y="0"/>
                  </a:moveTo>
                  <a:lnTo>
                    <a:pt x="191837" y="0"/>
                  </a:lnTo>
                  <a:lnTo>
                    <a:pt x="191837" y="65766"/>
                  </a:lnTo>
                  <a:lnTo>
                    <a:pt x="0" y="6576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DE44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10746338" y="6126383"/>
              <a:ext cx="192405" cy="18415"/>
            </a:xfrm>
            <a:custGeom>
              <a:avLst/>
              <a:gdLst/>
              <a:ahLst/>
              <a:cxnLst/>
              <a:rect l="l" t="t" r="r" b="b"/>
              <a:pathLst>
                <a:path w="192404" h="18414">
                  <a:moveTo>
                    <a:pt x="0" y="0"/>
                  </a:moveTo>
                  <a:lnTo>
                    <a:pt x="191837" y="0"/>
                  </a:lnTo>
                  <a:lnTo>
                    <a:pt x="191837" y="18384"/>
                  </a:lnTo>
                  <a:lnTo>
                    <a:pt x="0" y="1838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9BCF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22"/>
            <p:cNvSpPr/>
            <p:nvPr/>
          </p:nvSpPr>
          <p:spPr>
            <a:xfrm>
              <a:off x="11358299" y="6079002"/>
              <a:ext cx="192405" cy="66040"/>
            </a:xfrm>
            <a:custGeom>
              <a:avLst/>
              <a:gdLst/>
              <a:ahLst/>
              <a:cxnLst/>
              <a:rect l="l" t="t" r="r" b="b"/>
              <a:pathLst>
                <a:path w="192404" h="66039">
                  <a:moveTo>
                    <a:pt x="0" y="0"/>
                  </a:moveTo>
                  <a:lnTo>
                    <a:pt x="191838" y="0"/>
                  </a:lnTo>
                  <a:lnTo>
                    <a:pt x="191838" y="65766"/>
                  </a:lnTo>
                  <a:lnTo>
                    <a:pt x="0" y="6576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ACA3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23"/>
            <p:cNvSpPr/>
            <p:nvPr/>
          </p:nvSpPr>
          <p:spPr>
            <a:xfrm>
              <a:off x="4416658" y="6148198"/>
              <a:ext cx="7343775" cy="0"/>
            </a:xfrm>
            <a:custGeom>
              <a:avLst/>
              <a:gdLst/>
              <a:ahLst/>
              <a:cxnLst/>
              <a:rect l="l" t="t" r="r" b="b"/>
              <a:pathLst>
                <a:path w="7343775">
                  <a:moveTo>
                    <a:pt x="0" y="0"/>
                  </a:moveTo>
                  <a:lnTo>
                    <a:pt x="7343541" y="1"/>
                  </a:lnTo>
                </a:path>
              </a:pathLst>
            </a:custGeom>
            <a:ln w="9525">
              <a:solidFill>
                <a:srgbClr val="E2E2E2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4" name="object 24"/>
          <p:cNvSpPr txBox="1"/>
          <p:nvPr/>
        </p:nvSpPr>
        <p:spPr>
          <a:xfrm>
            <a:off x="4424189" y="2337308"/>
            <a:ext cx="63500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15" dirty="0">
                <a:solidFill>
                  <a:srgbClr val="535353"/>
                </a:solidFill>
                <a:latin typeface="Microsoft Sans Serif"/>
                <a:cs typeface="Microsoft Sans Serif"/>
              </a:rPr>
              <a:t>1,96,711</a:t>
            </a:r>
            <a:endParaRPr sz="1200">
              <a:latin typeface="Microsoft Sans Serif"/>
              <a:cs typeface="Microsoft Sans Serif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5100158" y="5418835"/>
            <a:ext cx="50736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20" dirty="0">
                <a:solidFill>
                  <a:srgbClr val="535353"/>
                </a:solidFill>
                <a:latin typeface="Microsoft Sans Serif"/>
                <a:cs typeface="Microsoft Sans Serif"/>
              </a:rPr>
              <a:t>25,132</a:t>
            </a:r>
            <a:endParaRPr sz="1200">
              <a:latin typeface="Microsoft Sans Serif"/>
              <a:cs typeface="Microsoft Sans Serif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5712120" y="5610859"/>
            <a:ext cx="50736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20" dirty="0">
                <a:solidFill>
                  <a:srgbClr val="535353"/>
                </a:solidFill>
                <a:latin typeface="Microsoft Sans Serif"/>
                <a:cs typeface="Microsoft Sans Serif"/>
              </a:rPr>
              <a:t>14,396</a:t>
            </a:r>
            <a:endParaRPr sz="1200">
              <a:latin typeface="Microsoft Sans Serif"/>
              <a:cs typeface="Microsoft Sans Serif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6324082" y="5684011"/>
            <a:ext cx="50736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20" dirty="0">
                <a:solidFill>
                  <a:srgbClr val="535353"/>
                </a:solidFill>
                <a:latin typeface="Microsoft Sans Serif"/>
                <a:cs typeface="Microsoft Sans Serif"/>
              </a:rPr>
              <a:t>10,427</a:t>
            </a:r>
            <a:endParaRPr sz="1200">
              <a:latin typeface="Microsoft Sans Serif"/>
              <a:cs typeface="Microsoft Sans Serif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6936045" y="5674867"/>
            <a:ext cx="50736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20" dirty="0">
                <a:solidFill>
                  <a:srgbClr val="535353"/>
                </a:solidFill>
                <a:latin typeface="Microsoft Sans Serif"/>
                <a:cs typeface="Microsoft Sans Serif"/>
              </a:rPr>
              <a:t>10,825</a:t>
            </a:r>
            <a:endParaRPr sz="1200">
              <a:latin typeface="Microsoft Sans Serif"/>
              <a:cs typeface="Microsoft Sans Serif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7592202" y="5760211"/>
            <a:ext cx="41910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15" dirty="0">
                <a:solidFill>
                  <a:srgbClr val="535353"/>
                </a:solidFill>
                <a:latin typeface="Microsoft Sans Serif"/>
                <a:cs typeface="Microsoft Sans Serif"/>
              </a:rPr>
              <a:t>6,070</a:t>
            </a:r>
            <a:endParaRPr sz="1200">
              <a:latin typeface="Microsoft Sans Serif"/>
              <a:cs typeface="Microsoft Sans Serif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8204164" y="5778500"/>
            <a:ext cx="41910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15" dirty="0">
                <a:solidFill>
                  <a:srgbClr val="535353"/>
                </a:solidFill>
                <a:latin typeface="Microsoft Sans Serif"/>
                <a:cs typeface="Microsoft Sans Serif"/>
              </a:rPr>
              <a:t>5,027</a:t>
            </a:r>
            <a:endParaRPr sz="1200">
              <a:latin typeface="Microsoft Sans Serif"/>
              <a:cs typeface="Microsoft Sans Serif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8816125" y="5763259"/>
            <a:ext cx="41910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15" dirty="0">
                <a:solidFill>
                  <a:srgbClr val="535353"/>
                </a:solidFill>
                <a:latin typeface="Microsoft Sans Serif"/>
                <a:cs typeface="Microsoft Sans Serif"/>
              </a:rPr>
              <a:t>5,891</a:t>
            </a:r>
            <a:endParaRPr sz="1200">
              <a:latin typeface="Microsoft Sans Serif"/>
              <a:cs typeface="Microsoft Sans Serif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9428087" y="5790691"/>
            <a:ext cx="41910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15" dirty="0">
                <a:solidFill>
                  <a:srgbClr val="535353"/>
                </a:solidFill>
                <a:latin typeface="Microsoft Sans Serif"/>
                <a:cs typeface="Microsoft Sans Serif"/>
              </a:rPr>
              <a:t>4,443</a:t>
            </a:r>
            <a:endParaRPr sz="1200">
              <a:latin typeface="Microsoft Sans Serif"/>
              <a:cs typeface="Microsoft Sans Serif"/>
            </a:endParaRPr>
          </a:p>
        </p:txBody>
      </p:sp>
      <p:sp>
        <p:nvSpPr>
          <p:cNvPr id="33" name="object 33"/>
          <p:cNvSpPr txBox="1"/>
          <p:nvPr/>
        </p:nvSpPr>
        <p:spPr>
          <a:xfrm>
            <a:off x="10040048" y="5799835"/>
            <a:ext cx="41910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15" dirty="0">
                <a:solidFill>
                  <a:srgbClr val="535353"/>
                </a:solidFill>
                <a:latin typeface="Microsoft Sans Serif"/>
                <a:cs typeface="Microsoft Sans Serif"/>
              </a:rPr>
              <a:t>3,854</a:t>
            </a:r>
            <a:endParaRPr sz="1200">
              <a:latin typeface="Microsoft Sans Serif"/>
              <a:cs typeface="Microsoft Sans Serif"/>
            </a:endParaRPr>
          </a:p>
        </p:txBody>
      </p:sp>
      <p:sp>
        <p:nvSpPr>
          <p:cNvPr id="34" name="object 34"/>
          <p:cNvSpPr txBox="1"/>
          <p:nvPr/>
        </p:nvSpPr>
        <p:spPr>
          <a:xfrm>
            <a:off x="10652011" y="5848603"/>
            <a:ext cx="41910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15" dirty="0">
                <a:solidFill>
                  <a:srgbClr val="535353"/>
                </a:solidFill>
                <a:latin typeface="Microsoft Sans Serif"/>
                <a:cs typeface="Microsoft Sans Serif"/>
              </a:rPr>
              <a:t>1,215</a:t>
            </a:r>
            <a:endParaRPr sz="1200">
              <a:latin typeface="Microsoft Sans Serif"/>
              <a:cs typeface="Microsoft Sans Serif"/>
            </a:endParaRPr>
          </a:p>
        </p:txBody>
      </p:sp>
      <p:sp>
        <p:nvSpPr>
          <p:cNvPr id="35" name="object 35"/>
          <p:cNvSpPr txBox="1"/>
          <p:nvPr/>
        </p:nvSpPr>
        <p:spPr>
          <a:xfrm>
            <a:off x="11263972" y="5799835"/>
            <a:ext cx="41910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15" dirty="0">
                <a:solidFill>
                  <a:srgbClr val="535353"/>
                </a:solidFill>
                <a:latin typeface="Microsoft Sans Serif"/>
                <a:cs typeface="Microsoft Sans Serif"/>
              </a:rPr>
              <a:t>3,854</a:t>
            </a:r>
            <a:endParaRPr sz="1200">
              <a:latin typeface="Microsoft Sans Serif"/>
              <a:cs typeface="Microsoft Sans Serif"/>
            </a:endParaRPr>
          </a:p>
        </p:txBody>
      </p:sp>
      <p:sp>
        <p:nvSpPr>
          <p:cNvPr id="36" name="object 36"/>
          <p:cNvSpPr txBox="1"/>
          <p:nvPr/>
        </p:nvSpPr>
        <p:spPr>
          <a:xfrm>
            <a:off x="4631899" y="6235700"/>
            <a:ext cx="17843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5" dirty="0">
                <a:solidFill>
                  <a:srgbClr val="535353"/>
                </a:solidFill>
                <a:latin typeface="Microsoft Sans Serif"/>
                <a:cs typeface="Microsoft Sans Serif"/>
              </a:rPr>
              <a:t>IN</a:t>
            </a:r>
            <a:endParaRPr sz="1200">
              <a:latin typeface="Microsoft Sans Serif"/>
              <a:cs typeface="Microsoft Sans Serif"/>
            </a:endParaRPr>
          </a:p>
        </p:txBody>
      </p:sp>
      <p:sp>
        <p:nvSpPr>
          <p:cNvPr id="37" name="object 37"/>
          <p:cNvSpPr txBox="1"/>
          <p:nvPr/>
        </p:nvSpPr>
        <p:spPr>
          <a:xfrm>
            <a:off x="5219539" y="6235700"/>
            <a:ext cx="23622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45" dirty="0">
                <a:solidFill>
                  <a:srgbClr val="535353"/>
                </a:solidFill>
                <a:latin typeface="Microsoft Sans Serif"/>
                <a:cs typeface="Microsoft Sans Serif"/>
              </a:rPr>
              <a:t>SG</a:t>
            </a:r>
            <a:endParaRPr sz="1200">
              <a:latin typeface="Microsoft Sans Serif"/>
              <a:cs typeface="Microsoft Sans Serif"/>
            </a:endParaRPr>
          </a:p>
        </p:txBody>
      </p:sp>
      <p:sp>
        <p:nvSpPr>
          <p:cNvPr id="38" name="object 38"/>
          <p:cNvSpPr txBox="1"/>
          <p:nvPr/>
        </p:nvSpPr>
        <p:spPr>
          <a:xfrm>
            <a:off x="5826420" y="6235700"/>
            <a:ext cx="230504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30" dirty="0">
                <a:solidFill>
                  <a:srgbClr val="535353"/>
                </a:solidFill>
                <a:latin typeface="Microsoft Sans Serif"/>
                <a:cs typeface="Microsoft Sans Serif"/>
              </a:rPr>
              <a:t>AU</a:t>
            </a:r>
            <a:endParaRPr sz="1200">
              <a:latin typeface="Microsoft Sans Serif"/>
              <a:cs typeface="Microsoft Sans Serif"/>
            </a:endParaRPr>
          </a:p>
        </p:txBody>
      </p:sp>
      <p:sp>
        <p:nvSpPr>
          <p:cNvPr id="39" name="object 39"/>
          <p:cNvSpPr txBox="1"/>
          <p:nvPr/>
        </p:nvSpPr>
        <p:spPr>
          <a:xfrm>
            <a:off x="6432445" y="6235700"/>
            <a:ext cx="26162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25" dirty="0">
                <a:solidFill>
                  <a:srgbClr val="535353"/>
                </a:solidFill>
                <a:latin typeface="Microsoft Sans Serif"/>
                <a:cs typeface="Microsoft Sans Serif"/>
              </a:rPr>
              <a:t>MY</a:t>
            </a:r>
            <a:endParaRPr sz="1200">
              <a:latin typeface="Microsoft Sans Serif"/>
              <a:cs typeface="Microsoft Sans Serif"/>
            </a:endParaRPr>
          </a:p>
        </p:txBody>
      </p:sp>
      <p:sp>
        <p:nvSpPr>
          <p:cNvPr id="40" name="object 40"/>
          <p:cNvSpPr txBox="1"/>
          <p:nvPr/>
        </p:nvSpPr>
        <p:spPr>
          <a:xfrm>
            <a:off x="7055233" y="6235700"/>
            <a:ext cx="24066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5" dirty="0">
                <a:solidFill>
                  <a:srgbClr val="535353"/>
                </a:solidFill>
                <a:latin typeface="Microsoft Sans Serif"/>
                <a:cs typeface="Microsoft Sans Serif"/>
              </a:rPr>
              <a:t>HK</a:t>
            </a:r>
            <a:endParaRPr sz="1200">
              <a:latin typeface="Microsoft Sans Serif"/>
              <a:cs typeface="Microsoft Sans Serif"/>
            </a:endParaRPr>
          </a:p>
        </p:txBody>
      </p:sp>
      <p:sp>
        <p:nvSpPr>
          <p:cNvPr id="41" name="object 41"/>
          <p:cNvSpPr txBox="1"/>
          <p:nvPr/>
        </p:nvSpPr>
        <p:spPr>
          <a:xfrm>
            <a:off x="7692246" y="6235700"/>
            <a:ext cx="17780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5" dirty="0">
                <a:solidFill>
                  <a:srgbClr val="535353"/>
                </a:solidFill>
                <a:latin typeface="Microsoft Sans Serif"/>
                <a:cs typeface="Microsoft Sans Serif"/>
              </a:rPr>
              <a:t>ID</a:t>
            </a:r>
            <a:endParaRPr sz="1200">
              <a:latin typeface="Microsoft Sans Serif"/>
              <a:cs typeface="Microsoft Sans Serif"/>
            </a:endParaRPr>
          </a:p>
        </p:txBody>
      </p:sp>
      <p:sp>
        <p:nvSpPr>
          <p:cNvPr id="42" name="object 42"/>
          <p:cNvSpPr txBox="1"/>
          <p:nvPr/>
        </p:nvSpPr>
        <p:spPr>
          <a:xfrm>
            <a:off x="8300016" y="6235700"/>
            <a:ext cx="19177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55" dirty="0">
                <a:solidFill>
                  <a:srgbClr val="535353"/>
                </a:solidFill>
                <a:latin typeface="Microsoft Sans Serif"/>
                <a:cs typeface="Microsoft Sans Serif"/>
              </a:rPr>
              <a:t>JP</a:t>
            </a:r>
            <a:endParaRPr sz="1200">
              <a:latin typeface="Microsoft Sans Serif"/>
              <a:cs typeface="Microsoft Sans Serif"/>
            </a:endParaRPr>
          </a:p>
        </p:txBody>
      </p:sp>
      <p:sp>
        <p:nvSpPr>
          <p:cNvPr id="43" name="object 43"/>
          <p:cNvSpPr txBox="1"/>
          <p:nvPr/>
        </p:nvSpPr>
        <p:spPr>
          <a:xfrm>
            <a:off x="8895533" y="6235700"/>
            <a:ext cx="22606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15" dirty="0">
                <a:solidFill>
                  <a:srgbClr val="535353"/>
                </a:solidFill>
                <a:latin typeface="Microsoft Sans Serif"/>
                <a:cs typeface="Microsoft Sans Serif"/>
              </a:rPr>
              <a:t>TH</a:t>
            </a:r>
            <a:endParaRPr sz="1200">
              <a:latin typeface="Microsoft Sans Serif"/>
              <a:cs typeface="Microsoft Sans Serif"/>
            </a:endParaRPr>
          </a:p>
        </p:txBody>
      </p:sp>
      <p:sp>
        <p:nvSpPr>
          <p:cNvPr id="44" name="object 44"/>
          <p:cNvSpPr txBox="1"/>
          <p:nvPr/>
        </p:nvSpPr>
        <p:spPr>
          <a:xfrm>
            <a:off x="9499937" y="6235700"/>
            <a:ext cx="22479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55" dirty="0">
                <a:solidFill>
                  <a:srgbClr val="535353"/>
                </a:solidFill>
                <a:latin typeface="Microsoft Sans Serif"/>
                <a:cs typeface="Microsoft Sans Serif"/>
              </a:rPr>
              <a:t>VN</a:t>
            </a:r>
            <a:endParaRPr sz="1200">
              <a:latin typeface="Microsoft Sans Serif"/>
              <a:cs typeface="Microsoft Sans Serif"/>
            </a:endParaRPr>
          </a:p>
        </p:txBody>
      </p:sp>
      <p:sp>
        <p:nvSpPr>
          <p:cNvPr id="45" name="object 45"/>
          <p:cNvSpPr txBox="1"/>
          <p:nvPr/>
        </p:nvSpPr>
        <p:spPr>
          <a:xfrm>
            <a:off x="10100088" y="6235700"/>
            <a:ext cx="26479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5" dirty="0">
                <a:solidFill>
                  <a:srgbClr val="535353"/>
                </a:solidFill>
                <a:latin typeface="Microsoft Sans Serif"/>
                <a:cs typeface="Microsoft Sans Serif"/>
              </a:rPr>
              <a:t>TW</a:t>
            </a:r>
            <a:endParaRPr sz="1200">
              <a:latin typeface="Microsoft Sans Serif"/>
              <a:cs typeface="Microsoft Sans Serif"/>
            </a:endParaRPr>
          </a:p>
        </p:txBody>
      </p:sp>
      <p:sp>
        <p:nvSpPr>
          <p:cNvPr id="46" name="object 46"/>
          <p:cNvSpPr txBox="1"/>
          <p:nvPr/>
        </p:nvSpPr>
        <p:spPr>
          <a:xfrm>
            <a:off x="10736053" y="6235700"/>
            <a:ext cx="22479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55" dirty="0">
                <a:solidFill>
                  <a:srgbClr val="535353"/>
                </a:solidFill>
                <a:latin typeface="Microsoft Sans Serif"/>
                <a:cs typeface="Microsoft Sans Serif"/>
              </a:rPr>
              <a:t>KR</a:t>
            </a:r>
            <a:endParaRPr sz="1200">
              <a:latin typeface="Microsoft Sans Serif"/>
              <a:cs typeface="Microsoft Sans Serif"/>
            </a:endParaRPr>
          </a:p>
        </p:txBody>
      </p:sp>
      <p:sp>
        <p:nvSpPr>
          <p:cNvPr id="47" name="object 47"/>
          <p:cNvSpPr txBox="1"/>
          <p:nvPr/>
        </p:nvSpPr>
        <p:spPr>
          <a:xfrm>
            <a:off x="11342617" y="6235700"/>
            <a:ext cx="22479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55" dirty="0">
                <a:solidFill>
                  <a:srgbClr val="535353"/>
                </a:solidFill>
                <a:latin typeface="Microsoft Sans Serif"/>
                <a:cs typeface="Microsoft Sans Serif"/>
              </a:rPr>
              <a:t>PH</a:t>
            </a:r>
            <a:endParaRPr sz="120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861958" y="1917192"/>
            <a:ext cx="207645" cy="189230"/>
          </a:xfrm>
          <a:custGeom>
            <a:avLst/>
            <a:gdLst/>
            <a:ahLst/>
            <a:cxnLst/>
            <a:rect l="l" t="t" r="r" b="b"/>
            <a:pathLst>
              <a:path w="207644" h="189230">
                <a:moveTo>
                  <a:pt x="207633" y="0"/>
                </a:moveTo>
                <a:lnTo>
                  <a:pt x="0" y="0"/>
                </a:lnTo>
                <a:lnTo>
                  <a:pt x="0" y="188975"/>
                </a:lnTo>
                <a:lnTo>
                  <a:pt x="207633" y="188975"/>
                </a:lnTo>
                <a:lnTo>
                  <a:pt x="207633" y="0"/>
                </a:lnTo>
                <a:close/>
              </a:path>
            </a:pathLst>
          </a:custGeom>
          <a:solidFill>
            <a:srgbClr val="BDB2F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1861958" y="3020567"/>
            <a:ext cx="723265" cy="189230"/>
          </a:xfrm>
          <a:custGeom>
            <a:avLst/>
            <a:gdLst/>
            <a:ahLst/>
            <a:cxnLst/>
            <a:rect l="l" t="t" r="r" b="b"/>
            <a:pathLst>
              <a:path w="723264" h="189230">
                <a:moveTo>
                  <a:pt x="722745" y="0"/>
                </a:moveTo>
                <a:lnTo>
                  <a:pt x="0" y="0"/>
                </a:lnTo>
                <a:lnTo>
                  <a:pt x="0" y="188976"/>
                </a:lnTo>
                <a:lnTo>
                  <a:pt x="722745" y="188976"/>
                </a:lnTo>
                <a:lnTo>
                  <a:pt x="722745" y="0"/>
                </a:lnTo>
                <a:close/>
              </a:path>
            </a:pathLst>
          </a:custGeom>
          <a:solidFill>
            <a:srgbClr val="BDB2F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1861958" y="4123944"/>
            <a:ext cx="1280795" cy="189230"/>
          </a:xfrm>
          <a:custGeom>
            <a:avLst/>
            <a:gdLst/>
            <a:ahLst/>
            <a:cxnLst/>
            <a:rect l="l" t="t" r="r" b="b"/>
            <a:pathLst>
              <a:path w="1280795" h="189229">
                <a:moveTo>
                  <a:pt x="1280529" y="0"/>
                </a:moveTo>
                <a:lnTo>
                  <a:pt x="0" y="0"/>
                </a:lnTo>
                <a:lnTo>
                  <a:pt x="0" y="188975"/>
                </a:lnTo>
                <a:lnTo>
                  <a:pt x="1280529" y="188975"/>
                </a:lnTo>
                <a:lnTo>
                  <a:pt x="1280529" y="0"/>
                </a:lnTo>
                <a:close/>
              </a:path>
            </a:pathLst>
          </a:custGeom>
          <a:solidFill>
            <a:srgbClr val="BDB2F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1861958" y="5227320"/>
            <a:ext cx="738505" cy="189230"/>
          </a:xfrm>
          <a:custGeom>
            <a:avLst/>
            <a:gdLst/>
            <a:ahLst/>
            <a:cxnLst/>
            <a:rect l="l" t="t" r="r" b="b"/>
            <a:pathLst>
              <a:path w="738505" h="189229">
                <a:moveTo>
                  <a:pt x="737985" y="0"/>
                </a:moveTo>
                <a:lnTo>
                  <a:pt x="0" y="0"/>
                </a:lnTo>
                <a:lnTo>
                  <a:pt x="0" y="188975"/>
                </a:lnTo>
                <a:lnTo>
                  <a:pt x="737985" y="188975"/>
                </a:lnTo>
                <a:lnTo>
                  <a:pt x="737985" y="0"/>
                </a:lnTo>
                <a:close/>
              </a:path>
            </a:pathLst>
          </a:custGeom>
          <a:solidFill>
            <a:srgbClr val="BDB2F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1861958" y="2106167"/>
            <a:ext cx="9525" cy="189230"/>
          </a:xfrm>
          <a:custGeom>
            <a:avLst/>
            <a:gdLst/>
            <a:ahLst/>
            <a:cxnLst/>
            <a:rect l="l" t="t" r="r" b="b"/>
            <a:pathLst>
              <a:path w="9525" h="189230">
                <a:moveTo>
                  <a:pt x="9513" y="0"/>
                </a:moveTo>
                <a:lnTo>
                  <a:pt x="0" y="0"/>
                </a:lnTo>
                <a:lnTo>
                  <a:pt x="0" y="188976"/>
                </a:lnTo>
                <a:lnTo>
                  <a:pt x="9513" y="188976"/>
                </a:lnTo>
                <a:lnTo>
                  <a:pt x="9513" y="0"/>
                </a:lnTo>
                <a:close/>
              </a:path>
            </a:pathLst>
          </a:custGeom>
          <a:solidFill>
            <a:srgbClr val="D2DC4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1861958" y="3209544"/>
            <a:ext cx="34290" cy="189230"/>
          </a:xfrm>
          <a:custGeom>
            <a:avLst/>
            <a:gdLst/>
            <a:ahLst/>
            <a:cxnLst/>
            <a:rect l="l" t="t" r="r" b="b"/>
            <a:pathLst>
              <a:path w="34289" h="189229">
                <a:moveTo>
                  <a:pt x="33897" y="0"/>
                </a:moveTo>
                <a:lnTo>
                  <a:pt x="0" y="0"/>
                </a:lnTo>
                <a:lnTo>
                  <a:pt x="0" y="188975"/>
                </a:lnTo>
                <a:lnTo>
                  <a:pt x="33897" y="188975"/>
                </a:lnTo>
                <a:lnTo>
                  <a:pt x="33897" y="0"/>
                </a:lnTo>
                <a:close/>
              </a:path>
            </a:pathLst>
          </a:custGeom>
          <a:solidFill>
            <a:srgbClr val="D2DC4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1861958" y="4312920"/>
            <a:ext cx="61594" cy="189230"/>
          </a:xfrm>
          <a:custGeom>
            <a:avLst/>
            <a:gdLst/>
            <a:ahLst/>
            <a:cxnLst/>
            <a:rect l="l" t="t" r="r" b="b"/>
            <a:pathLst>
              <a:path w="61594" h="189229">
                <a:moveTo>
                  <a:pt x="61329" y="0"/>
                </a:moveTo>
                <a:lnTo>
                  <a:pt x="0" y="0"/>
                </a:lnTo>
                <a:lnTo>
                  <a:pt x="0" y="188975"/>
                </a:lnTo>
                <a:lnTo>
                  <a:pt x="61329" y="188975"/>
                </a:lnTo>
                <a:lnTo>
                  <a:pt x="61329" y="0"/>
                </a:lnTo>
                <a:close/>
              </a:path>
            </a:pathLst>
          </a:custGeom>
          <a:solidFill>
            <a:srgbClr val="D2DC4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1861958" y="5416296"/>
            <a:ext cx="37465" cy="189230"/>
          </a:xfrm>
          <a:custGeom>
            <a:avLst/>
            <a:gdLst/>
            <a:ahLst/>
            <a:cxnLst/>
            <a:rect l="l" t="t" r="r" b="b"/>
            <a:pathLst>
              <a:path w="37464" h="189229">
                <a:moveTo>
                  <a:pt x="36945" y="0"/>
                </a:moveTo>
                <a:lnTo>
                  <a:pt x="0" y="0"/>
                </a:lnTo>
                <a:lnTo>
                  <a:pt x="0" y="188975"/>
                </a:lnTo>
                <a:lnTo>
                  <a:pt x="36945" y="188975"/>
                </a:lnTo>
                <a:lnTo>
                  <a:pt x="36945" y="0"/>
                </a:lnTo>
                <a:close/>
              </a:path>
            </a:pathLst>
          </a:custGeom>
          <a:solidFill>
            <a:srgbClr val="D2DC4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1861958" y="2295144"/>
            <a:ext cx="22225" cy="192405"/>
          </a:xfrm>
          <a:custGeom>
            <a:avLst/>
            <a:gdLst/>
            <a:ahLst/>
            <a:cxnLst/>
            <a:rect l="l" t="t" r="r" b="b"/>
            <a:pathLst>
              <a:path w="22225" h="192405">
                <a:moveTo>
                  <a:pt x="21705" y="0"/>
                </a:moveTo>
                <a:lnTo>
                  <a:pt x="0" y="0"/>
                </a:lnTo>
                <a:lnTo>
                  <a:pt x="0" y="192023"/>
                </a:lnTo>
                <a:lnTo>
                  <a:pt x="21705" y="192023"/>
                </a:lnTo>
                <a:lnTo>
                  <a:pt x="21705" y="0"/>
                </a:lnTo>
                <a:close/>
              </a:path>
            </a:pathLst>
          </a:custGeom>
          <a:solidFill>
            <a:srgbClr val="DB386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1861958" y="3398520"/>
            <a:ext cx="67945" cy="192405"/>
          </a:xfrm>
          <a:custGeom>
            <a:avLst/>
            <a:gdLst/>
            <a:ahLst/>
            <a:cxnLst/>
            <a:rect l="l" t="t" r="r" b="b"/>
            <a:pathLst>
              <a:path w="67944" h="192404">
                <a:moveTo>
                  <a:pt x="67425" y="0"/>
                </a:moveTo>
                <a:lnTo>
                  <a:pt x="0" y="0"/>
                </a:lnTo>
                <a:lnTo>
                  <a:pt x="0" y="192024"/>
                </a:lnTo>
                <a:lnTo>
                  <a:pt x="67425" y="192024"/>
                </a:lnTo>
                <a:lnTo>
                  <a:pt x="67425" y="0"/>
                </a:lnTo>
                <a:close/>
              </a:path>
            </a:pathLst>
          </a:custGeom>
          <a:solidFill>
            <a:srgbClr val="DB386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1861958" y="5605271"/>
            <a:ext cx="58419" cy="192405"/>
          </a:xfrm>
          <a:custGeom>
            <a:avLst/>
            <a:gdLst/>
            <a:ahLst/>
            <a:cxnLst/>
            <a:rect l="l" t="t" r="r" b="b"/>
            <a:pathLst>
              <a:path w="58419" h="192404">
                <a:moveTo>
                  <a:pt x="58281" y="0"/>
                </a:moveTo>
                <a:lnTo>
                  <a:pt x="0" y="0"/>
                </a:lnTo>
                <a:lnTo>
                  <a:pt x="0" y="192024"/>
                </a:lnTo>
                <a:lnTo>
                  <a:pt x="58281" y="192024"/>
                </a:lnTo>
                <a:lnTo>
                  <a:pt x="58281" y="0"/>
                </a:lnTo>
                <a:close/>
              </a:path>
            </a:pathLst>
          </a:custGeom>
          <a:solidFill>
            <a:srgbClr val="DB386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1861958" y="2487167"/>
            <a:ext cx="9525" cy="189230"/>
          </a:xfrm>
          <a:custGeom>
            <a:avLst/>
            <a:gdLst/>
            <a:ahLst/>
            <a:cxnLst/>
            <a:rect l="l" t="t" r="r" b="b"/>
            <a:pathLst>
              <a:path w="9525" h="189230">
                <a:moveTo>
                  <a:pt x="9513" y="0"/>
                </a:moveTo>
                <a:lnTo>
                  <a:pt x="0" y="0"/>
                </a:lnTo>
                <a:lnTo>
                  <a:pt x="0" y="188976"/>
                </a:lnTo>
                <a:lnTo>
                  <a:pt x="9513" y="188976"/>
                </a:lnTo>
                <a:lnTo>
                  <a:pt x="9513" y="0"/>
                </a:lnTo>
                <a:close/>
              </a:path>
            </a:pathLst>
          </a:custGeom>
          <a:solidFill>
            <a:srgbClr val="7D4E6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1861958" y="3590544"/>
            <a:ext cx="22225" cy="189230"/>
          </a:xfrm>
          <a:custGeom>
            <a:avLst/>
            <a:gdLst/>
            <a:ahLst/>
            <a:cxnLst/>
            <a:rect l="l" t="t" r="r" b="b"/>
            <a:pathLst>
              <a:path w="22225" h="189229">
                <a:moveTo>
                  <a:pt x="21705" y="0"/>
                </a:moveTo>
                <a:lnTo>
                  <a:pt x="0" y="0"/>
                </a:lnTo>
                <a:lnTo>
                  <a:pt x="0" y="188975"/>
                </a:lnTo>
                <a:lnTo>
                  <a:pt x="21705" y="188975"/>
                </a:lnTo>
                <a:lnTo>
                  <a:pt x="21705" y="0"/>
                </a:lnTo>
                <a:close/>
              </a:path>
            </a:pathLst>
          </a:custGeom>
          <a:solidFill>
            <a:srgbClr val="7D4E6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1861958" y="4693920"/>
            <a:ext cx="52705" cy="189230"/>
          </a:xfrm>
          <a:custGeom>
            <a:avLst/>
            <a:gdLst/>
            <a:ahLst/>
            <a:cxnLst/>
            <a:rect l="l" t="t" r="r" b="b"/>
            <a:pathLst>
              <a:path w="52705" h="189229">
                <a:moveTo>
                  <a:pt x="52185" y="0"/>
                </a:moveTo>
                <a:lnTo>
                  <a:pt x="0" y="0"/>
                </a:lnTo>
                <a:lnTo>
                  <a:pt x="0" y="188975"/>
                </a:lnTo>
                <a:lnTo>
                  <a:pt x="52185" y="188975"/>
                </a:lnTo>
                <a:lnTo>
                  <a:pt x="52185" y="0"/>
                </a:lnTo>
                <a:close/>
              </a:path>
            </a:pathLst>
          </a:custGeom>
          <a:solidFill>
            <a:srgbClr val="7D4E68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6" name="object 16"/>
          <p:cNvGrpSpPr/>
          <p:nvPr/>
        </p:nvGrpSpPr>
        <p:grpSpPr>
          <a:xfrm>
            <a:off x="1857197" y="1744846"/>
            <a:ext cx="26670" cy="4413885"/>
            <a:chOff x="1857197" y="1744846"/>
            <a:chExt cx="26670" cy="4413885"/>
          </a:xfrm>
        </p:grpSpPr>
        <p:sp>
          <p:nvSpPr>
            <p:cNvPr id="17" name="object 17"/>
            <p:cNvSpPr/>
            <p:nvPr/>
          </p:nvSpPr>
          <p:spPr>
            <a:xfrm>
              <a:off x="1861958" y="5797295"/>
              <a:ext cx="22225" cy="189230"/>
            </a:xfrm>
            <a:custGeom>
              <a:avLst/>
              <a:gdLst/>
              <a:ahLst/>
              <a:cxnLst/>
              <a:rect l="l" t="t" r="r" b="b"/>
              <a:pathLst>
                <a:path w="22225" h="189229">
                  <a:moveTo>
                    <a:pt x="21705" y="0"/>
                  </a:moveTo>
                  <a:lnTo>
                    <a:pt x="0" y="0"/>
                  </a:lnTo>
                  <a:lnTo>
                    <a:pt x="0" y="188976"/>
                  </a:lnTo>
                  <a:lnTo>
                    <a:pt x="21705" y="188976"/>
                  </a:lnTo>
                  <a:lnTo>
                    <a:pt x="21705" y="0"/>
                  </a:lnTo>
                  <a:close/>
                </a:path>
              </a:pathLst>
            </a:custGeom>
            <a:solidFill>
              <a:srgbClr val="7D4E6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1861959" y="1744846"/>
              <a:ext cx="0" cy="4413885"/>
            </a:xfrm>
            <a:custGeom>
              <a:avLst/>
              <a:gdLst/>
              <a:ahLst/>
              <a:cxnLst/>
              <a:rect l="l" t="t" r="r" b="b"/>
              <a:pathLst>
                <a:path h="4413885">
                  <a:moveTo>
                    <a:pt x="0" y="0"/>
                  </a:moveTo>
                  <a:lnTo>
                    <a:pt x="1" y="4413366"/>
                  </a:lnTo>
                </a:path>
              </a:pathLst>
            </a:custGeom>
            <a:ln w="9525">
              <a:solidFill>
                <a:srgbClr val="E2E2E2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9" name="object 19"/>
          <p:cNvSpPr txBox="1"/>
          <p:nvPr/>
        </p:nvSpPr>
        <p:spPr>
          <a:xfrm>
            <a:off x="2168870" y="1905000"/>
            <a:ext cx="467359" cy="193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spc="15" dirty="0">
                <a:solidFill>
                  <a:srgbClr val="535353"/>
                </a:solidFill>
                <a:latin typeface="Microsoft Sans Serif"/>
                <a:cs typeface="Microsoft Sans Serif"/>
              </a:rPr>
              <a:t>14,804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2681931" y="3008376"/>
            <a:ext cx="467359" cy="193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spc="15" dirty="0">
                <a:solidFill>
                  <a:srgbClr val="535353"/>
                </a:solidFill>
                <a:latin typeface="Microsoft Sans Serif"/>
                <a:cs typeface="Microsoft Sans Serif"/>
              </a:rPr>
              <a:t>51,235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3152990" y="4111752"/>
            <a:ext cx="467359" cy="193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spc="15" dirty="0">
                <a:solidFill>
                  <a:srgbClr val="535353"/>
                </a:solidFill>
                <a:latin typeface="Microsoft Sans Serif"/>
                <a:cs typeface="Microsoft Sans Serif"/>
              </a:rPr>
              <a:t>90,905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2697140" y="5215128"/>
            <a:ext cx="467359" cy="193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spc="15" dirty="0">
                <a:solidFill>
                  <a:srgbClr val="535353"/>
                </a:solidFill>
                <a:latin typeface="Microsoft Sans Serif"/>
                <a:cs typeface="Microsoft Sans Serif"/>
              </a:rPr>
              <a:t>52,315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1970087" y="2093976"/>
            <a:ext cx="268605" cy="193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spc="25" dirty="0">
                <a:solidFill>
                  <a:srgbClr val="535353"/>
                </a:solidFill>
                <a:latin typeface="Microsoft Sans Serif"/>
                <a:cs typeface="Microsoft Sans Serif"/>
              </a:rPr>
              <a:t>689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2022406" y="4300728"/>
            <a:ext cx="386080" cy="193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spc="15" dirty="0">
                <a:solidFill>
                  <a:srgbClr val="535353"/>
                </a:solidFill>
                <a:latin typeface="Microsoft Sans Serif"/>
                <a:cs typeface="Microsoft Sans Serif"/>
              </a:rPr>
              <a:t>4,404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1982988" y="2282952"/>
            <a:ext cx="386080" cy="193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spc="15" dirty="0">
                <a:solidFill>
                  <a:srgbClr val="535353"/>
                </a:solidFill>
                <a:latin typeface="Microsoft Sans Serif"/>
                <a:cs typeface="Microsoft Sans Serif"/>
              </a:rPr>
              <a:t>1,605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1969286" y="2471928"/>
            <a:ext cx="268605" cy="193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spc="25" dirty="0">
                <a:solidFill>
                  <a:srgbClr val="535353"/>
                </a:solidFill>
                <a:latin typeface="Microsoft Sans Serif"/>
                <a:cs typeface="Microsoft Sans Serif"/>
              </a:rPr>
              <a:t>632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1981017" y="3176016"/>
            <a:ext cx="433070" cy="592455"/>
          </a:xfrm>
          <a:prstGeom prst="rect">
            <a:avLst/>
          </a:prstGeom>
        </p:spPr>
        <p:txBody>
          <a:bodyPr vert="horz" wrap="square" lIns="0" tIns="33655" rIns="0" bIns="0" rtlCol="0">
            <a:spAutoFit/>
          </a:bodyPr>
          <a:lstStyle/>
          <a:p>
            <a:pPr marL="26670">
              <a:lnSpc>
                <a:spcPct val="100000"/>
              </a:lnSpc>
              <a:spcBef>
                <a:spcPts val="265"/>
              </a:spcBef>
            </a:pPr>
            <a:r>
              <a:rPr sz="1100" spc="15" dirty="0">
                <a:solidFill>
                  <a:srgbClr val="535353"/>
                </a:solidFill>
                <a:latin typeface="Microsoft Sans Serif"/>
                <a:cs typeface="Microsoft Sans Serif"/>
              </a:rPr>
              <a:t>2,482</a:t>
            </a:r>
            <a:endParaRPr sz="1100">
              <a:latin typeface="Microsoft Sans Serif"/>
              <a:cs typeface="Microsoft Sans Serif"/>
            </a:endParaRPr>
          </a:p>
          <a:p>
            <a:pPr marL="59055">
              <a:lnSpc>
                <a:spcPct val="100000"/>
              </a:lnSpc>
              <a:spcBef>
                <a:spcPts val="170"/>
              </a:spcBef>
            </a:pPr>
            <a:r>
              <a:rPr sz="1100" spc="15" dirty="0">
                <a:solidFill>
                  <a:srgbClr val="535353"/>
                </a:solidFill>
                <a:latin typeface="Microsoft Sans Serif"/>
                <a:cs typeface="Microsoft Sans Serif"/>
              </a:rPr>
              <a:t>4,776</a:t>
            </a:r>
            <a:endParaRPr sz="1100">
              <a:latin typeface="Microsoft Sans Serif"/>
              <a:cs typeface="Microsoft Sans Serif"/>
            </a:endParaRPr>
          </a:p>
          <a:p>
            <a:pPr marL="12700">
              <a:lnSpc>
                <a:spcPct val="100000"/>
              </a:lnSpc>
              <a:spcBef>
                <a:spcPts val="165"/>
              </a:spcBef>
            </a:pPr>
            <a:r>
              <a:rPr sz="1100" spc="15" dirty="0">
                <a:solidFill>
                  <a:srgbClr val="535353"/>
                </a:solidFill>
                <a:latin typeface="Microsoft Sans Serif"/>
                <a:cs typeface="Microsoft Sans Serif"/>
              </a:rPr>
              <a:t>1,465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1982312" y="5382767"/>
            <a:ext cx="421640" cy="592455"/>
          </a:xfrm>
          <a:prstGeom prst="rect">
            <a:avLst/>
          </a:prstGeom>
        </p:spPr>
        <p:txBody>
          <a:bodyPr vert="horz" wrap="square" lIns="0" tIns="33655" rIns="0" bIns="0" rtlCol="0">
            <a:spAutoFit/>
          </a:bodyPr>
          <a:lstStyle/>
          <a:p>
            <a:pPr marL="26670">
              <a:lnSpc>
                <a:spcPct val="100000"/>
              </a:lnSpc>
              <a:spcBef>
                <a:spcPts val="265"/>
              </a:spcBef>
            </a:pPr>
            <a:r>
              <a:rPr sz="1100" spc="15" dirty="0">
                <a:solidFill>
                  <a:srgbClr val="535353"/>
                </a:solidFill>
                <a:latin typeface="Microsoft Sans Serif"/>
                <a:cs typeface="Microsoft Sans Serif"/>
              </a:rPr>
              <a:t>2,576</a:t>
            </a:r>
            <a:endParaRPr sz="1100">
              <a:latin typeface="Microsoft Sans Serif"/>
              <a:cs typeface="Microsoft Sans Serif"/>
            </a:endParaRPr>
          </a:p>
          <a:p>
            <a:pPr marL="47625">
              <a:lnSpc>
                <a:spcPct val="100000"/>
              </a:lnSpc>
              <a:spcBef>
                <a:spcPts val="170"/>
              </a:spcBef>
            </a:pPr>
            <a:r>
              <a:rPr sz="1100" spc="15" dirty="0">
                <a:solidFill>
                  <a:srgbClr val="535353"/>
                </a:solidFill>
                <a:latin typeface="Microsoft Sans Serif"/>
                <a:cs typeface="Microsoft Sans Serif"/>
              </a:rPr>
              <a:t>4,076</a:t>
            </a:r>
            <a:endParaRPr sz="1100">
              <a:latin typeface="Microsoft Sans Serif"/>
              <a:cs typeface="Microsoft Sans Serif"/>
            </a:endParaRPr>
          </a:p>
          <a:p>
            <a:pPr marL="12700">
              <a:lnSpc>
                <a:spcPct val="100000"/>
              </a:lnSpc>
              <a:spcBef>
                <a:spcPts val="170"/>
              </a:spcBef>
            </a:pPr>
            <a:r>
              <a:rPr sz="1100" spc="15" dirty="0">
                <a:solidFill>
                  <a:srgbClr val="535353"/>
                </a:solidFill>
                <a:latin typeface="Microsoft Sans Serif"/>
                <a:cs typeface="Microsoft Sans Serif"/>
              </a:rPr>
              <a:t>1,557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522183" y="2179320"/>
            <a:ext cx="1204595" cy="193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spc="-5" dirty="0">
                <a:solidFill>
                  <a:srgbClr val="535353"/>
                </a:solidFill>
                <a:latin typeface="Microsoft Sans Serif"/>
                <a:cs typeface="Microsoft Sans Serif"/>
              </a:rPr>
              <a:t>C-Level</a:t>
            </a:r>
            <a:r>
              <a:rPr sz="1100" spc="-20" dirty="0">
                <a:solidFill>
                  <a:srgbClr val="535353"/>
                </a:solidFill>
                <a:latin typeface="Microsoft Sans Serif"/>
                <a:cs typeface="Microsoft Sans Serif"/>
              </a:rPr>
              <a:t> Executives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364003" y="3160775"/>
            <a:ext cx="1369695" cy="4095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35280" marR="5080" indent="-323215">
              <a:lnSpc>
                <a:spcPct val="114500"/>
              </a:lnSpc>
              <a:spcBef>
                <a:spcPts val="100"/>
              </a:spcBef>
            </a:pPr>
            <a:r>
              <a:rPr sz="1100" spc="5" dirty="0">
                <a:solidFill>
                  <a:srgbClr val="535353"/>
                </a:solidFill>
                <a:latin typeface="Microsoft Sans Serif"/>
                <a:cs typeface="Microsoft Sans Serif"/>
              </a:rPr>
              <a:t>High-Level </a:t>
            </a:r>
            <a:r>
              <a:rPr sz="1100" spc="-15" dirty="0">
                <a:solidFill>
                  <a:srgbClr val="535353"/>
                </a:solidFill>
                <a:latin typeface="Microsoft Sans Serif"/>
                <a:cs typeface="Microsoft Sans Serif"/>
              </a:rPr>
              <a:t>Execitives </a:t>
            </a:r>
            <a:r>
              <a:rPr sz="1100" spc="-280" dirty="0">
                <a:solidFill>
                  <a:srgbClr val="535353"/>
                </a:solidFill>
                <a:latin typeface="Microsoft Sans Serif"/>
                <a:cs typeface="Microsoft Sans Serif"/>
              </a:rPr>
              <a:t> </a:t>
            </a:r>
            <a:r>
              <a:rPr sz="1100" spc="25" dirty="0">
                <a:solidFill>
                  <a:srgbClr val="535353"/>
                </a:solidFill>
                <a:latin typeface="Microsoft Sans Serif"/>
                <a:cs typeface="Microsoft Sans Serif"/>
              </a:rPr>
              <a:t>(Director+)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369082" y="4288535"/>
            <a:ext cx="1357630" cy="193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spc="80" dirty="0">
                <a:solidFill>
                  <a:srgbClr val="535353"/>
                </a:solidFill>
                <a:latin typeface="Microsoft Sans Serif"/>
                <a:cs typeface="Microsoft Sans Serif"/>
              </a:rPr>
              <a:t>M</a:t>
            </a:r>
            <a:r>
              <a:rPr sz="1100" spc="-55" dirty="0">
                <a:solidFill>
                  <a:srgbClr val="535353"/>
                </a:solidFill>
                <a:latin typeface="Microsoft Sans Serif"/>
                <a:cs typeface="Microsoft Sans Serif"/>
              </a:rPr>
              <a:t>i</a:t>
            </a:r>
            <a:r>
              <a:rPr sz="1100" spc="180" dirty="0">
                <a:solidFill>
                  <a:srgbClr val="535353"/>
                </a:solidFill>
                <a:latin typeface="Microsoft Sans Serif"/>
                <a:cs typeface="Microsoft Sans Serif"/>
              </a:rPr>
              <a:t>d</a:t>
            </a:r>
            <a:r>
              <a:rPr sz="1100" spc="-70" dirty="0">
                <a:solidFill>
                  <a:srgbClr val="535353"/>
                </a:solidFill>
                <a:latin typeface="Microsoft Sans Serif"/>
                <a:cs typeface="Microsoft Sans Serif"/>
              </a:rPr>
              <a:t>-</a:t>
            </a:r>
            <a:r>
              <a:rPr sz="1100" spc="-20" dirty="0">
                <a:solidFill>
                  <a:srgbClr val="535353"/>
                </a:solidFill>
                <a:latin typeface="Microsoft Sans Serif"/>
                <a:cs typeface="Microsoft Sans Serif"/>
              </a:rPr>
              <a:t>L</a:t>
            </a:r>
            <a:r>
              <a:rPr sz="1100" spc="-15" dirty="0">
                <a:solidFill>
                  <a:srgbClr val="535353"/>
                </a:solidFill>
                <a:latin typeface="Microsoft Sans Serif"/>
                <a:cs typeface="Microsoft Sans Serif"/>
              </a:rPr>
              <a:t>e</a:t>
            </a:r>
            <a:r>
              <a:rPr sz="1100" spc="-55" dirty="0">
                <a:solidFill>
                  <a:srgbClr val="535353"/>
                </a:solidFill>
                <a:latin typeface="Microsoft Sans Serif"/>
                <a:cs typeface="Microsoft Sans Serif"/>
              </a:rPr>
              <a:t>v</a:t>
            </a:r>
            <a:r>
              <a:rPr sz="1100" spc="85" dirty="0">
                <a:solidFill>
                  <a:srgbClr val="535353"/>
                </a:solidFill>
                <a:latin typeface="Microsoft Sans Serif"/>
                <a:cs typeface="Microsoft Sans Serif"/>
              </a:rPr>
              <a:t>e</a:t>
            </a:r>
            <a:r>
              <a:rPr sz="1100" spc="25" dirty="0">
                <a:solidFill>
                  <a:srgbClr val="535353"/>
                </a:solidFill>
                <a:latin typeface="Microsoft Sans Serif"/>
                <a:cs typeface="Microsoft Sans Serif"/>
              </a:rPr>
              <a:t>l</a:t>
            </a:r>
            <a:r>
              <a:rPr sz="1100" spc="-70" dirty="0">
                <a:solidFill>
                  <a:srgbClr val="535353"/>
                </a:solidFill>
                <a:latin typeface="Microsoft Sans Serif"/>
                <a:cs typeface="Microsoft Sans Serif"/>
              </a:rPr>
              <a:t> (</a:t>
            </a:r>
            <a:r>
              <a:rPr sz="1100" spc="45" dirty="0">
                <a:solidFill>
                  <a:srgbClr val="535353"/>
                </a:solidFill>
                <a:latin typeface="Microsoft Sans Serif"/>
                <a:cs typeface="Microsoft Sans Serif"/>
              </a:rPr>
              <a:t>M</a:t>
            </a:r>
            <a:r>
              <a:rPr sz="1100" spc="20" dirty="0">
                <a:solidFill>
                  <a:srgbClr val="535353"/>
                </a:solidFill>
                <a:latin typeface="Microsoft Sans Serif"/>
                <a:cs typeface="Microsoft Sans Serif"/>
              </a:rPr>
              <a:t>a</a:t>
            </a:r>
            <a:r>
              <a:rPr sz="1100" spc="-15" dirty="0">
                <a:solidFill>
                  <a:srgbClr val="535353"/>
                </a:solidFill>
                <a:latin typeface="Microsoft Sans Serif"/>
                <a:cs typeface="Microsoft Sans Serif"/>
              </a:rPr>
              <a:t>na</a:t>
            </a:r>
            <a:r>
              <a:rPr sz="1100" spc="80" dirty="0">
                <a:solidFill>
                  <a:srgbClr val="535353"/>
                </a:solidFill>
                <a:latin typeface="Microsoft Sans Serif"/>
                <a:cs typeface="Microsoft Sans Serif"/>
              </a:rPr>
              <a:t>g</a:t>
            </a:r>
            <a:r>
              <a:rPr sz="1100" spc="85" dirty="0">
                <a:solidFill>
                  <a:srgbClr val="535353"/>
                </a:solidFill>
                <a:latin typeface="Microsoft Sans Serif"/>
                <a:cs typeface="Microsoft Sans Serif"/>
              </a:rPr>
              <a:t>e</a:t>
            </a:r>
            <a:r>
              <a:rPr sz="1100" spc="-75" dirty="0">
                <a:solidFill>
                  <a:srgbClr val="535353"/>
                </a:solidFill>
                <a:latin typeface="Microsoft Sans Serif"/>
                <a:cs typeface="Microsoft Sans Serif"/>
              </a:rPr>
              <a:t>r</a:t>
            </a:r>
            <a:r>
              <a:rPr sz="1100" spc="-65" dirty="0">
                <a:solidFill>
                  <a:srgbClr val="535353"/>
                </a:solidFill>
                <a:latin typeface="Microsoft Sans Serif"/>
                <a:cs typeface="Microsoft Sans Serif"/>
              </a:rPr>
              <a:t>s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773132" y="5367527"/>
            <a:ext cx="963930" cy="4095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31140" marR="5080" indent="-219075">
              <a:lnSpc>
                <a:spcPct val="114500"/>
              </a:lnSpc>
              <a:spcBef>
                <a:spcPts val="100"/>
              </a:spcBef>
            </a:pPr>
            <a:r>
              <a:rPr sz="1100" spc="-55" dirty="0">
                <a:solidFill>
                  <a:srgbClr val="535353"/>
                </a:solidFill>
                <a:latin typeface="Microsoft Sans Serif"/>
                <a:cs typeface="Microsoft Sans Serif"/>
              </a:rPr>
              <a:t>S</a:t>
            </a:r>
            <a:r>
              <a:rPr sz="1100" spc="-10" dirty="0">
                <a:solidFill>
                  <a:srgbClr val="535353"/>
                </a:solidFill>
                <a:latin typeface="Microsoft Sans Serif"/>
                <a:cs typeface="Microsoft Sans Serif"/>
              </a:rPr>
              <a:t>m</a:t>
            </a:r>
            <a:r>
              <a:rPr sz="1100" spc="-15" dirty="0">
                <a:solidFill>
                  <a:srgbClr val="535353"/>
                </a:solidFill>
                <a:latin typeface="Microsoft Sans Serif"/>
                <a:cs typeface="Microsoft Sans Serif"/>
              </a:rPr>
              <a:t>a</a:t>
            </a:r>
            <a:r>
              <a:rPr sz="1100" spc="45" dirty="0">
                <a:solidFill>
                  <a:srgbClr val="535353"/>
                </a:solidFill>
                <a:latin typeface="Microsoft Sans Serif"/>
                <a:cs typeface="Microsoft Sans Serif"/>
              </a:rPr>
              <a:t>l</a:t>
            </a:r>
            <a:r>
              <a:rPr sz="1100" spc="25" dirty="0">
                <a:solidFill>
                  <a:srgbClr val="535353"/>
                </a:solidFill>
                <a:latin typeface="Microsoft Sans Serif"/>
                <a:cs typeface="Microsoft Sans Serif"/>
              </a:rPr>
              <a:t>l</a:t>
            </a:r>
            <a:r>
              <a:rPr sz="1100" spc="-70" dirty="0">
                <a:solidFill>
                  <a:srgbClr val="535353"/>
                </a:solidFill>
                <a:latin typeface="Microsoft Sans Serif"/>
                <a:cs typeface="Microsoft Sans Serif"/>
              </a:rPr>
              <a:t> </a:t>
            </a:r>
            <a:r>
              <a:rPr sz="1100" spc="-35" dirty="0">
                <a:solidFill>
                  <a:srgbClr val="535353"/>
                </a:solidFill>
                <a:latin typeface="Microsoft Sans Serif"/>
                <a:cs typeface="Microsoft Sans Serif"/>
              </a:rPr>
              <a:t>B</a:t>
            </a:r>
            <a:r>
              <a:rPr sz="1100" spc="-15" dirty="0">
                <a:solidFill>
                  <a:srgbClr val="535353"/>
                </a:solidFill>
                <a:latin typeface="Microsoft Sans Serif"/>
                <a:cs typeface="Microsoft Sans Serif"/>
              </a:rPr>
              <a:t>u</a:t>
            </a:r>
            <a:r>
              <a:rPr sz="1100" spc="-55" dirty="0">
                <a:solidFill>
                  <a:srgbClr val="535353"/>
                </a:solidFill>
                <a:latin typeface="Microsoft Sans Serif"/>
                <a:cs typeface="Microsoft Sans Serif"/>
              </a:rPr>
              <a:t>s</a:t>
            </a:r>
            <a:r>
              <a:rPr sz="1100" spc="40" dirty="0">
                <a:solidFill>
                  <a:srgbClr val="535353"/>
                </a:solidFill>
                <a:latin typeface="Microsoft Sans Serif"/>
                <a:cs typeface="Microsoft Sans Serif"/>
              </a:rPr>
              <a:t>i</a:t>
            </a:r>
            <a:r>
              <a:rPr sz="1100" spc="-15" dirty="0">
                <a:solidFill>
                  <a:srgbClr val="535353"/>
                </a:solidFill>
                <a:latin typeface="Microsoft Sans Serif"/>
                <a:cs typeface="Microsoft Sans Serif"/>
              </a:rPr>
              <a:t>n</a:t>
            </a:r>
            <a:r>
              <a:rPr sz="1100" spc="85" dirty="0">
                <a:solidFill>
                  <a:srgbClr val="535353"/>
                </a:solidFill>
                <a:latin typeface="Microsoft Sans Serif"/>
                <a:cs typeface="Microsoft Sans Serif"/>
              </a:rPr>
              <a:t>e</a:t>
            </a:r>
            <a:r>
              <a:rPr sz="1100" spc="-55" dirty="0">
                <a:solidFill>
                  <a:srgbClr val="535353"/>
                </a:solidFill>
                <a:latin typeface="Microsoft Sans Serif"/>
                <a:cs typeface="Microsoft Sans Serif"/>
              </a:rPr>
              <a:t>s</a:t>
            </a:r>
            <a:r>
              <a:rPr sz="1100" spc="-45" dirty="0">
                <a:solidFill>
                  <a:srgbClr val="535353"/>
                </a:solidFill>
                <a:latin typeface="Microsoft Sans Serif"/>
                <a:cs typeface="Microsoft Sans Serif"/>
              </a:rPr>
              <a:t>s  </a:t>
            </a:r>
            <a:r>
              <a:rPr sz="1100" spc="10" dirty="0">
                <a:solidFill>
                  <a:srgbClr val="535353"/>
                </a:solidFill>
                <a:latin typeface="Microsoft Sans Serif"/>
                <a:cs typeface="Microsoft Sans Serif"/>
              </a:rPr>
              <a:t>Owners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33" name="object 33"/>
          <p:cNvSpPr/>
          <p:nvPr/>
        </p:nvSpPr>
        <p:spPr>
          <a:xfrm>
            <a:off x="1224548" y="6420573"/>
            <a:ext cx="86360" cy="86360"/>
          </a:xfrm>
          <a:custGeom>
            <a:avLst/>
            <a:gdLst/>
            <a:ahLst/>
            <a:cxnLst/>
            <a:rect l="l" t="t" r="r" b="b"/>
            <a:pathLst>
              <a:path w="86359" h="86359">
                <a:moveTo>
                  <a:pt x="85867" y="0"/>
                </a:moveTo>
                <a:lnTo>
                  <a:pt x="0" y="0"/>
                </a:lnTo>
                <a:lnTo>
                  <a:pt x="0" y="85868"/>
                </a:lnTo>
                <a:lnTo>
                  <a:pt x="85867" y="85868"/>
                </a:lnTo>
                <a:lnTo>
                  <a:pt x="85867" y="0"/>
                </a:lnTo>
                <a:close/>
              </a:path>
            </a:pathLst>
          </a:custGeom>
          <a:solidFill>
            <a:srgbClr val="BDB2F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34"/>
          <p:cNvSpPr/>
          <p:nvPr/>
        </p:nvSpPr>
        <p:spPr>
          <a:xfrm>
            <a:off x="1596249" y="6420573"/>
            <a:ext cx="86360" cy="86360"/>
          </a:xfrm>
          <a:custGeom>
            <a:avLst/>
            <a:gdLst/>
            <a:ahLst/>
            <a:cxnLst/>
            <a:rect l="l" t="t" r="r" b="b"/>
            <a:pathLst>
              <a:path w="86360" h="86359">
                <a:moveTo>
                  <a:pt x="85868" y="0"/>
                </a:moveTo>
                <a:lnTo>
                  <a:pt x="0" y="0"/>
                </a:lnTo>
                <a:lnTo>
                  <a:pt x="0" y="85868"/>
                </a:lnTo>
                <a:lnTo>
                  <a:pt x="85868" y="85868"/>
                </a:lnTo>
                <a:lnTo>
                  <a:pt x="85868" y="0"/>
                </a:lnTo>
                <a:close/>
              </a:path>
            </a:pathLst>
          </a:custGeom>
          <a:solidFill>
            <a:srgbClr val="D2DC4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" name="object 35"/>
          <p:cNvSpPr/>
          <p:nvPr/>
        </p:nvSpPr>
        <p:spPr>
          <a:xfrm>
            <a:off x="2021860" y="6420573"/>
            <a:ext cx="86360" cy="86360"/>
          </a:xfrm>
          <a:custGeom>
            <a:avLst/>
            <a:gdLst/>
            <a:ahLst/>
            <a:cxnLst/>
            <a:rect l="l" t="t" r="r" b="b"/>
            <a:pathLst>
              <a:path w="86360" h="86359">
                <a:moveTo>
                  <a:pt x="85867" y="0"/>
                </a:moveTo>
                <a:lnTo>
                  <a:pt x="0" y="0"/>
                </a:lnTo>
                <a:lnTo>
                  <a:pt x="0" y="85868"/>
                </a:lnTo>
                <a:lnTo>
                  <a:pt x="85867" y="85868"/>
                </a:lnTo>
                <a:lnTo>
                  <a:pt x="85867" y="0"/>
                </a:lnTo>
                <a:close/>
              </a:path>
            </a:pathLst>
          </a:custGeom>
          <a:solidFill>
            <a:srgbClr val="DB386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" name="object 36"/>
          <p:cNvSpPr/>
          <p:nvPr/>
        </p:nvSpPr>
        <p:spPr>
          <a:xfrm>
            <a:off x="2438137" y="6420573"/>
            <a:ext cx="86360" cy="86360"/>
          </a:xfrm>
          <a:custGeom>
            <a:avLst/>
            <a:gdLst/>
            <a:ahLst/>
            <a:cxnLst/>
            <a:rect l="l" t="t" r="r" b="b"/>
            <a:pathLst>
              <a:path w="86360" h="86359">
                <a:moveTo>
                  <a:pt x="85867" y="0"/>
                </a:moveTo>
                <a:lnTo>
                  <a:pt x="0" y="0"/>
                </a:lnTo>
                <a:lnTo>
                  <a:pt x="0" y="85868"/>
                </a:lnTo>
                <a:lnTo>
                  <a:pt x="85867" y="85868"/>
                </a:lnTo>
                <a:lnTo>
                  <a:pt x="85867" y="0"/>
                </a:lnTo>
                <a:close/>
              </a:path>
            </a:pathLst>
          </a:custGeom>
          <a:solidFill>
            <a:srgbClr val="7D4E6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" name="object 37"/>
          <p:cNvSpPr txBox="1"/>
          <p:nvPr/>
        </p:nvSpPr>
        <p:spPr>
          <a:xfrm>
            <a:off x="1335887" y="6345935"/>
            <a:ext cx="1453515" cy="193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384175" algn="l"/>
                <a:tab pos="809625" algn="l"/>
                <a:tab pos="1226185" algn="l"/>
              </a:tabLst>
            </a:pPr>
            <a:r>
              <a:rPr sz="1100" spc="15" dirty="0">
                <a:solidFill>
                  <a:srgbClr val="535353"/>
                </a:solidFill>
                <a:latin typeface="Microsoft Sans Serif"/>
                <a:cs typeface="Microsoft Sans Serif"/>
              </a:rPr>
              <a:t>IN</a:t>
            </a:r>
            <a:r>
              <a:rPr sz="1100" dirty="0">
                <a:solidFill>
                  <a:srgbClr val="535353"/>
                </a:solidFill>
                <a:latin typeface="Microsoft Sans Serif"/>
                <a:cs typeface="Microsoft Sans Serif"/>
              </a:rPr>
              <a:t>	</a:t>
            </a:r>
            <a:r>
              <a:rPr sz="1100" spc="40" dirty="0">
                <a:solidFill>
                  <a:srgbClr val="535353"/>
                </a:solidFill>
                <a:latin typeface="Microsoft Sans Serif"/>
                <a:cs typeface="Microsoft Sans Serif"/>
              </a:rPr>
              <a:t>A</a:t>
            </a:r>
            <a:r>
              <a:rPr sz="1100" spc="10" dirty="0">
                <a:solidFill>
                  <a:srgbClr val="535353"/>
                </a:solidFill>
                <a:latin typeface="Microsoft Sans Serif"/>
                <a:cs typeface="Microsoft Sans Serif"/>
              </a:rPr>
              <a:t>U</a:t>
            </a:r>
            <a:r>
              <a:rPr sz="1100" dirty="0">
                <a:solidFill>
                  <a:srgbClr val="535353"/>
                </a:solidFill>
                <a:latin typeface="Microsoft Sans Serif"/>
                <a:cs typeface="Microsoft Sans Serif"/>
              </a:rPr>
              <a:t>	</a:t>
            </a:r>
            <a:r>
              <a:rPr sz="1100" spc="-80" dirty="0">
                <a:solidFill>
                  <a:srgbClr val="535353"/>
                </a:solidFill>
                <a:latin typeface="Microsoft Sans Serif"/>
                <a:cs typeface="Microsoft Sans Serif"/>
              </a:rPr>
              <a:t>S</a:t>
            </a:r>
            <a:r>
              <a:rPr sz="1100" spc="-65" dirty="0">
                <a:solidFill>
                  <a:srgbClr val="535353"/>
                </a:solidFill>
                <a:latin typeface="Microsoft Sans Serif"/>
                <a:cs typeface="Microsoft Sans Serif"/>
              </a:rPr>
              <a:t>G</a:t>
            </a:r>
            <a:r>
              <a:rPr sz="1100" dirty="0">
                <a:solidFill>
                  <a:srgbClr val="535353"/>
                </a:solidFill>
                <a:latin typeface="Microsoft Sans Serif"/>
                <a:cs typeface="Microsoft Sans Serif"/>
              </a:rPr>
              <a:t>	</a:t>
            </a:r>
            <a:r>
              <a:rPr sz="1100" spc="15" dirty="0">
                <a:solidFill>
                  <a:srgbClr val="535353"/>
                </a:solidFill>
                <a:latin typeface="Microsoft Sans Serif"/>
                <a:cs typeface="Microsoft Sans Serif"/>
              </a:rPr>
              <a:t>MY</a:t>
            </a:r>
            <a:endParaRPr sz="1100">
              <a:latin typeface="Microsoft Sans Serif"/>
              <a:cs typeface="Microsoft Sans Serif"/>
            </a:endParaRPr>
          </a:p>
        </p:txBody>
      </p:sp>
      <p:grpSp>
        <p:nvGrpSpPr>
          <p:cNvPr id="38" name="object 38"/>
          <p:cNvGrpSpPr/>
          <p:nvPr/>
        </p:nvGrpSpPr>
        <p:grpSpPr>
          <a:xfrm>
            <a:off x="5028554" y="1797100"/>
            <a:ext cx="1503680" cy="4366895"/>
            <a:chOff x="5028554" y="1797100"/>
            <a:chExt cx="1503680" cy="4366895"/>
          </a:xfrm>
        </p:grpSpPr>
        <p:sp>
          <p:nvSpPr>
            <p:cNvPr id="39" name="object 39"/>
            <p:cNvSpPr/>
            <p:nvPr/>
          </p:nvSpPr>
          <p:spPr>
            <a:xfrm>
              <a:off x="5033317" y="1969007"/>
              <a:ext cx="133350" cy="186055"/>
            </a:xfrm>
            <a:custGeom>
              <a:avLst/>
              <a:gdLst/>
              <a:ahLst/>
              <a:cxnLst/>
              <a:rect l="l" t="t" r="r" b="b"/>
              <a:pathLst>
                <a:path w="133350" h="186055">
                  <a:moveTo>
                    <a:pt x="133042" y="0"/>
                  </a:moveTo>
                  <a:lnTo>
                    <a:pt x="0" y="0"/>
                  </a:lnTo>
                  <a:lnTo>
                    <a:pt x="0" y="185927"/>
                  </a:lnTo>
                  <a:lnTo>
                    <a:pt x="133042" y="185927"/>
                  </a:lnTo>
                  <a:lnTo>
                    <a:pt x="133042" y="0"/>
                  </a:lnTo>
                  <a:close/>
                </a:path>
              </a:pathLst>
            </a:custGeom>
            <a:solidFill>
              <a:srgbClr val="E0933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0" name="object 40"/>
            <p:cNvSpPr/>
            <p:nvPr/>
          </p:nvSpPr>
          <p:spPr>
            <a:xfrm>
              <a:off x="5033317" y="2154935"/>
              <a:ext cx="66040" cy="189230"/>
            </a:xfrm>
            <a:custGeom>
              <a:avLst/>
              <a:gdLst/>
              <a:ahLst/>
              <a:cxnLst/>
              <a:rect l="l" t="t" r="r" b="b"/>
              <a:pathLst>
                <a:path w="66039" h="189230">
                  <a:moveTo>
                    <a:pt x="65986" y="0"/>
                  </a:moveTo>
                  <a:lnTo>
                    <a:pt x="0" y="0"/>
                  </a:lnTo>
                  <a:lnTo>
                    <a:pt x="0" y="188975"/>
                  </a:lnTo>
                  <a:lnTo>
                    <a:pt x="65986" y="188975"/>
                  </a:lnTo>
                  <a:lnTo>
                    <a:pt x="65986" y="0"/>
                  </a:lnTo>
                  <a:close/>
                </a:path>
              </a:pathLst>
            </a:custGeom>
            <a:solidFill>
              <a:srgbClr val="F5ACA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1" name="object 41"/>
            <p:cNvSpPr/>
            <p:nvPr/>
          </p:nvSpPr>
          <p:spPr>
            <a:xfrm>
              <a:off x="5033317" y="2343911"/>
              <a:ext cx="111760" cy="186055"/>
            </a:xfrm>
            <a:custGeom>
              <a:avLst/>
              <a:gdLst/>
              <a:ahLst/>
              <a:cxnLst/>
              <a:rect l="l" t="t" r="r" b="b"/>
              <a:pathLst>
                <a:path w="111760" h="186055">
                  <a:moveTo>
                    <a:pt x="111706" y="0"/>
                  </a:moveTo>
                  <a:lnTo>
                    <a:pt x="0" y="0"/>
                  </a:lnTo>
                  <a:lnTo>
                    <a:pt x="0" y="185927"/>
                  </a:lnTo>
                  <a:lnTo>
                    <a:pt x="111706" y="185927"/>
                  </a:lnTo>
                  <a:lnTo>
                    <a:pt x="111706" y="0"/>
                  </a:lnTo>
                  <a:close/>
                </a:path>
              </a:pathLst>
            </a:custGeom>
            <a:solidFill>
              <a:srgbClr val="5C649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2" name="object 42"/>
            <p:cNvSpPr/>
            <p:nvPr/>
          </p:nvSpPr>
          <p:spPr>
            <a:xfrm>
              <a:off x="5033317" y="2529839"/>
              <a:ext cx="99695" cy="189230"/>
            </a:xfrm>
            <a:custGeom>
              <a:avLst/>
              <a:gdLst/>
              <a:ahLst/>
              <a:cxnLst/>
              <a:rect l="l" t="t" r="r" b="b"/>
              <a:pathLst>
                <a:path w="99695" h="189230">
                  <a:moveTo>
                    <a:pt x="99514" y="0"/>
                  </a:moveTo>
                  <a:lnTo>
                    <a:pt x="0" y="0"/>
                  </a:lnTo>
                  <a:lnTo>
                    <a:pt x="0" y="188975"/>
                  </a:lnTo>
                  <a:lnTo>
                    <a:pt x="99514" y="188975"/>
                  </a:lnTo>
                  <a:lnTo>
                    <a:pt x="99514" y="0"/>
                  </a:lnTo>
                  <a:close/>
                </a:path>
              </a:pathLst>
            </a:custGeom>
            <a:solidFill>
              <a:srgbClr val="9BF6F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3" name="object 43"/>
            <p:cNvSpPr/>
            <p:nvPr/>
          </p:nvSpPr>
          <p:spPr>
            <a:xfrm>
              <a:off x="5033317" y="3060191"/>
              <a:ext cx="986790" cy="186055"/>
            </a:xfrm>
            <a:custGeom>
              <a:avLst/>
              <a:gdLst/>
              <a:ahLst/>
              <a:cxnLst/>
              <a:rect l="l" t="t" r="r" b="b"/>
              <a:pathLst>
                <a:path w="986789" h="186055">
                  <a:moveTo>
                    <a:pt x="986482" y="0"/>
                  </a:moveTo>
                  <a:lnTo>
                    <a:pt x="0" y="0"/>
                  </a:lnTo>
                  <a:lnTo>
                    <a:pt x="0" y="185928"/>
                  </a:lnTo>
                  <a:lnTo>
                    <a:pt x="986482" y="185928"/>
                  </a:lnTo>
                  <a:lnTo>
                    <a:pt x="986482" y="0"/>
                  </a:lnTo>
                  <a:close/>
                </a:path>
              </a:pathLst>
            </a:custGeom>
            <a:solidFill>
              <a:srgbClr val="E0933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4" name="object 44"/>
            <p:cNvSpPr/>
            <p:nvPr/>
          </p:nvSpPr>
          <p:spPr>
            <a:xfrm>
              <a:off x="5033317" y="3246119"/>
              <a:ext cx="151765" cy="189230"/>
            </a:xfrm>
            <a:custGeom>
              <a:avLst/>
              <a:gdLst/>
              <a:ahLst/>
              <a:cxnLst/>
              <a:rect l="l" t="t" r="r" b="b"/>
              <a:pathLst>
                <a:path w="151764" h="189229">
                  <a:moveTo>
                    <a:pt x="151330" y="0"/>
                  </a:moveTo>
                  <a:lnTo>
                    <a:pt x="0" y="0"/>
                  </a:lnTo>
                  <a:lnTo>
                    <a:pt x="0" y="188975"/>
                  </a:lnTo>
                  <a:lnTo>
                    <a:pt x="151330" y="188975"/>
                  </a:lnTo>
                  <a:lnTo>
                    <a:pt x="151330" y="0"/>
                  </a:lnTo>
                  <a:close/>
                </a:path>
              </a:pathLst>
            </a:custGeom>
            <a:solidFill>
              <a:srgbClr val="F5ACA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5" name="object 45"/>
            <p:cNvSpPr/>
            <p:nvPr/>
          </p:nvSpPr>
          <p:spPr>
            <a:xfrm>
              <a:off x="5033317" y="3435095"/>
              <a:ext cx="331470" cy="186055"/>
            </a:xfrm>
            <a:custGeom>
              <a:avLst/>
              <a:gdLst/>
              <a:ahLst/>
              <a:cxnLst/>
              <a:rect l="l" t="t" r="r" b="b"/>
              <a:pathLst>
                <a:path w="331470" h="186054">
                  <a:moveTo>
                    <a:pt x="331162" y="0"/>
                  </a:moveTo>
                  <a:lnTo>
                    <a:pt x="0" y="0"/>
                  </a:lnTo>
                  <a:lnTo>
                    <a:pt x="0" y="185927"/>
                  </a:lnTo>
                  <a:lnTo>
                    <a:pt x="331162" y="185927"/>
                  </a:lnTo>
                  <a:lnTo>
                    <a:pt x="331162" y="0"/>
                  </a:lnTo>
                  <a:close/>
                </a:path>
              </a:pathLst>
            </a:custGeom>
            <a:solidFill>
              <a:srgbClr val="5C649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6" name="object 46"/>
            <p:cNvSpPr/>
            <p:nvPr/>
          </p:nvSpPr>
          <p:spPr>
            <a:xfrm>
              <a:off x="5033317" y="3621023"/>
              <a:ext cx="288925" cy="189230"/>
            </a:xfrm>
            <a:custGeom>
              <a:avLst/>
              <a:gdLst/>
              <a:ahLst/>
              <a:cxnLst/>
              <a:rect l="l" t="t" r="r" b="b"/>
              <a:pathLst>
                <a:path w="288925" h="189229">
                  <a:moveTo>
                    <a:pt x="288490" y="0"/>
                  </a:moveTo>
                  <a:lnTo>
                    <a:pt x="0" y="0"/>
                  </a:lnTo>
                  <a:lnTo>
                    <a:pt x="0" y="188975"/>
                  </a:lnTo>
                  <a:lnTo>
                    <a:pt x="288490" y="188975"/>
                  </a:lnTo>
                  <a:lnTo>
                    <a:pt x="288490" y="0"/>
                  </a:lnTo>
                  <a:close/>
                </a:path>
              </a:pathLst>
            </a:custGeom>
            <a:solidFill>
              <a:srgbClr val="9BF6F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7" name="object 47"/>
            <p:cNvSpPr/>
            <p:nvPr/>
          </p:nvSpPr>
          <p:spPr>
            <a:xfrm>
              <a:off x="5033317" y="4151376"/>
              <a:ext cx="1498600" cy="186055"/>
            </a:xfrm>
            <a:custGeom>
              <a:avLst/>
              <a:gdLst/>
              <a:ahLst/>
              <a:cxnLst/>
              <a:rect l="l" t="t" r="r" b="b"/>
              <a:pathLst>
                <a:path w="1498600" h="186054">
                  <a:moveTo>
                    <a:pt x="1498546" y="0"/>
                  </a:moveTo>
                  <a:lnTo>
                    <a:pt x="0" y="0"/>
                  </a:lnTo>
                  <a:lnTo>
                    <a:pt x="0" y="185928"/>
                  </a:lnTo>
                  <a:lnTo>
                    <a:pt x="1498546" y="185928"/>
                  </a:lnTo>
                  <a:lnTo>
                    <a:pt x="1498546" y="0"/>
                  </a:lnTo>
                  <a:close/>
                </a:path>
              </a:pathLst>
            </a:custGeom>
            <a:solidFill>
              <a:srgbClr val="E0933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8" name="object 48"/>
            <p:cNvSpPr/>
            <p:nvPr/>
          </p:nvSpPr>
          <p:spPr>
            <a:xfrm>
              <a:off x="5033317" y="4337304"/>
              <a:ext cx="346710" cy="189230"/>
            </a:xfrm>
            <a:custGeom>
              <a:avLst/>
              <a:gdLst/>
              <a:ahLst/>
              <a:cxnLst/>
              <a:rect l="l" t="t" r="r" b="b"/>
              <a:pathLst>
                <a:path w="346710" h="189229">
                  <a:moveTo>
                    <a:pt x="346402" y="0"/>
                  </a:moveTo>
                  <a:lnTo>
                    <a:pt x="0" y="0"/>
                  </a:lnTo>
                  <a:lnTo>
                    <a:pt x="0" y="188976"/>
                  </a:lnTo>
                  <a:lnTo>
                    <a:pt x="346402" y="188976"/>
                  </a:lnTo>
                  <a:lnTo>
                    <a:pt x="346402" y="0"/>
                  </a:lnTo>
                  <a:close/>
                </a:path>
              </a:pathLst>
            </a:custGeom>
            <a:solidFill>
              <a:srgbClr val="F5ACA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9" name="object 49"/>
            <p:cNvSpPr/>
            <p:nvPr/>
          </p:nvSpPr>
          <p:spPr>
            <a:xfrm>
              <a:off x="5033317" y="5242559"/>
              <a:ext cx="532765" cy="189230"/>
            </a:xfrm>
            <a:custGeom>
              <a:avLst/>
              <a:gdLst/>
              <a:ahLst/>
              <a:cxnLst/>
              <a:rect l="l" t="t" r="r" b="b"/>
              <a:pathLst>
                <a:path w="532764" h="189229">
                  <a:moveTo>
                    <a:pt x="532330" y="0"/>
                  </a:moveTo>
                  <a:lnTo>
                    <a:pt x="0" y="0"/>
                  </a:lnTo>
                  <a:lnTo>
                    <a:pt x="0" y="188975"/>
                  </a:lnTo>
                  <a:lnTo>
                    <a:pt x="532330" y="188975"/>
                  </a:lnTo>
                  <a:lnTo>
                    <a:pt x="532330" y="0"/>
                  </a:lnTo>
                  <a:close/>
                </a:path>
              </a:pathLst>
            </a:custGeom>
            <a:solidFill>
              <a:srgbClr val="E0933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0" name="object 50"/>
            <p:cNvSpPr/>
            <p:nvPr/>
          </p:nvSpPr>
          <p:spPr>
            <a:xfrm>
              <a:off x="5033317" y="5431535"/>
              <a:ext cx="29845" cy="186055"/>
            </a:xfrm>
            <a:custGeom>
              <a:avLst/>
              <a:gdLst/>
              <a:ahLst/>
              <a:cxnLst/>
              <a:rect l="l" t="t" r="r" b="b"/>
              <a:pathLst>
                <a:path w="29845" h="186054">
                  <a:moveTo>
                    <a:pt x="29410" y="0"/>
                  </a:moveTo>
                  <a:lnTo>
                    <a:pt x="0" y="0"/>
                  </a:lnTo>
                  <a:lnTo>
                    <a:pt x="0" y="185927"/>
                  </a:lnTo>
                  <a:lnTo>
                    <a:pt x="29410" y="185927"/>
                  </a:lnTo>
                  <a:lnTo>
                    <a:pt x="29410" y="0"/>
                  </a:lnTo>
                  <a:close/>
                </a:path>
              </a:pathLst>
            </a:custGeom>
            <a:solidFill>
              <a:srgbClr val="F5ACA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1" name="object 51"/>
            <p:cNvSpPr/>
            <p:nvPr/>
          </p:nvSpPr>
          <p:spPr>
            <a:xfrm>
              <a:off x="5033317" y="5617463"/>
              <a:ext cx="96520" cy="189230"/>
            </a:xfrm>
            <a:custGeom>
              <a:avLst/>
              <a:gdLst/>
              <a:ahLst/>
              <a:cxnLst/>
              <a:rect l="l" t="t" r="r" b="b"/>
              <a:pathLst>
                <a:path w="96520" h="189229">
                  <a:moveTo>
                    <a:pt x="96466" y="0"/>
                  </a:moveTo>
                  <a:lnTo>
                    <a:pt x="0" y="0"/>
                  </a:lnTo>
                  <a:lnTo>
                    <a:pt x="0" y="188976"/>
                  </a:lnTo>
                  <a:lnTo>
                    <a:pt x="96466" y="188976"/>
                  </a:lnTo>
                  <a:lnTo>
                    <a:pt x="96466" y="0"/>
                  </a:lnTo>
                  <a:close/>
                </a:path>
              </a:pathLst>
            </a:custGeom>
            <a:solidFill>
              <a:srgbClr val="5C649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2" name="object 52"/>
            <p:cNvSpPr/>
            <p:nvPr/>
          </p:nvSpPr>
          <p:spPr>
            <a:xfrm>
              <a:off x="5033314" y="4715255"/>
              <a:ext cx="703580" cy="1277620"/>
            </a:xfrm>
            <a:custGeom>
              <a:avLst/>
              <a:gdLst/>
              <a:ahLst/>
              <a:cxnLst/>
              <a:rect l="l" t="t" r="r" b="b"/>
              <a:pathLst>
                <a:path w="703579" h="1277620">
                  <a:moveTo>
                    <a:pt x="65989" y="1091184"/>
                  </a:moveTo>
                  <a:lnTo>
                    <a:pt x="0" y="1091184"/>
                  </a:lnTo>
                  <a:lnTo>
                    <a:pt x="0" y="1277112"/>
                  </a:lnTo>
                  <a:lnTo>
                    <a:pt x="65989" y="1277112"/>
                  </a:lnTo>
                  <a:lnTo>
                    <a:pt x="65989" y="1091184"/>
                  </a:lnTo>
                  <a:close/>
                </a:path>
                <a:path w="703579" h="1277620">
                  <a:moveTo>
                    <a:pt x="703021" y="0"/>
                  </a:moveTo>
                  <a:lnTo>
                    <a:pt x="0" y="0"/>
                  </a:lnTo>
                  <a:lnTo>
                    <a:pt x="0" y="185928"/>
                  </a:lnTo>
                  <a:lnTo>
                    <a:pt x="703021" y="185928"/>
                  </a:lnTo>
                  <a:lnTo>
                    <a:pt x="703021" y="0"/>
                  </a:lnTo>
                  <a:close/>
                </a:path>
              </a:pathLst>
            </a:custGeom>
            <a:solidFill>
              <a:srgbClr val="9BF6F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3" name="object 53"/>
            <p:cNvSpPr/>
            <p:nvPr/>
          </p:nvSpPr>
          <p:spPr>
            <a:xfrm>
              <a:off x="5033317" y="1797100"/>
              <a:ext cx="0" cy="4366895"/>
            </a:xfrm>
            <a:custGeom>
              <a:avLst/>
              <a:gdLst/>
              <a:ahLst/>
              <a:cxnLst/>
              <a:rect l="l" t="t" r="r" b="b"/>
              <a:pathLst>
                <a:path h="4366895">
                  <a:moveTo>
                    <a:pt x="0" y="0"/>
                  </a:moveTo>
                  <a:lnTo>
                    <a:pt x="1" y="4366563"/>
                  </a:lnTo>
                </a:path>
              </a:pathLst>
            </a:custGeom>
            <a:ln w="9525">
              <a:solidFill>
                <a:srgbClr val="E2E2E2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4" name="object 54"/>
          <p:cNvSpPr txBox="1"/>
          <p:nvPr/>
        </p:nvSpPr>
        <p:spPr>
          <a:xfrm>
            <a:off x="6116783" y="3044952"/>
            <a:ext cx="386080" cy="193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spc="15" dirty="0">
                <a:solidFill>
                  <a:srgbClr val="535353"/>
                </a:solidFill>
                <a:latin typeface="Microsoft Sans Serif"/>
                <a:cs typeface="Microsoft Sans Serif"/>
              </a:rPr>
              <a:t>2,830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55" name="object 55"/>
          <p:cNvSpPr txBox="1"/>
          <p:nvPr/>
        </p:nvSpPr>
        <p:spPr>
          <a:xfrm>
            <a:off x="6587159" y="4136135"/>
            <a:ext cx="386080" cy="193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spc="15" dirty="0">
                <a:solidFill>
                  <a:srgbClr val="535353"/>
                </a:solidFill>
                <a:latin typeface="Microsoft Sans Serif"/>
                <a:cs typeface="Microsoft Sans Serif"/>
              </a:rPr>
              <a:t>4,301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56" name="object 56"/>
          <p:cNvSpPr txBox="1"/>
          <p:nvPr/>
        </p:nvSpPr>
        <p:spPr>
          <a:xfrm>
            <a:off x="5662550" y="5227320"/>
            <a:ext cx="386080" cy="193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spc="15" dirty="0">
                <a:solidFill>
                  <a:srgbClr val="535353"/>
                </a:solidFill>
                <a:latin typeface="Microsoft Sans Serif"/>
                <a:cs typeface="Microsoft Sans Serif"/>
              </a:rPr>
              <a:t>1,525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57" name="object 57"/>
          <p:cNvSpPr txBox="1"/>
          <p:nvPr/>
        </p:nvSpPr>
        <p:spPr>
          <a:xfrm>
            <a:off x="5161559" y="1935479"/>
            <a:ext cx="370840" cy="397510"/>
          </a:xfrm>
          <a:prstGeom prst="rect">
            <a:avLst/>
          </a:prstGeom>
        </p:spPr>
        <p:txBody>
          <a:bodyPr vert="horz" wrap="square" lIns="0" tIns="31114" rIns="0" bIns="0" rtlCol="0">
            <a:spAutoFit/>
          </a:bodyPr>
          <a:lstStyle/>
          <a:p>
            <a:pPr marL="114300">
              <a:lnSpc>
                <a:spcPct val="100000"/>
              </a:lnSpc>
              <a:spcBef>
                <a:spcPts val="244"/>
              </a:spcBef>
            </a:pPr>
            <a:r>
              <a:rPr sz="1100" spc="25" dirty="0">
                <a:solidFill>
                  <a:srgbClr val="535353"/>
                </a:solidFill>
                <a:latin typeface="Microsoft Sans Serif"/>
                <a:cs typeface="Microsoft Sans Serif"/>
              </a:rPr>
              <a:t>379</a:t>
            </a:r>
            <a:endParaRPr sz="1100">
              <a:latin typeface="Microsoft Sans Serif"/>
              <a:cs typeface="Microsoft Sans Serif"/>
            </a:endParaRPr>
          </a:p>
          <a:p>
            <a:pPr marL="12700">
              <a:lnSpc>
                <a:spcPct val="100000"/>
              </a:lnSpc>
              <a:spcBef>
                <a:spcPts val="140"/>
              </a:spcBef>
            </a:pPr>
            <a:r>
              <a:rPr sz="1100" spc="25" dirty="0">
                <a:solidFill>
                  <a:srgbClr val="535353"/>
                </a:solidFill>
                <a:latin typeface="Microsoft Sans Serif"/>
                <a:cs typeface="Microsoft Sans Serif"/>
              </a:rPr>
              <a:t>186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58" name="object 58"/>
          <p:cNvSpPr txBox="1"/>
          <p:nvPr/>
        </p:nvSpPr>
        <p:spPr>
          <a:xfrm>
            <a:off x="5247881" y="3233928"/>
            <a:ext cx="268605" cy="193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spc="25" dirty="0">
                <a:solidFill>
                  <a:srgbClr val="535353"/>
                </a:solidFill>
                <a:latin typeface="Microsoft Sans Serif"/>
                <a:cs typeface="Microsoft Sans Serif"/>
              </a:rPr>
              <a:t>434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59" name="object 59"/>
          <p:cNvSpPr txBox="1"/>
          <p:nvPr/>
        </p:nvSpPr>
        <p:spPr>
          <a:xfrm>
            <a:off x="5441755" y="4325111"/>
            <a:ext cx="268605" cy="193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spc="25" dirty="0">
                <a:solidFill>
                  <a:srgbClr val="535353"/>
                </a:solidFill>
                <a:latin typeface="Microsoft Sans Serif"/>
                <a:cs typeface="Microsoft Sans Serif"/>
              </a:rPr>
              <a:t>991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60" name="object 60"/>
          <p:cNvSpPr txBox="1"/>
          <p:nvPr/>
        </p:nvSpPr>
        <p:spPr>
          <a:xfrm>
            <a:off x="5125707" y="5416296"/>
            <a:ext cx="187960" cy="193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spc="25" dirty="0">
                <a:solidFill>
                  <a:srgbClr val="535353"/>
                </a:solidFill>
                <a:latin typeface="Microsoft Sans Serif"/>
                <a:cs typeface="Microsoft Sans Serif"/>
              </a:rPr>
              <a:t>83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61" name="object 61"/>
          <p:cNvSpPr txBox="1"/>
          <p:nvPr/>
        </p:nvSpPr>
        <p:spPr>
          <a:xfrm>
            <a:off x="5464260" y="3419855"/>
            <a:ext cx="268605" cy="193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spc="25" dirty="0">
                <a:solidFill>
                  <a:srgbClr val="535353"/>
                </a:solidFill>
                <a:latin typeface="Microsoft Sans Serif"/>
                <a:cs typeface="Microsoft Sans Serif"/>
              </a:rPr>
              <a:t>955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62" name="object 62"/>
          <p:cNvSpPr txBox="1"/>
          <p:nvPr/>
        </p:nvSpPr>
        <p:spPr>
          <a:xfrm>
            <a:off x="5228507" y="5602223"/>
            <a:ext cx="268605" cy="193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spc="25" dirty="0">
                <a:solidFill>
                  <a:srgbClr val="535353"/>
                </a:solidFill>
                <a:latin typeface="Microsoft Sans Serif"/>
                <a:cs typeface="Microsoft Sans Serif"/>
              </a:rPr>
              <a:t>278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63" name="object 63"/>
          <p:cNvSpPr txBox="1"/>
          <p:nvPr/>
        </p:nvSpPr>
        <p:spPr>
          <a:xfrm>
            <a:off x="5232035" y="2307335"/>
            <a:ext cx="280035" cy="403860"/>
          </a:xfrm>
          <a:prstGeom prst="rect">
            <a:avLst/>
          </a:prstGeom>
        </p:spPr>
        <p:txBody>
          <a:bodyPr vert="horz" wrap="square" lIns="0" tIns="33655" rIns="0" bIns="0" rtlCol="0">
            <a:spAutoFit/>
          </a:bodyPr>
          <a:lstStyle/>
          <a:p>
            <a:pPr marL="24130">
              <a:lnSpc>
                <a:spcPct val="100000"/>
              </a:lnSpc>
              <a:spcBef>
                <a:spcPts val="265"/>
              </a:spcBef>
            </a:pPr>
            <a:r>
              <a:rPr sz="1100" spc="25" dirty="0">
                <a:solidFill>
                  <a:srgbClr val="535353"/>
                </a:solidFill>
                <a:latin typeface="Microsoft Sans Serif"/>
                <a:cs typeface="Microsoft Sans Serif"/>
              </a:rPr>
              <a:t>321</a:t>
            </a:r>
            <a:endParaRPr sz="1100">
              <a:latin typeface="Microsoft Sans Serif"/>
              <a:cs typeface="Microsoft Sans Serif"/>
            </a:endParaRPr>
          </a:p>
          <a:p>
            <a:pPr marL="12700">
              <a:lnSpc>
                <a:spcPct val="100000"/>
              </a:lnSpc>
              <a:spcBef>
                <a:spcPts val="170"/>
              </a:spcBef>
            </a:pPr>
            <a:r>
              <a:rPr sz="1100" spc="25" dirty="0">
                <a:solidFill>
                  <a:srgbClr val="535353"/>
                </a:solidFill>
                <a:latin typeface="Microsoft Sans Serif"/>
                <a:cs typeface="Microsoft Sans Serif"/>
              </a:rPr>
              <a:t>288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64" name="object 64"/>
          <p:cNvSpPr txBox="1"/>
          <p:nvPr/>
        </p:nvSpPr>
        <p:spPr>
          <a:xfrm>
            <a:off x="5419838" y="3608832"/>
            <a:ext cx="268605" cy="193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spc="25" dirty="0">
                <a:solidFill>
                  <a:srgbClr val="535353"/>
                </a:solidFill>
                <a:latin typeface="Microsoft Sans Serif"/>
                <a:cs typeface="Microsoft Sans Serif"/>
              </a:rPr>
              <a:t>828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65" name="object 65"/>
          <p:cNvSpPr txBox="1"/>
          <p:nvPr/>
        </p:nvSpPr>
        <p:spPr>
          <a:xfrm>
            <a:off x="5196832" y="5791200"/>
            <a:ext cx="268605" cy="193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spc="25" dirty="0">
                <a:solidFill>
                  <a:srgbClr val="535353"/>
                </a:solidFill>
                <a:latin typeface="Microsoft Sans Serif"/>
                <a:cs typeface="Microsoft Sans Serif"/>
              </a:rPr>
              <a:t>187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66" name="object 66"/>
          <p:cNvSpPr txBox="1"/>
          <p:nvPr/>
        </p:nvSpPr>
        <p:spPr>
          <a:xfrm>
            <a:off x="3693540" y="2225040"/>
            <a:ext cx="1204595" cy="193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spc="-5" dirty="0">
                <a:solidFill>
                  <a:srgbClr val="535353"/>
                </a:solidFill>
                <a:latin typeface="Microsoft Sans Serif"/>
                <a:cs typeface="Microsoft Sans Serif"/>
              </a:rPr>
              <a:t>C-Level</a:t>
            </a:r>
            <a:r>
              <a:rPr sz="1100" spc="-20" dirty="0">
                <a:solidFill>
                  <a:srgbClr val="535353"/>
                </a:solidFill>
                <a:latin typeface="Microsoft Sans Serif"/>
                <a:cs typeface="Microsoft Sans Serif"/>
              </a:rPr>
              <a:t> Executives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67" name="object 67"/>
          <p:cNvSpPr txBox="1"/>
          <p:nvPr/>
        </p:nvSpPr>
        <p:spPr>
          <a:xfrm>
            <a:off x="4181221" y="3099816"/>
            <a:ext cx="728345" cy="6019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6350" algn="just">
              <a:lnSpc>
                <a:spcPct val="114500"/>
              </a:lnSpc>
              <a:spcBef>
                <a:spcPts val="100"/>
              </a:spcBef>
            </a:pPr>
            <a:r>
              <a:rPr sz="1100" spc="5" dirty="0">
                <a:solidFill>
                  <a:srgbClr val="535353"/>
                </a:solidFill>
                <a:latin typeface="Microsoft Sans Serif"/>
                <a:cs typeface="Microsoft Sans Serif"/>
              </a:rPr>
              <a:t>High-Level </a:t>
            </a:r>
            <a:r>
              <a:rPr sz="1100" spc="-285" dirty="0">
                <a:solidFill>
                  <a:srgbClr val="535353"/>
                </a:solidFill>
                <a:latin typeface="Microsoft Sans Serif"/>
                <a:cs typeface="Microsoft Sans Serif"/>
              </a:rPr>
              <a:t> </a:t>
            </a:r>
            <a:r>
              <a:rPr sz="1100" spc="-15" dirty="0">
                <a:solidFill>
                  <a:srgbClr val="535353"/>
                </a:solidFill>
                <a:latin typeface="Microsoft Sans Serif"/>
                <a:cs typeface="Microsoft Sans Serif"/>
              </a:rPr>
              <a:t>Execitives </a:t>
            </a:r>
            <a:r>
              <a:rPr sz="1100" spc="-10" dirty="0">
                <a:solidFill>
                  <a:srgbClr val="535353"/>
                </a:solidFill>
                <a:latin typeface="Microsoft Sans Serif"/>
                <a:cs typeface="Microsoft Sans Serif"/>
              </a:rPr>
              <a:t> </a:t>
            </a:r>
            <a:r>
              <a:rPr sz="1100" spc="-30" dirty="0">
                <a:solidFill>
                  <a:srgbClr val="535353"/>
                </a:solidFill>
                <a:latin typeface="Microsoft Sans Serif"/>
                <a:cs typeface="Microsoft Sans Serif"/>
              </a:rPr>
              <a:t>(</a:t>
            </a:r>
            <a:r>
              <a:rPr sz="1100" spc="65" dirty="0">
                <a:solidFill>
                  <a:srgbClr val="535353"/>
                </a:solidFill>
                <a:latin typeface="Microsoft Sans Serif"/>
                <a:cs typeface="Microsoft Sans Serif"/>
              </a:rPr>
              <a:t>D</a:t>
            </a:r>
            <a:r>
              <a:rPr sz="1100" spc="-60" dirty="0">
                <a:solidFill>
                  <a:srgbClr val="535353"/>
                </a:solidFill>
                <a:latin typeface="Microsoft Sans Serif"/>
                <a:cs typeface="Microsoft Sans Serif"/>
              </a:rPr>
              <a:t>i</a:t>
            </a:r>
            <a:r>
              <a:rPr sz="1100" spc="25" dirty="0">
                <a:solidFill>
                  <a:srgbClr val="535353"/>
                </a:solidFill>
                <a:latin typeface="Microsoft Sans Serif"/>
                <a:cs typeface="Microsoft Sans Serif"/>
              </a:rPr>
              <a:t>r</a:t>
            </a:r>
            <a:r>
              <a:rPr sz="1100" spc="85" dirty="0">
                <a:solidFill>
                  <a:srgbClr val="535353"/>
                </a:solidFill>
                <a:latin typeface="Microsoft Sans Serif"/>
                <a:cs typeface="Microsoft Sans Serif"/>
              </a:rPr>
              <a:t>e</a:t>
            </a:r>
            <a:r>
              <a:rPr sz="1100" spc="-50" dirty="0">
                <a:solidFill>
                  <a:srgbClr val="535353"/>
                </a:solidFill>
                <a:latin typeface="Microsoft Sans Serif"/>
                <a:cs typeface="Microsoft Sans Serif"/>
              </a:rPr>
              <a:t>c</a:t>
            </a:r>
            <a:r>
              <a:rPr sz="1100" spc="90" dirty="0">
                <a:solidFill>
                  <a:srgbClr val="535353"/>
                </a:solidFill>
                <a:latin typeface="Microsoft Sans Serif"/>
                <a:cs typeface="Microsoft Sans Serif"/>
              </a:rPr>
              <a:t>t</a:t>
            </a:r>
            <a:r>
              <a:rPr sz="1100" spc="-15" dirty="0">
                <a:solidFill>
                  <a:srgbClr val="535353"/>
                </a:solidFill>
                <a:latin typeface="Microsoft Sans Serif"/>
                <a:cs typeface="Microsoft Sans Serif"/>
              </a:rPr>
              <a:t>o</a:t>
            </a:r>
            <a:r>
              <a:rPr sz="1100" spc="25" dirty="0">
                <a:solidFill>
                  <a:srgbClr val="535353"/>
                </a:solidFill>
                <a:latin typeface="Microsoft Sans Serif"/>
                <a:cs typeface="Microsoft Sans Serif"/>
              </a:rPr>
              <a:t>r</a:t>
            </a:r>
            <a:r>
              <a:rPr sz="1100" spc="155" dirty="0">
                <a:solidFill>
                  <a:srgbClr val="535353"/>
                </a:solidFill>
                <a:latin typeface="Microsoft Sans Serif"/>
                <a:cs typeface="Microsoft Sans Serif"/>
              </a:rPr>
              <a:t>+</a:t>
            </a:r>
            <a:r>
              <a:rPr sz="1100" spc="-40" dirty="0">
                <a:solidFill>
                  <a:srgbClr val="535353"/>
                </a:solidFill>
                <a:latin typeface="Microsoft Sans Serif"/>
                <a:cs typeface="Microsoft Sans Serif"/>
              </a:rPr>
              <a:t>)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68" name="object 68"/>
          <p:cNvSpPr txBox="1"/>
          <p:nvPr/>
        </p:nvSpPr>
        <p:spPr>
          <a:xfrm>
            <a:off x="4142073" y="4312920"/>
            <a:ext cx="657860" cy="193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spc="15" dirty="0">
                <a:solidFill>
                  <a:srgbClr val="535353"/>
                </a:solidFill>
                <a:latin typeface="Microsoft Sans Serif"/>
                <a:cs typeface="Microsoft Sans Serif"/>
              </a:rPr>
              <a:t>Mid-Level</a:t>
            </a:r>
            <a:endParaRPr sz="1100">
              <a:latin typeface="Microsoft Sans Serif"/>
              <a:cs typeface="Microsoft Sans Serif"/>
            </a:endParaRPr>
          </a:p>
        </p:txBody>
      </p:sp>
      <p:graphicFrame>
        <p:nvGraphicFramePr>
          <p:cNvPr id="69" name="object 69"/>
          <p:cNvGraphicFramePr>
            <a:graphicFrameLocks noGrp="1"/>
          </p:cNvGraphicFramePr>
          <p:nvPr/>
        </p:nvGraphicFramePr>
        <p:xfrm>
          <a:off x="951664" y="4501896"/>
          <a:ext cx="5380990" cy="40195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910590"/>
                <a:gridCol w="176530"/>
                <a:gridCol w="1104265"/>
                <a:gridCol w="1891030"/>
                <a:gridCol w="794385"/>
                <a:gridCol w="504825"/>
              </a:tblGrid>
              <a:tr h="201079">
                <a:tc>
                  <a:txBody>
                    <a:bodyPr/>
                    <a:lstStyle/>
                    <a:p>
                      <a:pPr marL="31750">
                        <a:lnSpc>
                          <a:spcPts val="1250"/>
                        </a:lnSpc>
                      </a:pPr>
                      <a:r>
                        <a:rPr sz="1100" spc="-10" dirty="0">
                          <a:solidFill>
                            <a:srgbClr val="535353"/>
                          </a:solidFill>
                          <a:latin typeface="Microsoft Sans Serif"/>
                          <a:cs typeface="Microsoft Sans Serif"/>
                        </a:rPr>
                        <a:t>+)</a:t>
                      </a:r>
                      <a:endParaRPr sz="11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solidFill>
                      <a:srgbClr val="DB3862"/>
                    </a:solidFill>
                  </a:tcPr>
                </a:tc>
                <a:tc>
                  <a:txBody>
                    <a:bodyPr/>
                    <a:lstStyle/>
                    <a:p>
                      <a:pPr marL="95250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100" spc="15" dirty="0">
                          <a:solidFill>
                            <a:srgbClr val="535353"/>
                          </a:solidFill>
                          <a:latin typeface="Microsoft Sans Serif"/>
                          <a:cs typeface="Microsoft Sans Serif"/>
                        </a:rPr>
                        <a:t>11,431</a:t>
                      </a:r>
                      <a:endParaRPr sz="11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635" marB="0"/>
                </a:tc>
                <a:tc>
                  <a:txBody>
                    <a:bodyPr/>
                    <a:lstStyle/>
                    <a:p>
                      <a:pPr marL="902335">
                        <a:lnSpc>
                          <a:spcPct val="100000"/>
                        </a:lnSpc>
                        <a:spcBef>
                          <a:spcPts val="100"/>
                        </a:spcBef>
                      </a:pPr>
                      <a:r>
                        <a:rPr sz="1100" dirty="0">
                          <a:solidFill>
                            <a:srgbClr val="535353"/>
                          </a:solidFill>
                          <a:latin typeface="Microsoft Sans Serif"/>
                          <a:cs typeface="Microsoft Sans Serif"/>
                        </a:rPr>
                        <a:t>(Managers</a:t>
                      </a:r>
                      <a:r>
                        <a:rPr sz="1100" spc="-20" dirty="0">
                          <a:solidFill>
                            <a:srgbClr val="535353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100" spc="5" dirty="0">
                          <a:solidFill>
                            <a:srgbClr val="535353"/>
                          </a:solidFill>
                          <a:latin typeface="Microsoft Sans Serif"/>
                          <a:cs typeface="Microsoft Sans Serif"/>
                        </a:rPr>
                        <a:t>+)</a:t>
                      </a:r>
                      <a:endParaRPr sz="11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1270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solidFill>
                      <a:srgbClr val="5C6498"/>
                    </a:solidFill>
                  </a:tcPr>
                </a:tc>
                <a:tc>
                  <a:txBody>
                    <a:bodyPr/>
                    <a:lstStyle/>
                    <a:p>
                      <a:pPr marL="112395">
                        <a:lnSpc>
                          <a:spcPts val="1310"/>
                        </a:lnSpc>
                        <a:spcBef>
                          <a:spcPts val="170"/>
                        </a:spcBef>
                      </a:pPr>
                      <a:r>
                        <a:rPr sz="1100" spc="15" dirty="0">
                          <a:solidFill>
                            <a:srgbClr val="535353"/>
                          </a:solidFill>
                          <a:latin typeface="Microsoft Sans Serif"/>
                          <a:cs typeface="Microsoft Sans Serif"/>
                        </a:rPr>
                        <a:t>2,286</a:t>
                      </a:r>
                      <a:endParaRPr sz="11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1590" marB="0"/>
                </a:tc>
              </a:tr>
              <a:tr h="200571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ts val="1230"/>
                        </a:lnSpc>
                      </a:pPr>
                      <a:r>
                        <a:rPr sz="1100" spc="15" dirty="0">
                          <a:solidFill>
                            <a:srgbClr val="535353"/>
                          </a:solidFill>
                          <a:latin typeface="Microsoft Sans Serif"/>
                          <a:cs typeface="Microsoft Sans Serif"/>
                        </a:rPr>
                        <a:t>3,774</a:t>
                      </a:r>
                      <a:endParaRPr sz="11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solidFill>
                      <a:srgbClr val="9BF6FC"/>
                    </a:solidFill>
                  </a:tcPr>
                </a:tc>
                <a:tc>
                  <a:txBody>
                    <a:bodyPr/>
                    <a:lstStyle/>
                    <a:p>
                      <a:pPr marL="17780">
                        <a:lnSpc>
                          <a:spcPct val="100000"/>
                        </a:lnSpc>
                        <a:spcBef>
                          <a:spcPts val="75"/>
                        </a:spcBef>
                      </a:pPr>
                      <a:r>
                        <a:rPr sz="1100" spc="15" dirty="0">
                          <a:solidFill>
                            <a:srgbClr val="535353"/>
                          </a:solidFill>
                          <a:latin typeface="Microsoft Sans Serif"/>
                          <a:cs typeface="Microsoft Sans Serif"/>
                        </a:rPr>
                        <a:t>2,016</a:t>
                      </a:r>
                      <a:endParaRPr sz="11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9525" marB="0"/>
                </a:tc>
              </a:tr>
            </a:tbl>
          </a:graphicData>
        </a:graphic>
      </p:graphicFrame>
      <p:sp>
        <p:nvSpPr>
          <p:cNvPr id="70" name="object 70"/>
          <p:cNvSpPr txBox="1"/>
          <p:nvPr/>
        </p:nvSpPr>
        <p:spPr>
          <a:xfrm>
            <a:off x="3944490" y="5379720"/>
            <a:ext cx="963930" cy="4095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31140" marR="5080" indent="-219075">
              <a:lnSpc>
                <a:spcPct val="114500"/>
              </a:lnSpc>
              <a:spcBef>
                <a:spcPts val="100"/>
              </a:spcBef>
            </a:pPr>
            <a:r>
              <a:rPr sz="1100" spc="-55" dirty="0">
                <a:solidFill>
                  <a:srgbClr val="535353"/>
                </a:solidFill>
                <a:latin typeface="Microsoft Sans Serif"/>
                <a:cs typeface="Microsoft Sans Serif"/>
              </a:rPr>
              <a:t>S</a:t>
            </a:r>
            <a:r>
              <a:rPr sz="1100" spc="-10" dirty="0">
                <a:solidFill>
                  <a:srgbClr val="535353"/>
                </a:solidFill>
                <a:latin typeface="Microsoft Sans Serif"/>
                <a:cs typeface="Microsoft Sans Serif"/>
              </a:rPr>
              <a:t>m</a:t>
            </a:r>
            <a:r>
              <a:rPr sz="1100" spc="-15" dirty="0">
                <a:solidFill>
                  <a:srgbClr val="535353"/>
                </a:solidFill>
                <a:latin typeface="Microsoft Sans Serif"/>
                <a:cs typeface="Microsoft Sans Serif"/>
              </a:rPr>
              <a:t>a</a:t>
            </a:r>
            <a:r>
              <a:rPr sz="1100" spc="45" dirty="0">
                <a:solidFill>
                  <a:srgbClr val="535353"/>
                </a:solidFill>
                <a:latin typeface="Microsoft Sans Serif"/>
                <a:cs typeface="Microsoft Sans Serif"/>
              </a:rPr>
              <a:t>l</a:t>
            </a:r>
            <a:r>
              <a:rPr sz="1100" spc="25" dirty="0">
                <a:solidFill>
                  <a:srgbClr val="535353"/>
                </a:solidFill>
                <a:latin typeface="Microsoft Sans Serif"/>
                <a:cs typeface="Microsoft Sans Serif"/>
              </a:rPr>
              <a:t>l</a:t>
            </a:r>
            <a:r>
              <a:rPr sz="1100" spc="-70" dirty="0">
                <a:solidFill>
                  <a:srgbClr val="535353"/>
                </a:solidFill>
                <a:latin typeface="Microsoft Sans Serif"/>
                <a:cs typeface="Microsoft Sans Serif"/>
              </a:rPr>
              <a:t> </a:t>
            </a:r>
            <a:r>
              <a:rPr sz="1100" spc="-35" dirty="0">
                <a:solidFill>
                  <a:srgbClr val="535353"/>
                </a:solidFill>
                <a:latin typeface="Microsoft Sans Serif"/>
                <a:cs typeface="Microsoft Sans Serif"/>
              </a:rPr>
              <a:t>B</a:t>
            </a:r>
            <a:r>
              <a:rPr sz="1100" spc="-15" dirty="0">
                <a:solidFill>
                  <a:srgbClr val="535353"/>
                </a:solidFill>
                <a:latin typeface="Microsoft Sans Serif"/>
                <a:cs typeface="Microsoft Sans Serif"/>
              </a:rPr>
              <a:t>u</a:t>
            </a:r>
            <a:r>
              <a:rPr sz="1100" spc="-55" dirty="0">
                <a:solidFill>
                  <a:srgbClr val="535353"/>
                </a:solidFill>
                <a:latin typeface="Microsoft Sans Serif"/>
                <a:cs typeface="Microsoft Sans Serif"/>
              </a:rPr>
              <a:t>s</a:t>
            </a:r>
            <a:r>
              <a:rPr sz="1100" spc="40" dirty="0">
                <a:solidFill>
                  <a:srgbClr val="535353"/>
                </a:solidFill>
                <a:latin typeface="Microsoft Sans Serif"/>
                <a:cs typeface="Microsoft Sans Serif"/>
              </a:rPr>
              <a:t>i</a:t>
            </a:r>
            <a:r>
              <a:rPr sz="1100" spc="-15" dirty="0">
                <a:solidFill>
                  <a:srgbClr val="535353"/>
                </a:solidFill>
                <a:latin typeface="Microsoft Sans Serif"/>
                <a:cs typeface="Microsoft Sans Serif"/>
              </a:rPr>
              <a:t>n</a:t>
            </a:r>
            <a:r>
              <a:rPr sz="1100" spc="85" dirty="0">
                <a:solidFill>
                  <a:srgbClr val="535353"/>
                </a:solidFill>
                <a:latin typeface="Microsoft Sans Serif"/>
                <a:cs typeface="Microsoft Sans Serif"/>
              </a:rPr>
              <a:t>e</a:t>
            </a:r>
            <a:r>
              <a:rPr sz="1100" spc="-55" dirty="0">
                <a:solidFill>
                  <a:srgbClr val="535353"/>
                </a:solidFill>
                <a:latin typeface="Microsoft Sans Serif"/>
                <a:cs typeface="Microsoft Sans Serif"/>
              </a:rPr>
              <a:t>s</a:t>
            </a:r>
            <a:r>
              <a:rPr sz="1100" spc="-45" dirty="0">
                <a:solidFill>
                  <a:srgbClr val="535353"/>
                </a:solidFill>
                <a:latin typeface="Microsoft Sans Serif"/>
                <a:cs typeface="Microsoft Sans Serif"/>
              </a:rPr>
              <a:t>s  </a:t>
            </a:r>
            <a:r>
              <a:rPr sz="1100" spc="10" dirty="0">
                <a:solidFill>
                  <a:srgbClr val="535353"/>
                </a:solidFill>
                <a:latin typeface="Microsoft Sans Serif"/>
                <a:cs typeface="Microsoft Sans Serif"/>
              </a:rPr>
              <a:t>Owners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71" name="object 71"/>
          <p:cNvSpPr/>
          <p:nvPr/>
        </p:nvSpPr>
        <p:spPr>
          <a:xfrm>
            <a:off x="4620079" y="6420573"/>
            <a:ext cx="86360" cy="86360"/>
          </a:xfrm>
          <a:custGeom>
            <a:avLst/>
            <a:gdLst/>
            <a:ahLst/>
            <a:cxnLst/>
            <a:rect l="l" t="t" r="r" b="b"/>
            <a:pathLst>
              <a:path w="86360" h="86359">
                <a:moveTo>
                  <a:pt x="85868" y="0"/>
                </a:moveTo>
                <a:lnTo>
                  <a:pt x="0" y="0"/>
                </a:lnTo>
                <a:lnTo>
                  <a:pt x="0" y="85868"/>
                </a:lnTo>
                <a:lnTo>
                  <a:pt x="85868" y="85868"/>
                </a:lnTo>
                <a:lnTo>
                  <a:pt x="85868" y="0"/>
                </a:lnTo>
                <a:close/>
              </a:path>
            </a:pathLst>
          </a:custGeom>
          <a:solidFill>
            <a:srgbClr val="E0933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2" name="object 72"/>
          <p:cNvSpPr/>
          <p:nvPr/>
        </p:nvSpPr>
        <p:spPr>
          <a:xfrm>
            <a:off x="5033773" y="6420573"/>
            <a:ext cx="86360" cy="86360"/>
          </a:xfrm>
          <a:custGeom>
            <a:avLst/>
            <a:gdLst/>
            <a:ahLst/>
            <a:cxnLst/>
            <a:rect l="l" t="t" r="r" b="b"/>
            <a:pathLst>
              <a:path w="86360" h="86359">
                <a:moveTo>
                  <a:pt x="85867" y="0"/>
                </a:moveTo>
                <a:lnTo>
                  <a:pt x="0" y="0"/>
                </a:lnTo>
                <a:lnTo>
                  <a:pt x="0" y="85868"/>
                </a:lnTo>
                <a:lnTo>
                  <a:pt x="85867" y="85868"/>
                </a:lnTo>
                <a:lnTo>
                  <a:pt x="85867" y="0"/>
                </a:lnTo>
                <a:close/>
              </a:path>
            </a:pathLst>
          </a:custGeom>
          <a:solidFill>
            <a:srgbClr val="F5ACA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3" name="object 73"/>
          <p:cNvSpPr/>
          <p:nvPr/>
        </p:nvSpPr>
        <p:spPr>
          <a:xfrm>
            <a:off x="5401428" y="6420573"/>
            <a:ext cx="86360" cy="86360"/>
          </a:xfrm>
          <a:custGeom>
            <a:avLst/>
            <a:gdLst/>
            <a:ahLst/>
            <a:cxnLst/>
            <a:rect l="l" t="t" r="r" b="b"/>
            <a:pathLst>
              <a:path w="86360" h="86359">
                <a:moveTo>
                  <a:pt x="85868" y="0"/>
                </a:moveTo>
                <a:lnTo>
                  <a:pt x="0" y="0"/>
                </a:lnTo>
                <a:lnTo>
                  <a:pt x="0" y="85868"/>
                </a:lnTo>
                <a:lnTo>
                  <a:pt x="85868" y="85868"/>
                </a:lnTo>
                <a:lnTo>
                  <a:pt x="85868" y="0"/>
                </a:lnTo>
                <a:close/>
              </a:path>
            </a:pathLst>
          </a:custGeom>
          <a:solidFill>
            <a:srgbClr val="5C649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4" name="object 74"/>
          <p:cNvSpPr/>
          <p:nvPr/>
        </p:nvSpPr>
        <p:spPr>
          <a:xfrm>
            <a:off x="5776767" y="6420573"/>
            <a:ext cx="86360" cy="86360"/>
          </a:xfrm>
          <a:custGeom>
            <a:avLst/>
            <a:gdLst/>
            <a:ahLst/>
            <a:cxnLst/>
            <a:rect l="l" t="t" r="r" b="b"/>
            <a:pathLst>
              <a:path w="86360" h="86359">
                <a:moveTo>
                  <a:pt x="85868" y="0"/>
                </a:moveTo>
                <a:lnTo>
                  <a:pt x="0" y="0"/>
                </a:lnTo>
                <a:lnTo>
                  <a:pt x="0" y="85868"/>
                </a:lnTo>
                <a:lnTo>
                  <a:pt x="85868" y="85868"/>
                </a:lnTo>
                <a:lnTo>
                  <a:pt x="85868" y="0"/>
                </a:lnTo>
                <a:close/>
              </a:path>
            </a:pathLst>
          </a:custGeom>
          <a:solidFill>
            <a:srgbClr val="9BF6F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5" name="object 75"/>
          <p:cNvSpPr txBox="1"/>
          <p:nvPr/>
        </p:nvSpPr>
        <p:spPr>
          <a:xfrm>
            <a:off x="4731419" y="6345935"/>
            <a:ext cx="1355725" cy="193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426084" algn="l"/>
                <a:tab pos="793750" algn="l"/>
                <a:tab pos="1169035" algn="l"/>
              </a:tabLst>
            </a:pPr>
            <a:r>
              <a:rPr sz="1100" spc="-15" dirty="0">
                <a:solidFill>
                  <a:srgbClr val="535353"/>
                </a:solidFill>
                <a:latin typeface="Microsoft Sans Serif"/>
                <a:cs typeface="Microsoft Sans Serif"/>
              </a:rPr>
              <a:t>H</a:t>
            </a:r>
            <a:r>
              <a:rPr sz="1100" spc="-25" dirty="0">
                <a:solidFill>
                  <a:srgbClr val="535353"/>
                </a:solidFill>
                <a:latin typeface="Microsoft Sans Serif"/>
                <a:cs typeface="Microsoft Sans Serif"/>
              </a:rPr>
              <a:t>K</a:t>
            </a:r>
            <a:r>
              <a:rPr sz="1100" dirty="0">
                <a:solidFill>
                  <a:srgbClr val="535353"/>
                </a:solidFill>
                <a:latin typeface="Microsoft Sans Serif"/>
                <a:cs typeface="Microsoft Sans Serif"/>
              </a:rPr>
              <a:t>	</a:t>
            </a:r>
            <a:r>
              <a:rPr sz="1100" spc="15" dirty="0">
                <a:solidFill>
                  <a:srgbClr val="535353"/>
                </a:solidFill>
                <a:latin typeface="Microsoft Sans Serif"/>
                <a:cs typeface="Microsoft Sans Serif"/>
              </a:rPr>
              <a:t>I</a:t>
            </a:r>
            <a:r>
              <a:rPr sz="1100" spc="10" dirty="0">
                <a:solidFill>
                  <a:srgbClr val="535353"/>
                </a:solidFill>
                <a:latin typeface="Microsoft Sans Serif"/>
                <a:cs typeface="Microsoft Sans Serif"/>
              </a:rPr>
              <a:t>D</a:t>
            </a:r>
            <a:r>
              <a:rPr sz="1100" dirty="0">
                <a:solidFill>
                  <a:srgbClr val="535353"/>
                </a:solidFill>
                <a:latin typeface="Microsoft Sans Serif"/>
                <a:cs typeface="Microsoft Sans Serif"/>
              </a:rPr>
              <a:t>	</a:t>
            </a:r>
            <a:r>
              <a:rPr sz="1100" spc="-90" dirty="0">
                <a:solidFill>
                  <a:srgbClr val="535353"/>
                </a:solidFill>
                <a:latin typeface="Microsoft Sans Serif"/>
                <a:cs typeface="Microsoft Sans Serif"/>
              </a:rPr>
              <a:t>J</a:t>
            </a:r>
            <a:r>
              <a:rPr sz="1100" spc="-60" dirty="0">
                <a:solidFill>
                  <a:srgbClr val="535353"/>
                </a:solidFill>
                <a:latin typeface="Microsoft Sans Serif"/>
                <a:cs typeface="Microsoft Sans Serif"/>
              </a:rPr>
              <a:t>P</a:t>
            </a:r>
            <a:r>
              <a:rPr sz="1100" dirty="0">
                <a:solidFill>
                  <a:srgbClr val="535353"/>
                </a:solidFill>
                <a:latin typeface="Microsoft Sans Serif"/>
                <a:cs typeface="Microsoft Sans Serif"/>
              </a:rPr>
              <a:t>	</a:t>
            </a:r>
            <a:r>
              <a:rPr sz="1100" spc="-55" dirty="0">
                <a:solidFill>
                  <a:srgbClr val="535353"/>
                </a:solidFill>
                <a:latin typeface="Microsoft Sans Serif"/>
                <a:cs typeface="Microsoft Sans Serif"/>
              </a:rPr>
              <a:t>TH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76" name="object 76"/>
          <p:cNvSpPr txBox="1">
            <a:spLocks noGrp="1"/>
          </p:cNvSpPr>
          <p:nvPr>
            <p:ph type="title"/>
          </p:nvPr>
        </p:nvSpPr>
        <p:spPr>
          <a:xfrm>
            <a:off x="325118" y="579627"/>
            <a:ext cx="4592955" cy="6350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JOB</a:t>
            </a:r>
            <a:r>
              <a:rPr spc="-25" dirty="0"/>
              <a:t> </a:t>
            </a:r>
            <a:r>
              <a:rPr spc="-5" dirty="0"/>
              <a:t>ROLES</a:t>
            </a:r>
            <a:r>
              <a:rPr spc="-20" dirty="0"/>
              <a:t> </a:t>
            </a:r>
            <a:r>
              <a:rPr dirty="0"/>
              <a:t>&amp;</a:t>
            </a:r>
            <a:r>
              <a:rPr spc="-15" dirty="0"/>
              <a:t> </a:t>
            </a:r>
            <a:r>
              <a:rPr spc="-5" dirty="0"/>
              <a:t>TITLES</a:t>
            </a:r>
          </a:p>
        </p:txBody>
      </p:sp>
      <p:grpSp>
        <p:nvGrpSpPr>
          <p:cNvPr id="77" name="object 77"/>
          <p:cNvGrpSpPr/>
          <p:nvPr/>
        </p:nvGrpSpPr>
        <p:grpSpPr>
          <a:xfrm>
            <a:off x="8832963" y="1794177"/>
            <a:ext cx="1588770" cy="4294505"/>
            <a:chOff x="8832963" y="1794177"/>
            <a:chExt cx="1588770" cy="4294505"/>
          </a:xfrm>
        </p:grpSpPr>
        <p:sp>
          <p:nvSpPr>
            <p:cNvPr id="78" name="object 78"/>
            <p:cNvSpPr/>
            <p:nvPr/>
          </p:nvSpPr>
          <p:spPr>
            <a:xfrm>
              <a:off x="8837724" y="1962912"/>
              <a:ext cx="123825" cy="182880"/>
            </a:xfrm>
            <a:custGeom>
              <a:avLst/>
              <a:gdLst/>
              <a:ahLst/>
              <a:cxnLst/>
              <a:rect l="l" t="t" r="r" b="b"/>
              <a:pathLst>
                <a:path w="123825" h="182880">
                  <a:moveTo>
                    <a:pt x="123395" y="0"/>
                  </a:moveTo>
                  <a:lnTo>
                    <a:pt x="0" y="0"/>
                  </a:lnTo>
                  <a:lnTo>
                    <a:pt x="0" y="182879"/>
                  </a:lnTo>
                  <a:lnTo>
                    <a:pt x="123395" y="182879"/>
                  </a:lnTo>
                  <a:lnTo>
                    <a:pt x="123395" y="0"/>
                  </a:lnTo>
                  <a:close/>
                </a:path>
              </a:pathLst>
            </a:custGeom>
            <a:solidFill>
              <a:srgbClr val="ED5AB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9" name="object 79"/>
            <p:cNvSpPr/>
            <p:nvPr/>
          </p:nvSpPr>
          <p:spPr>
            <a:xfrm>
              <a:off x="8837724" y="2145792"/>
              <a:ext cx="220979" cy="186055"/>
            </a:xfrm>
            <a:custGeom>
              <a:avLst/>
              <a:gdLst/>
              <a:ahLst/>
              <a:cxnLst/>
              <a:rect l="l" t="t" r="r" b="b"/>
              <a:pathLst>
                <a:path w="220979" h="186055">
                  <a:moveTo>
                    <a:pt x="220931" y="0"/>
                  </a:moveTo>
                  <a:lnTo>
                    <a:pt x="0" y="0"/>
                  </a:lnTo>
                  <a:lnTo>
                    <a:pt x="0" y="185928"/>
                  </a:lnTo>
                  <a:lnTo>
                    <a:pt x="220931" y="185928"/>
                  </a:lnTo>
                  <a:lnTo>
                    <a:pt x="220931" y="0"/>
                  </a:lnTo>
                  <a:close/>
                </a:path>
              </a:pathLst>
            </a:custGeom>
            <a:solidFill>
              <a:srgbClr val="FDE44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0" name="object 80"/>
            <p:cNvSpPr/>
            <p:nvPr/>
          </p:nvSpPr>
          <p:spPr>
            <a:xfrm>
              <a:off x="8837724" y="2331720"/>
              <a:ext cx="53340" cy="182880"/>
            </a:xfrm>
            <a:custGeom>
              <a:avLst/>
              <a:gdLst/>
              <a:ahLst/>
              <a:cxnLst/>
              <a:rect l="l" t="t" r="r" b="b"/>
              <a:pathLst>
                <a:path w="53340" h="182880">
                  <a:moveTo>
                    <a:pt x="53291" y="0"/>
                  </a:moveTo>
                  <a:lnTo>
                    <a:pt x="0" y="0"/>
                  </a:lnTo>
                  <a:lnTo>
                    <a:pt x="0" y="182879"/>
                  </a:lnTo>
                  <a:lnTo>
                    <a:pt x="53291" y="182879"/>
                  </a:lnTo>
                  <a:lnTo>
                    <a:pt x="53291" y="0"/>
                  </a:lnTo>
                  <a:close/>
                </a:path>
              </a:pathLst>
            </a:custGeom>
            <a:solidFill>
              <a:srgbClr val="49BCF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1" name="object 81"/>
            <p:cNvSpPr/>
            <p:nvPr/>
          </p:nvSpPr>
          <p:spPr>
            <a:xfrm>
              <a:off x="8837724" y="2514600"/>
              <a:ext cx="169545" cy="186055"/>
            </a:xfrm>
            <a:custGeom>
              <a:avLst/>
              <a:gdLst/>
              <a:ahLst/>
              <a:cxnLst/>
              <a:rect l="l" t="t" r="r" b="b"/>
              <a:pathLst>
                <a:path w="169545" h="186055">
                  <a:moveTo>
                    <a:pt x="169115" y="0"/>
                  </a:moveTo>
                  <a:lnTo>
                    <a:pt x="0" y="0"/>
                  </a:lnTo>
                  <a:lnTo>
                    <a:pt x="0" y="185927"/>
                  </a:lnTo>
                  <a:lnTo>
                    <a:pt x="169115" y="185927"/>
                  </a:lnTo>
                  <a:lnTo>
                    <a:pt x="169115" y="0"/>
                  </a:lnTo>
                  <a:close/>
                </a:path>
              </a:pathLst>
            </a:custGeom>
            <a:solidFill>
              <a:srgbClr val="8ACA3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2" name="object 82"/>
            <p:cNvSpPr/>
            <p:nvPr/>
          </p:nvSpPr>
          <p:spPr>
            <a:xfrm>
              <a:off x="8837724" y="3035808"/>
              <a:ext cx="285115" cy="182880"/>
            </a:xfrm>
            <a:custGeom>
              <a:avLst/>
              <a:gdLst/>
              <a:ahLst/>
              <a:cxnLst/>
              <a:rect l="l" t="t" r="r" b="b"/>
              <a:pathLst>
                <a:path w="285115" h="182880">
                  <a:moveTo>
                    <a:pt x="284939" y="0"/>
                  </a:moveTo>
                  <a:lnTo>
                    <a:pt x="0" y="0"/>
                  </a:lnTo>
                  <a:lnTo>
                    <a:pt x="0" y="182879"/>
                  </a:lnTo>
                  <a:lnTo>
                    <a:pt x="284939" y="182879"/>
                  </a:lnTo>
                  <a:lnTo>
                    <a:pt x="284939" y="0"/>
                  </a:lnTo>
                  <a:close/>
                </a:path>
              </a:pathLst>
            </a:custGeom>
            <a:solidFill>
              <a:srgbClr val="ED5AB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3" name="object 83"/>
            <p:cNvSpPr/>
            <p:nvPr/>
          </p:nvSpPr>
          <p:spPr>
            <a:xfrm>
              <a:off x="8837724" y="3218688"/>
              <a:ext cx="660400" cy="186055"/>
            </a:xfrm>
            <a:custGeom>
              <a:avLst/>
              <a:gdLst/>
              <a:ahLst/>
              <a:cxnLst/>
              <a:rect l="l" t="t" r="r" b="b"/>
              <a:pathLst>
                <a:path w="660400" h="186054">
                  <a:moveTo>
                    <a:pt x="659843" y="0"/>
                  </a:moveTo>
                  <a:lnTo>
                    <a:pt x="0" y="0"/>
                  </a:lnTo>
                  <a:lnTo>
                    <a:pt x="0" y="185927"/>
                  </a:lnTo>
                  <a:lnTo>
                    <a:pt x="659843" y="185927"/>
                  </a:lnTo>
                  <a:lnTo>
                    <a:pt x="659843" y="0"/>
                  </a:lnTo>
                  <a:close/>
                </a:path>
              </a:pathLst>
            </a:custGeom>
            <a:solidFill>
              <a:srgbClr val="FDE44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4" name="object 84"/>
            <p:cNvSpPr/>
            <p:nvPr/>
          </p:nvSpPr>
          <p:spPr>
            <a:xfrm>
              <a:off x="8837724" y="3404616"/>
              <a:ext cx="154305" cy="182880"/>
            </a:xfrm>
            <a:custGeom>
              <a:avLst/>
              <a:gdLst/>
              <a:ahLst/>
              <a:cxnLst/>
              <a:rect l="l" t="t" r="r" b="b"/>
              <a:pathLst>
                <a:path w="154304" h="182879">
                  <a:moveTo>
                    <a:pt x="153875" y="0"/>
                  </a:moveTo>
                  <a:lnTo>
                    <a:pt x="0" y="0"/>
                  </a:lnTo>
                  <a:lnTo>
                    <a:pt x="0" y="182880"/>
                  </a:lnTo>
                  <a:lnTo>
                    <a:pt x="153875" y="182880"/>
                  </a:lnTo>
                  <a:lnTo>
                    <a:pt x="153875" y="0"/>
                  </a:lnTo>
                  <a:close/>
                </a:path>
              </a:pathLst>
            </a:custGeom>
            <a:solidFill>
              <a:srgbClr val="49BCF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5" name="object 85"/>
            <p:cNvSpPr/>
            <p:nvPr/>
          </p:nvSpPr>
          <p:spPr>
            <a:xfrm>
              <a:off x="8837724" y="3587496"/>
              <a:ext cx="489584" cy="186055"/>
            </a:xfrm>
            <a:custGeom>
              <a:avLst/>
              <a:gdLst/>
              <a:ahLst/>
              <a:cxnLst/>
              <a:rect l="l" t="t" r="r" b="b"/>
              <a:pathLst>
                <a:path w="489584" h="186054">
                  <a:moveTo>
                    <a:pt x="489155" y="0"/>
                  </a:moveTo>
                  <a:lnTo>
                    <a:pt x="0" y="0"/>
                  </a:lnTo>
                  <a:lnTo>
                    <a:pt x="0" y="185927"/>
                  </a:lnTo>
                  <a:lnTo>
                    <a:pt x="489155" y="185927"/>
                  </a:lnTo>
                  <a:lnTo>
                    <a:pt x="489155" y="0"/>
                  </a:lnTo>
                  <a:close/>
                </a:path>
              </a:pathLst>
            </a:custGeom>
            <a:solidFill>
              <a:srgbClr val="8ACA3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6" name="object 86"/>
            <p:cNvSpPr/>
            <p:nvPr/>
          </p:nvSpPr>
          <p:spPr>
            <a:xfrm>
              <a:off x="8837724" y="4108704"/>
              <a:ext cx="654050" cy="186055"/>
            </a:xfrm>
            <a:custGeom>
              <a:avLst/>
              <a:gdLst/>
              <a:ahLst/>
              <a:cxnLst/>
              <a:rect l="l" t="t" r="r" b="b"/>
              <a:pathLst>
                <a:path w="654050" h="186054">
                  <a:moveTo>
                    <a:pt x="653747" y="0"/>
                  </a:moveTo>
                  <a:lnTo>
                    <a:pt x="0" y="0"/>
                  </a:lnTo>
                  <a:lnTo>
                    <a:pt x="0" y="185928"/>
                  </a:lnTo>
                  <a:lnTo>
                    <a:pt x="653747" y="185928"/>
                  </a:lnTo>
                  <a:lnTo>
                    <a:pt x="653747" y="0"/>
                  </a:lnTo>
                  <a:close/>
                </a:path>
              </a:pathLst>
            </a:custGeom>
            <a:solidFill>
              <a:srgbClr val="ED5AB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7" name="object 87"/>
            <p:cNvSpPr/>
            <p:nvPr/>
          </p:nvSpPr>
          <p:spPr>
            <a:xfrm>
              <a:off x="8837724" y="4294632"/>
              <a:ext cx="1583690" cy="182880"/>
            </a:xfrm>
            <a:custGeom>
              <a:avLst/>
              <a:gdLst/>
              <a:ahLst/>
              <a:cxnLst/>
              <a:rect l="l" t="t" r="r" b="b"/>
              <a:pathLst>
                <a:path w="1583690" h="182879">
                  <a:moveTo>
                    <a:pt x="1583387" y="0"/>
                  </a:moveTo>
                  <a:lnTo>
                    <a:pt x="0" y="0"/>
                  </a:lnTo>
                  <a:lnTo>
                    <a:pt x="0" y="182880"/>
                  </a:lnTo>
                  <a:lnTo>
                    <a:pt x="1583387" y="182880"/>
                  </a:lnTo>
                  <a:lnTo>
                    <a:pt x="1583387" y="0"/>
                  </a:lnTo>
                  <a:close/>
                </a:path>
              </a:pathLst>
            </a:custGeom>
            <a:solidFill>
              <a:srgbClr val="FDE44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8" name="object 88"/>
            <p:cNvSpPr/>
            <p:nvPr/>
          </p:nvSpPr>
          <p:spPr>
            <a:xfrm>
              <a:off x="8837724" y="4477511"/>
              <a:ext cx="376555" cy="186055"/>
            </a:xfrm>
            <a:custGeom>
              <a:avLst/>
              <a:gdLst/>
              <a:ahLst/>
              <a:cxnLst/>
              <a:rect l="l" t="t" r="r" b="b"/>
              <a:pathLst>
                <a:path w="376554" h="186054">
                  <a:moveTo>
                    <a:pt x="376379" y="0"/>
                  </a:moveTo>
                  <a:lnTo>
                    <a:pt x="0" y="0"/>
                  </a:lnTo>
                  <a:lnTo>
                    <a:pt x="0" y="185927"/>
                  </a:lnTo>
                  <a:lnTo>
                    <a:pt x="376379" y="185927"/>
                  </a:lnTo>
                  <a:lnTo>
                    <a:pt x="376379" y="0"/>
                  </a:lnTo>
                  <a:close/>
                </a:path>
              </a:pathLst>
            </a:custGeom>
            <a:solidFill>
              <a:srgbClr val="49BCF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9" name="object 89"/>
            <p:cNvSpPr/>
            <p:nvPr/>
          </p:nvSpPr>
          <p:spPr>
            <a:xfrm>
              <a:off x="8837724" y="4663439"/>
              <a:ext cx="1190625" cy="182880"/>
            </a:xfrm>
            <a:custGeom>
              <a:avLst/>
              <a:gdLst/>
              <a:ahLst/>
              <a:cxnLst/>
              <a:rect l="l" t="t" r="r" b="b"/>
              <a:pathLst>
                <a:path w="1190625" h="182879">
                  <a:moveTo>
                    <a:pt x="1190195" y="0"/>
                  </a:moveTo>
                  <a:lnTo>
                    <a:pt x="0" y="0"/>
                  </a:lnTo>
                  <a:lnTo>
                    <a:pt x="0" y="182880"/>
                  </a:lnTo>
                  <a:lnTo>
                    <a:pt x="1190195" y="182880"/>
                  </a:lnTo>
                  <a:lnTo>
                    <a:pt x="1190195" y="0"/>
                  </a:lnTo>
                  <a:close/>
                </a:path>
              </a:pathLst>
            </a:custGeom>
            <a:solidFill>
              <a:srgbClr val="8ACA3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0" name="object 90"/>
            <p:cNvSpPr/>
            <p:nvPr/>
          </p:nvSpPr>
          <p:spPr>
            <a:xfrm>
              <a:off x="8837724" y="5181600"/>
              <a:ext cx="38100" cy="186055"/>
            </a:xfrm>
            <a:custGeom>
              <a:avLst/>
              <a:gdLst/>
              <a:ahLst/>
              <a:cxnLst/>
              <a:rect l="l" t="t" r="r" b="b"/>
              <a:pathLst>
                <a:path w="38100" h="186054">
                  <a:moveTo>
                    <a:pt x="38051" y="0"/>
                  </a:moveTo>
                  <a:lnTo>
                    <a:pt x="0" y="0"/>
                  </a:lnTo>
                  <a:lnTo>
                    <a:pt x="0" y="185928"/>
                  </a:lnTo>
                  <a:lnTo>
                    <a:pt x="38051" y="185928"/>
                  </a:lnTo>
                  <a:lnTo>
                    <a:pt x="38051" y="0"/>
                  </a:lnTo>
                  <a:close/>
                </a:path>
              </a:pathLst>
            </a:custGeom>
            <a:solidFill>
              <a:srgbClr val="ED5AB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1" name="object 91"/>
            <p:cNvSpPr/>
            <p:nvPr/>
          </p:nvSpPr>
          <p:spPr>
            <a:xfrm>
              <a:off x="8837724" y="5367528"/>
              <a:ext cx="20320" cy="182880"/>
            </a:xfrm>
            <a:custGeom>
              <a:avLst/>
              <a:gdLst/>
              <a:ahLst/>
              <a:cxnLst/>
              <a:rect l="l" t="t" r="r" b="b"/>
              <a:pathLst>
                <a:path w="20320" h="182879">
                  <a:moveTo>
                    <a:pt x="19763" y="0"/>
                  </a:moveTo>
                  <a:lnTo>
                    <a:pt x="0" y="0"/>
                  </a:lnTo>
                  <a:lnTo>
                    <a:pt x="0" y="182880"/>
                  </a:lnTo>
                  <a:lnTo>
                    <a:pt x="19763" y="182880"/>
                  </a:lnTo>
                  <a:lnTo>
                    <a:pt x="19763" y="0"/>
                  </a:lnTo>
                  <a:close/>
                </a:path>
              </a:pathLst>
            </a:custGeom>
            <a:solidFill>
              <a:srgbClr val="FDE44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2" name="object 92"/>
            <p:cNvSpPr/>
            <p:nvPr/>
          </p:nvSpPr>
          <p:spPr>
            <a:xfrm>
              <a:off x="8837724" y="5550408"/>
              <a:ext cx="47625" cy="186055"/>
            </a:xfrm>
            <a:custGeom>
              <a:avLst/>
              <a:gdLst/>
              <a:ahLst/>
              <a:cxnLst/>
              <a:rect l="l" t="t" r="r" b="b"/>
              <a:pathLst>
                <a:path w="47625" h="186054">
                  <a:moveTo>
                    <a:pt x="47195" y="0"/>
                  </a:moveTo>
                  <a:lnTo>
                    <a:pt x="0" y="0"/>
                  </a:lnTo>
                  <a:lnTo>
                    <a:pt x="0" y="185927"/>
                  </a:lnTo>
                  <a:lnTo>
                    <a:pt x="47195" y="185927"/>
                  </a:lnTo>
                  <a:lnTo>
                    <a:pt x="47195" y="0"/>
                  </a:lnTo>
                  <a:close/>
                </a:path>
              </a:pathLst>
            </a:custGeom>
            <a:solidFill>
              <a:srgbClr val="49BCF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3" name="object 93"/>
            <p:cNvSpPr/>
            <p:nvPr/>
          </p:nvSpPr>
          <p:spPr>
            <a:xfrm>
              <a:off x="8837724" y="5736335"/>
              <a:ext cx="35560" cy="182880"/>
            </a:xfrm>
            <a:custGeom>
              <a:avLst/>
              <a:gdLst/>
              <a:ahLst/>
              <a:cxnLst/>
              <a:rect l="l" t="t" r="r" b="b"/>
              <a:pathLst>
                <a:path w="35559" h="182879">
                  <a:moveTo>
                    <a:pt x="35003" y="0"/>
                  </a:moveTo>
                  <a:lnTo>
                    <a:pt x="0" y="0"/>
                  </a:lnTo>
                  <a:lnTo>
                    <a:pt x="0" y="182880"/>
                  </a:lnTo>
                  <a:lnTo>
                    <a:pt x="35003" y="182880"/>
                  </a:lnTo>
                  <a:lnTo>
                    <a:pt x="35003" y="0"/>
                  </a:lnTo>
                  <a:close/>
                </a:path>
              </a:pathLst>
            </a:custGeom>
            <a:solidFill>
              <a:srgbClr val="8ACA3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4" name="object 94"/>
            <p:cNvSpPr/>
            <p:nvPr/>
          </p:nvSpPr>
          <p:spPr>
            <a:xfrm>
              <a:off x="8837725" y="1794177"/>
              <a:ext cx="0" cy="4294505"/>
            </a:xfrm>
            <a:custGeom>
              <a:avLst/>
              <a:gdLst/>
              <a:ahLst/>
              <a:cxnLst/>
              <a:rect l="l" t="t" r="r" b="b"/>
              <a:pathLst>
                <a:path h="4294505">
                  <a:moveTo>
                    <a:pt x="0" y="0"/>
                  </a:moveTo>
                  <a:lnTo>
                    <a:pt x="1" y="4294191"/>
                  </a:lnTo>
                </a:path>
              </a:pathLst>
            </a:custGeom>
            <a:ln w="9525">
              <a:solidFill>
                <a:srgbClr val="E2E2E2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95" name="object 95"/>
          <p:cNvSpPr txBox="1"/>
          <p:nvPr/>
        </p:nvSpPr>
        <p:spPr>
          <a:xfrm>
            <a:off x="9058881" y="1947671"/>
            <a:ext cx="268605" cy="193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spc="25" dirty="0">
                <a:solidFill>
                  <a:srgbClr val="535353"/>
                </a:solidFill>
                <a:latin typeface="Microsoft Sans Serif"/>
                <a:cs typeface="Microsoft Sans Serif"/>
              </a:rPr>
              <a:t>136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96" name="object 96"/>
          <p:cNvSpPr txBox="1"/>
          <p:nvPr/>
        </p:nvSpPr>
        <p:spPr>
          <a:xfrm>
            <a:off x="9222223" y="3020567"/>
            <a:ext cx="268605" cy="193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spc="25" dirty="0">
                <a:solidFill>
                  <a:srgbClr val="535353"/>
                </a:solidFill>
                <a:latin typeface="Microsoft Sans Serif"/>
                <a:cs typeface="Microsoft Sans Serif"/>
              </a:rPr>
              <a:t>317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97" name="object 97"/>
          <p:cNvSpPr txBox="1"/>
          <p:nvPr/>
        </p:nvSpPr>
        <p:spPr>
          <a:xfrm>
            <a:off x="9590416" y="4093464"/>
            <a:ext cx="268605" cy="193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spc="25" dirty="0">
                <a:solidFill>
                  <a:srgbClr val="535353"/>
                </a:solidFill>
                <a:latin typeface="Microsoft Sans Serif"/>
                <a:cs typeface="Microsoft Sans Serif"/>
              </a:rPr>
              <a:t>725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98" name="object 98"/>
          <p:cNvSpPr txBox="1"/>
          <p:nvPr/>
        </p:nvSpPr>
        <p:spPr>
          <a:xfrm>
            <a:off x="9158150" y="2130552"/>
            <a:ext cx="268605" cy="193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spc="25" dirty="0">
                <a:solidFill>
                  <a:srgbClr val="535353"/>
                </a:solidFill>
                <a:latin typeface="Microsoft Sans Serif"/>
                <a:cs typeface="Microsoft Sans Serif"/>
              </a:rPr>
              <a:t>246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99" name="object 99"/>
          <p:cNvSpPr txBox="1"/>
          <p:nvPr/>
        </p:nvSpPr>
        <p:spPr>
          <a:xfrm>
            <a:off x="9596733" y="3203447"/>
            <a:ext cx="268605" cy="193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spc="25" dirty="0">
                <a:solidFill>
                  <a:srgbClr val="535353"/>
                </a:solidFill>
                <a:latin typeface="Microsoft Sans Serif"/>
                <a:cs typeface="Microsoft Sans Serif"/>
              </a:rPr>
              <a:t>732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100" name="object 100"/>
          <p:cNvSpPr txBox="1"/>
          <p:nvPr/>
        </p:nvSpPr>
        <p:spPr>
          <a:xfrm>
            <a:off x="10371073" y="4276344"/>
            <a:ext cx="386080" cy="193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spc="15" dirty="0">
                <a:solidFill>
                  <a:srgbClr val="535353"/>
                </a:solidFill>
                <a:latin typeface="Microsoft Sans Serif"/>
                <a:cs typeface="Microsoft Sans Serif"/>
              </a:rPr>
              <a:t>1,753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101" name="object 101"/>
          <p:cNvSpPr txBox="1"/>
          <p:nvPr/>
        </p:nvSpPr>
        <p:spPr>
          <a:xfrm>
            <a:off x="8989393" y="2316479"/>
            <a:ext cx="187960" cy="193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spc="25" dirty="0">
                <a:solidFill>
                  <a:srgbClr val="535353"/>
                </a:solidFill>
                <a:latin typeface="Microsoft Sans Serif"/>
                <a:cs typeface="Microsoft Sans Serif"/>
              </a:rPr>
              <a:t>59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102" name="object 102"/>
          <p:cNvSpPr txBox="1"/>
          <p:nvPr/>
        </p:nvSpPr>
        <p:spPr>
          <a:xfrm>
            <a:off x="9090466" y="3389376"/>
            <a:ext cx="268605" cy="193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spc="25" dirty="0">
                <a:solidFill>
                  <a:srgbClr val="535353"/>
                </a:solidFill>
                <a:latin typeface="Microsoft Sans Serif"/>
                <a:cs typeface="Microsoft Sans Serif"/>
              </a:rPr>
              <a:t>171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103" name="object 103"/>
          <p:cNvSpPr txBox="1"/>
          <p:nvPr/>
        </p:nvSpPr>
        <p:spPr>
          <a:xfrm>
            <a:off x="9311563" y="4462272"/>
            <a:ext cx="268605" cy="193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spc="25" dirty="0">
                <a:solidFill>
                  <a:srgbClr val="535353"/>
                </a:solidFill>
                <a:latin typeface="Microsoft Sans Serif"/>
                <a:cs typeface="Microsoft Sans Serif"/>
              </a:rPr>
              <a:t>416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104" name="object 104"/>
          <p:cNvSpPr txBox="1"/>
          <p:nvPr/>
        </p:nvSpPr>
        <p:spPr>
          <a:xfrm>
            <a:off x="9105806" y="2499359"/>
            <a:ext cx="268605" cy="193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spc="25" dirty="0">
                <a:solidFill>
                  <a:srgbClr val="535353"/>
                </a:solidFill>
                <a:latin typeface="Microsoft Sans Serif"/>
                <a:cs typeface="Microsoft Sans Serif"/>
              </a:rPr>
              <a:t>188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105" name="object 105"/>
          <p:cNvSpPr txBox="1"/>
          <p:nvPr/>
        </p:nvSpPr>
        <p:spPr>
          <a:xfrm>
            <a:off x="9425270" y="3572255"/>
            <a:ext cx="268605" cy="193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spc="25" dirty="0">
                <a:solidFill>
                  <a:srgbClr val="535353"/>
                </a:solidFill>
                <a:latin typeface="Microsoft Sans Serif"/>
                <a:cs typeface="Microsoft Sans Serif"/>
              </a:rPr>
              <a:t>542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106" name="object 106"/>
          <p:cNvSpPr txBox="1"/>
          <p:nvPr/>
        </p:nvSpPr>
        <p:spPr>
          <a:xfrm>
            <a:off x="10126465" y="4645152"/>
            <a:ext cx="386080" cy="193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spc="15" dirty="0">
                <a:solidFill>
                  <a:srgbClr val="535353"/>
                </a:solidFill>
                <a:latin typeface="Microsoft Sans Serif"/>
                <a:cs typeface="Microsoft Sans Serif"/>
              </a:rPr>
              <a:t>1,319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107" name="object 107"/>
          <p:cNvSpPr txBox="1"/>
          <p:nvPr/>
        </p:nvSpPr>
        <p:spPr>
          <a:xfrm>
            <a:off x="8955099" y="5148072"/>
            <a:ext cx="215900" cy="766445"/>
          </a:xfrm>
          <a:prstGeom prst="rect">
            <a:avLst/>
          </a:prstGeom>
        </p:spPr>
        <p:txBody>
          <a:bodyPr vert="horz" wrap="square" lIns="0" tIns="30480" rIns="0" bIns="0" rtlCol="0">
            <a:spAutoFit/>
          </a:bodyPr>
          <a:lstStyle/>
          <a:p>
            <a:pPr marL="31115">
              <a:lnSpc>
                <a:spcPct val="100000"/>
              </a:lnSpc>
              <a:spcBef>
                <a:spcPts val="240"/>
              </a:spcBef>
            </a:pPr>
            <a:r>
              <a:rPr sz="1100" spc="25" dirty="0">
                <a:solidFill>
                  <a:srgbClr val="535353"/>
                </a:solidFill>
                <a:latin typeface="Microsoft Sans Serif"/>
                <a:cs typeface="Microsoft Sans Serif"/>
              </a:rPr>
              <a:t>42</a:t>
            </a:r>
            <a:endParaRPr sz="1100">
              <a:latin typeface="Microsoft Sans Serif"/>
              <a:cs typeface="Microsoft Sans Serif"/>
            </a:endParaRPr>
          </a:p>
          <a:p>
            <a:pPr marL="12700">
              <a:lnSpc>
                <a:spcPct val="100000"/>
              </a:lnSpc>
              <a:spcBef>
                <a:spcPts val="145"/>
              </a:spcBef>
            </a:pPr>
            <a:r>
              <a:rPr sz="1100" spc="25" dirty="0">
                <a:solidFill>
                  <a:srgbClr val="535353"/>
                </a:solidFill>
                <a:latin typeface="Microsoft Sans Serif"/>
                <a:cs typeface="Microsoft Sans Serif"/>
              </a:rPr>
              <a:t>21</a:t>
            </a:r>
            <a:endParaRPr sz="1100">
              <a:latin typeface="Microsoft Sans Serif"/>
              <a:cs typeface="Microsoft Sans Serif"/>
            </a:endParaRPr>
          </a:p>
          <a:p>
            <a:pPr marL="40640">
              <a:lnSpc>
                <a:spcPct val="100000"/>
              </a:lnSpc>
              <a:spcBef>
                <a:spcPts val="120"/>
              </a:spcBef>
            </a:pPr>
            <a:r>
              <a:rPr sz="1100" spc="25" dirty="0">
                <a:solidFill>
                  <a:srgbClr val="535353"/>
                </a:solidFill>
                <a:latin typeface="Microsoft Sans Serif"/>
                <a:cs typeface="Microsoft Sans Serif"/>
              </a:rPr>
              <a:t>52</a:t>
            </a:r>
            <a:endParaRPr sz="1100">
              <a:latin typeface="Microsoft Sans Serif"/>
              <a:cs typeface="Microsoft Sans Serif"/>
            </a:endParaRPr>
          </a:p>
          <a:p>
            <a:pPr marL="27940">
              <a:lnSpc>
                <a:spcPct val="100000"/>
              </a:lnSpc>
              <a:spcBef>
                <a:spcPts val="145"/>
              </a:spcBef>
            </a:pPr>
            <a:r>
              <a:rPr sz="1100" spc="25" dirty="0">
                <a:solidFill>
                  <a:srgbClr val="535353"/>
                </a:solidFill>
                <a:latin typeface="Microsoft Sans Serif"/>
                <a:cs typeface="Microsoft Sans Serif"/>
              </a:rPr>
              <a:t>38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108" name="object 108"/>
          <p:cNvSpPr txBox="1"/>
          <p:nvPr/>
        </p:nvSpPr>
        <p:spPr>
          <a:xfrm>
            <a:off x="7497947" y="2212847"/>
            <a:ext cx="1204595" cy="193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spc="-5" dirty="0">
                <a:solidFill>
                  <a:srgbClr val="535353"/>
                </a:solidFill>
                <a:latin typeface="Microsoft Sans Serif"/>
                <a:cs typeface="Microsoft Sans Serif"/>
              </a:rPr>
              <a:t>C-Level</a:t>
            </a:r>
            <a:r>
              <a:rPr sz="1100" spc="-20" dirty="0">
                <a:solidFill>
                  <a:srgbClr val="535353"/>
                </a:solidFill>
                <a:latin typeface="Microsoft Sans Serif"/>
                <a:cs typeface="Microsoft Sans Serif"/>
              </a:rPr>
              <a:t> Executives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109" name="object 109"/>
          <p:cNvSpPr txBox="1"/>
          <p:nvPr/>
        </p:nvSpPr>
        <p:spPr>
          <a:xfrm>
            <a:off x="7339768" y="3169919"/>
            <a:ext cx="1369695" cy="4038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35280" marR="5080" indent="-323215">
              <a:lnSpc>
                <a:spcPct val="112700"/>
              </a:lnSpc>
              <a:spcBef>
                <a:spcPts val="100"/>
              </a:spcBef>
            </a:pPr>
            <a:r>
              <a:rPr sz="1100" spc="5" dirty="0">
                <a:solidFill>
                  <a:srgbClr val="535353"/>
                </a:solidFill>
                <a:latin typeface="Microsoft Sans Serif"/>
                <a:cs typeface="Microsoft Sans Serif"/>
              </a:rPr>
              <a:t>High-Level </a:t>
            </a:r>
            <a:r>
              <a:rPr sz="1100" spc="-15" dirty="0">
                <a:solidFill>
                  <a:srgbClr val="535353"/>
                </a:solidFill>
                <a:latin typeface="Microsoft Sans Serif"/>
                <a:cs typeface="Microsoft Sans Serif"/>
              </a:rPr>
              <a:t>Execitives </a:t>
            </a:r>
            <a:r>
              <a:rPr sz="1100" spc="-280" dirty="0">
                <a:solidFill>
                  <a:srgbClr val="535353"/>
                </a:solidFill>
                <a:latin typeface="Microsoft Sans Serif"/>
                <a:cs typeface="Microsoft Sans Serif"/>
              </a:rPr>
              <a:t> </a:t>
            </a:r>
            <a:r>
              <a:rPr sz="1100" spc="25" dirty="0">
                <a:solidFill>
                  <a:srgbClr val="535353"/>
                </a:solidFill>
                <a:latin typeface="Microsoft Sans Serif"/>
                <a:cs typeface="Microsoft Sans Serif"/>
              </a:rPr>
              <a:t>(Director+)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110" name="object 110"/>
          <p:cNvSpPr txBox="1"/>
          <p:nvPr/>
        </p:nvSpPr>
        <p:spPr>
          <a:xfrm>
            <a:off x="7174984" y="4358640"/>
            <a:ext cx="1527810" cy="193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spc="80" dirty="0">
                <a:solidFill>
                  <a:srgbClr val="535353"/>
                </a:solidFill>
                <a:latin typeface="Microsoft Sans Serif"/>
                <a:cs typeface="Microsoft Sans Serif"/>
              </a:rPr>
              <a:t>M</a:t>
            </a:r>
            <a:r>
              <a:rPr sz="1100" spc="-55" dirty="0">
                <a:solidFill>
                  <a:srgbClr val="535353"/>
                </a:solidFill>
                <a:latin typeface="Microsoft Sans Serif"/>
                <a:cs typeface="Microsoft Sans Serif"/>
              </a:rPr>
              <a:t>i</a:t>
            </a:r>
            <a:r>
              <a:rPr sz="1100" spc="180" dirty="0">
                <a:solidFill>
                  <a:srgbClr val="535353"/>
                </a:solidFill>
                <a:latin typeface="Microsoft Sans Serif"/>
                <a:cs typeface="Microsoft Sans Serif"/>
              </a:rPr>
              <a:t>d</a:t>
            </a:r>
            <a:r>
              <a:rPr sz="1100" spc="-70" dirty="0">
                <a:solidFill>
                  <a:srgbClr val="535353"/>
                </a:solidFill>
                <a:latin typeface="Microsoft Sans Serif"/>
                <a:cs typeface="Microsoft Sans Serif"/>
              </a:rPr>
              <a:t>-</a:t>
            </a:r>
            <a:r>
              <a:rPr sz="1100" spc="-20" dirty="0">
                <a:solidFill>
                  <a:srgbClr val="535353"/>
                </a:solidFill>
                <a:latin typeface="Microsoft Sans Serif"/>
                <a:cs typeface="Microsoft Sans Serif"/>
              </a:rPr>
              <a:t>L</a:t>
            </a:r>
            <a:r>
              <a:rPr sz="1100" spc="-15" dirty="0">
                <a:solidFill>
                  <a:srgbClr val="535353"/>
                </a:solidFill>
                <a:latin typeface="Microsoft Sans Serif"/>
                <a:cs typeface="Microsoft Sans Serif"/>
              </a:rPr>
              <a:t>e</a:t>
            </a:r>
            <a:r>
              <a:rPr sz="1100" spc="-55" dirty="0">
                <a:solidFill>
                  <a:srgbClr val="535353"/>
                </a:solidFill>
                <a:latin typeface="Microsoft Sans Serif"/>
                <a:cs typeface="Microsoft Sans Serif"/>
              </a:rPr>
              <a:t>v</a:t>
            </a:r>
            <a:r>
              <a:rPr sz="1100" spc="85" dirty="0">
                <a:solidFill>
                  <a:srgbClr val="535353"/>
                </a:solidFill>
                <a:latin typeface="Microsoft Sans Serif"/>
                <a:cs typeface="Microsoft Sans Serif"/>
              </a:rPr>
              <a:t>e</a:t>
            </a:r>
            <a:r>
              <a:rPr sz="1100" spc="25" dirty="0">
                <a:solidFill>
                  <a:srgbClr val="535353"/>
                </a:solidFill>
                <a:latin typeface="Microsoft Sans Serif"/>
                <a:cs typeface="Microsoft Sans Serif"/>
              </a:rPr>
              <a:t>l</a:t>
            </a:r>
            <a:r>
              <a:rPr sz="1100" spc="-70" dirty="0">
                <a:solidFill>
                  <a:srgbClr val="535353"/>
                </a:solidFill>
                <a:latin typeface="Microsoft Sans Serif"/>
                <a:cs typeface="Microsoft Sans Serif"/>
              </a:rPr>
              <a:t> (</a:t>
            </a:r>
            <a:r>
              <a:rPr sz="1100" spc="45" dirty="0">
                <a:solidFill>
                  <a:srgbClr val="535353"/>
                </a:solidFill>
                <a:latin typeface="Microsoft Sans Serif"/>
                <a:cs typeface="Microsoft Sans Serif"/>
              </a:rPr>
              <a:t>M</a:t>
            </a:r>
            <a:r>
              <a:rPr sz="1100" spc="20" dirty="0">
                <a:solidFill>
                  <a:srgbClr val="535353"/>
                </a:solidFill>
                <a:latin typeface="Microsoft Sans Serif"/>
                <a:cs typeface="Microsoft Sans Serif"/>
              </a:rPr>
              <a:t>a</a:t>
            </a:r>
            <a:r>
              <a:rPr sz="1100" spc="-15" dirty="0">
                <a:solidFill>
                  <a:srgbClr val="535353"/>
                </a:solidFill>
                <a:latin typeface="Microsoft Sans Serif"/>
                <a:cs typeface="Microsoft Sans Serif"/>
              </a:rPr>
              <a:t>na</a:t>
            </a:r>
            <a:r>
              <a:rPr sz="1100" spc="80" dirty="0">
                <a:solidFill>
                  <a:srgbClr val="535353"/>
                </a:solidFill>
                <a:latin typeface="Microsoft Sans Serif"/>
                <a:cs typeface="Microsoft Sans Serif"/>
              </a:rPr>
              <a:t>g</a:t>
            </a:r>
            <a:r>
              <a:rPr sz="1100" spc="85" dirty="0">
                <a:solidFill>
                  <a:srgbClr val="535353"/>
                </a:solidFill>
                <a:latin typeface="Microsoft Sans Serif"/>
                <a:cs typeface="Microsoft Sans Serif"/>
              </a:rPr>
              <a:t>e</a:t>
            </a:r>
            <a:r>
              <a:rPr sz="1100" spc="-75" dirty="0">
                <a:solidFill>
                  <a:srgbClr val="535353"/>
                </a:solidFill>
                <a:latin typeface="Microsoft Sans Serif"/>
                <a:cs typeface="Microsoft Sans Serif"/>
              </a:rPr>
              <a:t>r</a:t>
            </a:r>
            <a:r>
              <a:rPr sz="1100" spc="-65" dirty="0">
                <a:solidFill>
                  <a:srgbClr val="535353"/>
                </a:solidFill>
                <a:latin typeface="Microsoft Sans Serif"/>
                <a:cs typeface="Microsoft Sans Serif"/>
              </a:rPr>
              <a:t>s</a:t>
            </a:r>
            <a:r>
              <a:rPr sz="1100" spc="15" dirty="0">
                <a:solidFill>
                  <a:srgbClr val="535353"/>
                </a:solidFill>
                <a:latin typeface="Microsoft Sans Serif"/>
                <a:cs typeface="Microsoft Sans Serif"/>
              </a:rPr>
              <a:t> </a:t>
            </a:r>
            <a:r>
              <a:rPr sz="1100" spc="55" dirty="0">
                <a:solidFill>
                  <a:srgbClr val="535353"/>
                </a:solidFill>
                <a:latin typeface="Microsoft Sans Serif"/>
                <a:cs typeface="Microsoft Sans Serif"/>
              </a:rPr>
              <a:t>+</a:t>
            </a:r>
            <a:r>
              <a:rPr sz="1100" spc="-40" dirty="0">
                <a:solidFill>
                  <a:srgbClr val="535353"/>
                </a:solidFill>
                <a:latin typeface="Microsoft Sans Serif"/>
                <a:cs typeface="Microsoft Sans Serif"/>
              </a:rPr>
              <a:t>)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111" name="object 111"/>
          <p:cNvSpPr txBox="1"/>
          <p:nvPr/>
        </p:nvSpPr>
        <p:spPr>
          <a:xfrm>
            <a:off x="7217656" y="5434584"/>
            <a:ext cx="1497330" cy="193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spc="-55" dirty="0">
                <a:solidFill>
                  <a:srgbClr val="535353"/>
                </a:solidFill>
                <a:latin typeface="Microsoft Sans Serif"/>
                <a:cs typeface="Microsoft Sans Serif"/>
              </a:rPr>
              <a:t>S</a:t>
            </a:r>
            <a:r>
              <a:rPr sz="1100" spc="-10" dirty="0">
                <a:solidFill>
                  <a:srgbClr val="535353"/>
                </a:solidFill>
                <a:latin typeface="Microsoft Sans Serif"/>
                <a:cs typeface="Microsoft Sans Serif"/>
              </a:rPr>
              <a:t>m</a:t>
            </a:r>
            <a:r>
              <a:rPr sz="1100" spc="-15" dirty="0">
                <a:solidFill>
                  <a:srgbClr val="535353"/>
                </a:solidFill>
                <a:latin typeface="Microsoft Sans Serif"/>
                <a:cs typeface="Microsoft Sans Serif"/>
              </a:rPr>
              <a:t>a</a:t>
            </a:r>
            <a:r>
              <a:rPr sz="1100" spc="45" dirty="0">
                <a:solidFill>
                  <a:srgbClr val="535353"/>
                </a:solidFill>
                <a:latin typeface="Microsoft Sans Serif"/>
                <a:cs typeface="Microsoft Sans Serif"/>
              </a:rPr>
              <a:t>l</a:t>
            </a:r>
            <a:r>
              <a:rPr sz="1100" spc="25" dirty="0">
                <a:solidFill>
                  <a:srgbClr val="535353"/>
                </a:solidFill>
                <a:latin typeface="Microsoft Sans Serif"/>
                <a:cs typeface="Microsoft Sans Serif"/>
              </a:rPr>
              <a:t>l</a:t>
            </a:r>
            <a:r>
              <a:rPr sz="1100" spc="-70" dirty="0">
                <a:solidFill>
                  <a:srgbClr val="535353"/>
                </a:solidFill>
                <a:latin typeface="Microsoft Sans Serif"/>
                <a:cs typeface="Microsoft Sans Serif"/>
              </a:rPr>
              <a:t> </a:t>
            </a:r>
            <a:r>
              <a:rPr sz="1100" spc="-35" dirty="0">
                <a:solidFill>
                  <a:srgbClr val="535353"/>
                </a:solidFill>
                <a:latin typeface="Microsoft Sans Serif"/>
                <a:cs typeface="Microsoft Sans Serif"/>
              </a:rPr>
              <a:t>B</a:t>
            </a:r>
            <a:r>
              <a:rPr sz="1100" spc="-15" dirty="0">
                <a:solidFill>
                  <a:srgbClr val="535353"/>
                </a:solidFill>
                <a:latin typeface="Microsoft Sans Serif"/>
                <a:cs typeface="Microsoft Sans Serif"/>
              </a:rPr>
              <a:t>u</a:t>
            </a:r>
            <a:r>
              <a:rPr sz="1100" spc="-55" dirty="0">
                <a:solidFill>
                  <a:srgbClr val="535353"/>
                </a:solidFill>
                <a:latin typeface="Microsoft Sans Serif"/>
                <a:cs typeface="Microsoft Sans Serif"/>
              </a:rPr>
              <a:t>s</a:t>
            </a:r>
            <a:r>
              <a:rPr sz="1100" spc="40" dirty="0">
                <a:solidFill>
                  <a:srgbClr val="535353"/>
                </a:solidFill>
                <a:latin typeface="Microsoft Sans Serif"/>
                <a:cs typeface="Microsoft Sans Serif"/>
              </a:rPr>
              <a:t>i</a:t>
            </a:r>
            <a:r>
              <a:rPr sz="1100" spc="-15" dirty="0">
                <a:solidFill>
                  <a:srgbClr val="535353"/>
                </a:solidFill>
                <a:latin typeface="Microsoft Sans Serif"/>
                <a:cs typeface="Microsoft Sans Serif"/>
              </a:rPr>
              <a:t>n</a:t>
            </a:r>
            <a:r>
              <a:rPr sz="1100" spc="85" dirty="0">
                <a:solidFill>
                  <a:srgbClr val="535353"/>
                </a:solidFill>
                <a:latin typeface="Microsoft Sans Serif"/>
                <a:cs typeface="Microsoft Sans Serif"/>
              </a:rPr>
              <a:t>e</a:t>
            </a:r>
            <a:r>
              <a:rPr sz="1100" spc="-55" dirty="0">
                <a:solidFill>
                  <a:srgbClr val="535353"/>
                </a:solidFill>
                <a:latin typeface="Microsoft Sans Serif"/>
                <a:cs typeface="Microsoft Sans Serif"/>
              </a:rPr>
              <a:t>s</a:t>
            </a:r>
            <a:r>
              <a:rPr sz="1100" spc="-65" dirty="0">
                <a:solidFill>
                  <a:srgbClr val="535353"/>
                </a:solidFill>
                <a:latin typeface="Microsoft Sans Serif"/>
                <a:cs typeface="Microsoft Sans Serif"/>
              </a:rPr>
              <a:t>s</a:t>
            </a:r>
            <a:r>
              <a:rPr sz="1100" spc="-85" dirty="0">
                <a:solidFill>
                  <a:srgbClr val="535353"/>
                </a:solidFill>
                <a:latin typeface="Microsoft Sans Serif"/>
                <a:cs typeface="Microsoft Sans Serif"/>
              </a:rPr>
              <a:t> </a:t>
            </a:r>
            <a:r>
              <a:rPr sz="1100" spc="140" dirty="0">
                <a:solidFill>
                  <a:srgbClr val="535353"/>
                </a:solidFill>
                <a:latin typeface="Microsoft Sans Serif"/>
                <a:cs typeface="Microsoft Sans Serif"/>
              </a:rPr>
              <a:t>O</a:t>
            </a:r>
            <a:r>
              <a:rPr sz="1100" spc="5" dirty="0">
                <a:solidFill>
                  <a:srgbClr val="535353"/>
                </a:solidFill>
                <a:latin typeface="Microsoft Sans Serif"/>
                <a:cs typeface="Microsoft Sans Serif"/>
              </a:rPr>
              <a:t>w</a:t>
            </a:r>
            <a:r>
              <a:rPr sz="1100" spc="-20" dirty="0">
                <a:solidFill>
                  <a:srgbClr val="535353"/>
                </a:solidFill>
                <a:latin typeface="Microsoft Sans Serif"/>
                <a:cs typeface="Microsoft Sans Serif"/>
              </a:rPr>
              <a:t>n</a:t>
            </a:r>
            <a:r>
              <a:rPr sz="1100" spc="85" dirty="0">
                <a:solidFill>
                  <a:srgbClr val="535353"/>
                </a:solidFill>
                <a:latin typeface="Microsoft Sans Serif"/>
                <a:cs typeface="Microsoft Sans Serif"/>
              </a:rPr>
              <a:t>e</a:t>
            </a:r>
            <a:r>
              <a:rPr sz="1100" spc="25" dirty="0">
                <a:solidFill>
                  <a:srgbClr val="535353"/>
                </a:solidFill>
                <a:latin typeface="Microsoft Sans Serif"/>
                <a:cs typeface="Microsoft Sans Serif"/>
              </a:rPr>
              <a:t>r</a:t>
            </a:r>
            <a:r>
              <a:rPr sz="1100" spc="-65" dirty="0">
                <a:solidFill>
                  <a:srgbClr val="535353"/>
                </a:solidFill>
                <a:latin typeface="Microsoft Sans Serif"/>
                <a:cs typeface="Microsoft Sans Serif"/>
              </a:rPr>
              <a:t>s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112" name="object 112"/>
          <p:cNvSpPr/>
          <p:nvPr/>
        </p:nvSpPr>
        <p:spPr>
          <a:xfrm>
            <a:off x="8184766" y="6317687"/>
            <a:ext cx="86360" cy="86360"/>
          </a:xfrm>
          <a:custGeom>
            <a:avLst/>
            <a:gdLst/>
            <a:ahLst/>
            <a:cxnLst/>
            <a:rect l="l" t="t" r="r" b="b"/>
            <a:pathLst>
              <a:path w="86359" h="86360">
                <a:moveTo>
                  <a:pt x="85867" y="0"/>
                </a:moveTo>
                <a:lnTo>
                  <a:pt x="0" y="0"/>
                </a:lnTo>
                <a:lnTo>
                  <a:pt x="0" y="85868"/>
                </a:lnTo>
                <a:lnTo>
                  <a:pt x="85867" y="85868"/>
                </a:lnTo>
                <a:lnTo>
                  <a:pt x="85867" y="0"/>
                </a:lnTo>
                <a:close/>
              </a:path>
            </a:pathLst>
          </a:custGeom>
          <a:solidFill>
            <a:srgbClr val="ED5AB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3" name="object 113"/>
          <p:cNvSpPr/>
          <p:nvPr/>
        </p:nvSpPr>
        <p:spPr>
          <a:xfrm>
            <a:off x="8608260" y="6317687"/>
            <a:ext cx="86360" cy="86360"/>
          </a:xfrm>
          <a:custGeom>
            <a:avLst/>
            <a:gdLst/>
            <a:ahLst/>
            <a:cxnLst/>
            <a:rect l="l" t="t" r="r" b="b"/>
            <a:pathLst>
              <a:path w="86359" h="86360">
                <a:moveTo>
                  <a:pt x="85868" y="0"/>
                </a:moveTo>
                <a:lnTo>
                  <a:pt x="0" y="0"/>
                </a:lnTo>
                <a:lnTo>
                  <a:pt x="0" y="85868"/>
                </a:lnTo>
                <a:lnTo>
                  <a:pt x="85868" y="85868"/>
                </a:lnTo>
                <a:lnTo>
                  <a:pt x="85868" y="0"/>
                </a:lnTo>
                <a:close/>
              </a:path>
            </a:pathLst>
          </a:custGeom>
          <a:solidFill>
            <a:srgbClr val="FDE44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4" name="object 114"/>
          <p:cNvSpPr/>
          <p:nvPr/>
        </p:nvSpPr>
        <p:spPr>
          <a:xfrm>
            <a:off x="9053345" y="6317687"/>
            <a:ext cx="86360" cy="86360"/>
          </a:xfrm>
          <a:custGeom>
            <a:avLst/>
            <a:gdLst/>
            <a:ahLst/>
            <a:cxnLst/>
            <a:rect l="l" t="t" r="r" b="b"/>
            <a:pathLst>
              <a:path w="86359" h="86360">
                <a:moveTo>
                  <a:pt x="85868" y="0"/>
                </a:moveTo>
                <a:lnTo>
                  <a:pt x="0" y="0"/>
                </a:lnTo>
                <a:lnTo>
                  <a:pt x="0" y="85868"/>
                </a:lnTo>
                <a:lnTo>
                  <a:pt x="85868" y="85868"/>
                </a:lnTo>
                <a:lnTo>
                  <a:pt x="85868" y="0"/>
                </a:lnTo>
                <a:close/>
              </a:path>
            </a:pathLst>
          </a:custGeom>
          <a:solidFill>
            <a:srgbClr val="49BCF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5" name="object 115"/>
          <p:cNvSpPr/>
          <p:nvPr/>
        </p:nvSpPr>
        <p:spPr>
          <a:xfrm>
            <a:off x="9454487" y="6317687"/>
            <a:ext cx="86360" cy="86360"/>
          </a:xfrm>
          <a:custGeom>
            <a:avLst/>
            <a:gdLst/>
            <a:ahLst/>
            <a:cxnLst/>
            <a:rect l="l" t="t" r="r" b="b"/>
            <a:pathLst>
              <a:path w="86359" h="86360">
                <a:moveTo>
                  <a:pt x="85867" y="0"/>
                </a:moveTo>
                <a:lnTo>
                  <a:pt x="0" y="0"/>
                </a:lnTo>
                <a:lnTo>
                  <a:pt x="0" y="85868"/>
                </a:lnTo>
                <a:lnTo>
                  <a:pt x="85867" y="85868"/>
                </a:lnTo>
                <a:lnTo>
                  <a:pt x="85867" y="0"/>
                </a:lnTo>
                <a:close/>
              </a:path>
            </a:pathLst>
          </a:custGeom>
          <a:solidFill>
            <a:srgbClr val="8ACA3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6" name="object 116"/>
          <p:cNvSpPr txBox="1"/>
          <p:nvPr/>
        </p:nvSpPr>
        <p:spPr>
          <a:xfrm>
            <a:off x="8296104" y="6242303"/>
            <a:ext cx="1466850" cy="193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435609" algn="l"/>
                <a:tab pos="880744" algn="l"/>
                <a:tab pos="1282065" algn="l"/>
              </a:tabLst>
            </a:pPr>
            <a:r>
              <a:rPr sz="1100" spc="5" dirty="0">
                <a:solidFill>
                  <a:srgbClr val="535353"/>
                </a:solidFill>
                <a:latin typeface="Microsoft Sans Serif"/>
                <a:cs typeface="Microsoft Sans Serif"/>
              </a:rPr>
              <a:t>V</a:t>
            </a:r>
            <a:r>
              <a:rPr sz="1100" spc="-5" dirty="0">
                <a:solidFill>
                  <a:srgbClr val="535353"/>
                </a:solidFill>
                <a:latin typeface="Microsoft Sans Serif"/>
                <a:cs typeface="Microsoft Sans Serif"/>
              </a:rPr>
              <a:t>N</a:t>
            </a:r>
            <a:r>
              <a:rPr sz="1100" dirty="0">
                <a:solidFill>
                  <a:srgbClr val="535353"/>
                </a:solidFill>
                <a:latin typeface="Microsoft Sans Serif"/>
                <a:cs typeface="Microsoft Sans Serif"/>
              </a:rPr>
              <a:t>	</a:t>
            </a:r>
            <a:r>
              <a:rPr sz="1100" spc="-40" dirty="0">
                <a:solidFill>
                  <a:srgbClr val="535353"/>
                </a:solidFill>
                <a:latin typeface="Microsoft Sans Serif"/>
                <a:cs typeface="Microsoft Sans Serif"/>
              </a:rPr>
              <a:t>T</a:t>
            </a:r>
            <a:r>
              <a:rPr sz="1100" spc="-10" dirty="0">
                <a:solidFill>
                  <a:srgbClr val="535353"/>
                </a:solidFill>
                <a:latin typeface="Microsoft Sans Serif"/>
                <a:cs typeface="Microsoft Sans Serif"/>
              </a:rPr>
              <a:t>W</a:t>
            </a:r>
            <a:r>
              <a:rPr sz="1100" dirty="0">
                <a:solidFill>
                  <a:srgbClr val="535353"/>
                </a:solidFill>
                <a:latin typeface="Microsoft Sans Serif"/>
                <a:cs typeface="Microsoft Sans Serif"/>
              </a:rPr>
              <a:t>	</a:t>
            </a:r>
            <a:r>
              <a:rPr sz="1100" spc="-85" dirty="0">
                <a:solidFill>
                  <a:srgbClr val="535353"/>
                </a:solidFill>
                <a:latin typeface="Microsoft Sans Serif"/>
                <a:cs typeface="Microsoft Sans Serif"/>
              </a:rPr>
              <a:t>K</a:t>
            </a:r>
            <a:r>
              <a:rPr sz="1100" spc="-95" dirty="0">
                <a:solidFill>
                  <a:srgbClr val="535353"/>
                </a:solidFill>
                <a:latin typeface="Microsoft Sans Serif"/>
                <a:cs typeface="Microsoft Sans Serif"/>
              </a:rPr>
              <a:t>R</a:t>
            </a:r>
            <a:r>
              <a:rPr sz="1100" dirty="0">
                <a:solidFill>
                  <a:srgbClr val="535353"/>
                </a:solidFill>
                <a:latin typeface="Microsoft Sans Serif"/>
                <a:cs typeface="Microsoft Sans Serif"/>
              </a:rPr>
              <a:t>	</a:t>
            </a:r>
            <a:r>
              <a:rPr sz="1100" spc="-95" dirty="0">
                <a:solidFill>
                  <a:srgbClr val="535353"/>
                </a:solidFill>
                <a:latin typeface="Microsoft Sans Serif"/>
                <a:cs typeface="Microsoft Sans Serif"/>
              </a:rPr>
              <a:t>PH</a:t>
            </a:r>
            <a:endParaRPr sz="110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393205" y="1792223"/>
            <a:ext cx="1691639" cy="155575"/>
          </a:xfrm>
          <a:custGeom>
            <a:avLst/>
            <a:gdLst/>
            <a:ahLst/>
            <a:cxnLst/>
            <a:rect l="l" t="t" r="r" b="b"/>
            <a:pathLst>
              <a:path w="1691639" h="155575">
                <a:moveTo>
                  <a:pt x="1691370" y="0"/>
                </a:moveTo>
                <a:lnTo>
                  <a:pt x="0" y="0"/>
                </a:lnTo>
                <a:lnTo>
                  <a:pt x="0" y="155448"/>
                </a:lnTo>
                <a:lnTo>
                  <a:pt x="1691370" y="155448"/>
                </a:lnTo>
                <a:lnTo>
                  <a:pt x="1691370" y="0"/>
                </a:lnTo>
                <a:close/>
              </a:path>
            </a:pathLst>
          </a:custGeom>
          <a:solidFill>
            <a:srgbClr val="BDB2F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1393205" y="2697479"/>
            <a:ext cx="1722120" cy="155575"/>
          </a:xfrm>
          <a:custGeom>
            <a:avLst/>
            <a:gdLst/>
            <a:ahLst/>
            <a:cxnLst/>
            <a:rect l="l" t="t" r="r" b="b"/>
            <a:pathLst>
              <a:path w="1722120" h="155575">
                <a:moveTo>
                  <a:pt x="1721850" y="0"/>
                </a:moveTo>
                <a:lnTo>
                  <a:pt x="0" y="0"/>
                </a:lnTo>
                <a:lnTo>
                  <a:pt x="0" y="155448"/>
                </a:lnTo>
                <a:lnTo>
                  <a:pt x="1721850" y="155448"/>
                </a:lnTo>
                <a:lnTo>
                  <a:pt x="1721850" y="0"/>
                </a:lnTo>
                <a:close/>
              </a:path>
            </a:pathLst>
          </a:custGeom>
          <a:solidFill>
            <a:srgbClr val="BDB2F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1393205" y="3602735"/>
            <a:ext cx="69850" cy="155575"/>
          </a:xfrm>
          <a:custGeom>
            <a:avLst/>
            <a:gdLst/>
            <a:ahLst/>
            <a:cxnLst/>
            <a:rect l="l" t="t" r="r" b="b"/>
            <a:pathLst>
              <a:path w="69850" h="155575">
                <a:moveTo>
                  <a:pt x="69834" y="0"/>
                </a:moveTo>
                <a:lnTo>
                  <a:pt x="0" y="0"/>
                </a:lnTo>
                <a:lnTo>
                  <a:pt x="0" y="155447"/>
                </a:lnTo>
                <a:lnTo>
                  <a:pt x="69834" y="155447"/>
                </a:lnTo>
                <a:lnTo>
                  <a:pt x="69834" y="0"/>
                </a:lnTo>
                <a:close/>
              </a:path>
            </a:pathLst>
          </a:custGeom>
          <a:solidFill>
            <a:srgbClr val="BDB2F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1393205" y="4507991"/>
            <a:ext cx="52069" cy="155575"/>
          </a:xfrm>
          <a:custGeom>
            <a:avLst/>
            <a:gdLst/>
            <a:ahLst/>
            <a:cxnLst/>
            <a:rect l="l" t="t" r="r" b="b"/>
            <a:pathLst>
              <a:path w="52069" h="155575">
                <a:moveTo>
                  <a:pt x="51546" y="0"/>
                </a:moveTo>
                <a:lnTo>
                  <a:pt x="0" y="0"/>
                </a:lnTo>
                <a:lnTo>
                  <a:pt x="0" y="155447"/>
                </a:lnTo>
                <a:lnTo>
                  <a:pt x="51546" y="155447"/>
                </a:lnTo>
                <a:lnTo>
                  <a:pt x="51546" y="0"/>
                </a:lnTo>
                <a:close/>
              </a:path>
            </a:pathLst>
          </a:custGeom>
          <a:solidFill>
            <a:srgbClr val="BDB2F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1393205" y="5413247"/>
            <a:ext cx="210185" cy="155575"/>
          </a:xfrm>
          <a:custGeom>
            <a:avLst/>
            <a:gdLst/>
            <a:ahLst/>
            <a:cxnLst/>
            <a:rect l="l" t="t" r="r" b="b"/>
            <a:pathLst>
              <a:path w="210184" h="155575">
                <a:moveTo>
                  <a:pt x="210042" y="0"/>
                </a:moveTo>
                <a:lnTo>
                  <a:pt x="0" y="0"/>
                </a:lnTo>
                <a:lnTo>
                  <a:pt x="0" y="155447"/>
                </a:lnTo>
                <a:lnTo>
                  <a:pt x="210042" y="155447"/>
                </a:lnTo>
                <a:lnTo>
                  <a:pt x="210042" y="0"/>
                </a:lnTo>
                <a:close/>
              </a:path>
            </a:pathLst>
          </a:custGeom>
          <a:solidFill>
            <a:srgbClr val="BDB2F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1393205" y="1947672"/>
            <a:ext cx="143510" cy="155575"/>
          </a:xfrm>
          <a:custGeom>
            <a:avLst/>
            <a:gdLst/>
            <a:ahLst/>
            <a:cxnLst/>
            <a:rect l="l" t="t" r="r" b="b"/>
            <a:pathLst>
              <a:path w="143509" h="155575">
                <a:moveTo>
                  <a:pt x="142986" y="0"/>
                </a:moveTo>
                <a:lnTo>
                  <a:pt x="0" y="0"/>
                </a:lnTo>
                <a:lnTo>
                  <a:pt x="0" y="155448"/>
                </a:lnTo>
                <a:lnTo>
                  <a:pt x="142986" y="155448"/>
                </a:lnTo>
                <a:lnTo>
                  <a:pt x="142986" y="0"/>
                </a:lnTo>
                <a:close/>
              </a:path>
            </a:pathLst>
          </a:custGeom>
          <a:solidFill>
            <a:srgbClr val="D2DC4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1393205" y="2852927"/>
            <a:ext cx="109855" cy="155575"/>
          </a:xfrm>
          <a:custGeom>
            <a:avLst/>
            <a:gdLst/>
            <a:ahLst/>
            <a:cxnLst/>
            <a:rect l="l" t="t" r="r" b="b"/>
            <a:pathLst>
              <a:path w="109855" h="155575">
                <a:moveTo>
                  <a:pt x="109458" y="0"/>
                </a:moveTo>
                <a:lnTo>
                  <a:pt x="0" y="0"/>
                </a:lnTo>
                <a:lnTo>
                  <a:pt x="0" y="155448"/>
                </a:lnTo>
                <a:lnTo>
                  <a:pt x="109458" y="155448"/>
                </a:lnTo>
                <a:lnTo>
                  <a:pt x="109458" y="0"/>
                </a:lnTo>
                <a:close/>
              </a:path>
            </a:pathLst>
          </a:custGeom>
          <a:solidFill>
            <a:srgbClr val="D2DC4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1393205" y="3758184"/>
            <a:ext cx="6350" cy="155575"/>
          </a:xfrm>
          <a:custGeom>
            <a:avLst/>
            <a:gdLst/>
            <a:ahLst/>
            <a:cxnLst/>
            <a:rect l="l" t="t" r="r" b="b"/>
            <a:pathLst>
              <a:path w="6350" h="155575">
                <a:moveTo>
                  <a:pt x="5826" y="0"/>
                </a:moveTo>
                <a:lnTo>
                  <a:pt x="0" y="0"/>
                </a:lnTo>
                <a:lnTo>
                  <a:pt x="0" y="155448"/>
                </a:lnTo>
                <a:lnTo>
                  <a:pt x="5826" y="155448"/>
                </a:lnTo>
                <a:lnTo>
                  <a:pt x="5826" y="0"/>
                </a:lnTo>
                <a:close/>
              </a:path>
            </a:pathLst>
          </a:custGeom>
          <a:solidFill>
            <a:srgbClr val="D2DC4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1393205" y="4663440"/>
            <a:ext cx="3175" cy="155575"/>
          </a:xfrm>
          <a:custGeom>
            <a:avLst/>
            <a:gdLst/>
            <a:ahLst/>
            <a:cxnLst/>
            <a:rect l="l" t="t" r="r" b="b"/>
            <a:pathLst>
              <a:path w="3175" h="155575">
                <a:moveTo>
                  <a:pt x="3047" y="0"/>
                </a:moveTo>
                <a:lnTo>
                  <a:pt x="0" y="0"/>
                </a:lnTo>
                <a:lnTo>
                  <a:pt x="0" y="155448"/>
                </a:lnTo>
                <a:lnTo>
                  <a:pt x="3047" y="155448"/>
                </a:lnTo>
                <a:lnTo>
                  <a:pt x="3047" y="0"/>
                </a:lnTo>
                <a:close/>
              </a:path>
            </a:pathLst>
          </a:custGeom>
          <a:solidFill>
            <a:srgbClr val="D2DC4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1393205" y="5568696"/>
            <a:ext cx="27305" cy="155575"/>
          </a:xfrm>
          <a:custGeom>
            <a:avLst/>
            <a:gdLst/>
            <a:ahLst/>
            <a:cxnLst/>
            <a:rect l="l" t="t" r="r" b="b"/>
            <a:pathLst>
              <a:path w="27305" h="155575">
                <a:moveTo>
                  <a:pt x="27162" y="0"/>
                </a:moveTo>
                <a:lnTo>
                  <a:pt x="0" y="0"/>
                </a:lnTo>
                <a:lnTo>
                  <a:pt x="0" y="155447"/>
                </a:lnTo>
                <a:lnTo>
                  <a:pt x="27162" y="155447"/>
                </a:lnTo>
                <a:lnTo>
                  <a:pt x="27162" y="0"/>
                </a:lnTo>
                <a:close/>
              </a:path>
            </a:pathLst>
          </a:custGeom>
          <a:solidFill>
            <a:srgbClr val="D2DC4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1393205" y="2103120"/>
            <a:ext cx="252729" cy="155575"/>
          </a:xfrm>
          <a:custGeom>
            <a:avLst/>
            <a:gdLst/>
            <a:ahLst/>
            <a:cxnLst/>
            <a:rect l="l" t="t" r="r" b="b"/>
            <a:pathLst>
              <a:path w="252730" h="155575">
                <a:moveTo>
                  <a:pt x="252714" y="0"/>
                </a:moveTo>
                <a:lnTo>
                  <a:pt x="0" y="0"/>
                </a:lnTo>
                <a:lnTo>
                  <a:pt x="0" y="155447"/>
                </a:lnTo>
                <a:lnTo>
                  <a:pt x="252714" y="155447"/>
                </a:lnTo>
                <a:lnTo>
                  <a:pt x="252714" y="0"/>
                </a:lnTo>
                <a:close/>
              </a:path>
            </a:pathLst>
          </a:custGeom>
          <a:solidFill>
            <a:srgbClr val="DB386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1393205" y="3008376"/>
            <a:ext cx="222250" cy="155575"/>
          </a:xfrm>
          <a:custGeom>
            <a:avLst/>
            <a:gdLst/>
            <a:ahLst/>
            <a:cxnLst/>
            <a:rect l="l" t="t" r="r" b="b"/>
            <a:pathLst>
              <a:path w="222250" h="155575">
                <a:moveTo>
                  <a:pt x="222234" y="0"/>
                </a:moveTo>
                <a:lnTo>
                  <a:pt x="0" y="0"/>
                </a:lnTo>
                <a:lnTo>
                  <a:pt x="0" y="155448"/>
                </a:lnTo>
                <a:lnTo>
                  <a:pt x="222234" y="155448"/>
                </a:lnTo>
                <a:lnTo>
                  <a:pt x="222234" y="0"/>
                </a:lnTo>
                <a:close/>
              </a:path>
            </a:pathLst>
          </a:custGeom>
          <a:solidFill>
            <a:srgbClr val="DB386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1393205" y="3913632"/>
            <a:ext cx="6350" cy="155575"/>
          </a:xfrm>
          <a:custGeom>
            <a:avLst/>
            <a:gdLst/>
            <a:ahLst/>
            <a:cxnLst/>
            <a:rect l="l" t="t" r="r" b="b"/>
            <a:pathLst>
              <a:path w="6350" h="155575">
                <a:moveTo>
                  <a:pt x="5826" y="0"/>
                </a:moveTo>
                <a:lnTo>
                  <a:pt x="0" y="0"/>
                </a:lnTo>
                <a:lnTo>
                  <a:pt x="0" y="155448"/>
                </a:lnTo>
                <a:lnTo>
                  <a:pt x="5826" y="155448"/>
                </a:lnTo>
                <a:lnTo>
                  <a:pt x="5826" y="0"/>
                </a:lnTo>
                <a:close/>
              </a:path>
            </a:pathLst>
          </a:custGeom>
          <a:solidFill>
            <a:srgbClr val="DB386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1393205" y="4818888"/>
            <a:ext cx="12065" cy="155575"/>
          </a:xfrm>
          <a:custGeom>
            <a:avLst/>
            <a:gdLst/>
            <a:ahLst/>
            <a:cxnLst/>
            <a:rect l="l" t="t" r="r" b="b"/>
            <a:pathLst>
              <a:path w="12065" h="155575">
                <a:moveTo>
                  <a:pt x="11922" y="0"/>
                </a:moveTo>
                <a:lnTo>
                  <a:pt x="0" y="0"/>
                </a:lnTo>
                <a:lnTo>
                  <a:pt x="0" y="155448"/>
                </a:lnTo>
                <a:lnTo>
                  <a:pt x="11922" y="155448"/>
                </a:lnTo>
                <a:lnTo>
                  <a:pt x="11922" y="0"/>
                </a:lnTo>
                <a:close/>
              </a:path>
            </a:pathLst>
          </a:custGeom>
          <a:solidFill>
            <a:srgbClr val="DB386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1393205" y="5724143"/>
            <a:ext cx="69850" cy="155575"/>
          </a:xfrm>
          <a:custGeom>
            <a:avLst/>
            <a:gdLst/>
            <a:ahLst/>
            <a:cxnLst/>
            <a:rect l="l" t="t" r="r" b="b"/>
            <a:pathLst>
              <a:path w="69850" h="155575">
                <a:moveTo>
                  <a:pt x="69834" y="0"/>
                </a:moveTo>
                <a:lnTo>
                  <a:pt x="0" y="0"/>
                </a:lnTo>
                <a:lnTo>
                  <a:pt x="0" y="155447"/>
                </a:lnTo>
                <a:lnTo>
                  <a:pt x="69834" y="155447"/>
                </a:lnTo>
                <a:lnTo>
                  <a:pt x="69834" y="0"/>
                </a:lnTo>
                <a:close/>
              </a:path>
            </a:pathLst>
          </a:custGeom>
          <a:solidFill>
            <a:srgbClr val="DB386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1393205" y="2258567"/>
            <a:ext cx="106680" cy="155575"/>
          </a:xfrm>
          <a:custGeom>
            <a:avLst/>
            <a:gdLst/>
            <a:ahLst/>
            <a:cxnLst/>
            <a:rect l="l" t="t" r="r" b="b"/>
            <a:pathLst>
              <a:path w="106680" h="155575">
                <a:moveTo>
                  <a:pt x="106410" y="0"/>
                </a:moveTo>
                <a:lnTo>
                  <a:pt x="0" y="0"/>
                </a:lnTo>
                <a:lnTo>
                  <a:pt x="0" y="155448"/>
                </a:lnTo>
                <a:lnTo>
                  <a:pt x="106410" y="155448"/>
                </a:lnTo>
                <a:lnTo>
                  <a:pt x="106410" y="0"/>
                </a:lnTo>
                <a:close/>
              </a:path>
            </a:pathLst>
          </a:custGeom>
          <a:solidFill>
            <a:srgbClr val="7D4E6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1393205" y="3163823"/>
            <a:ext cx="100330" cy="155575"/>
          </a:xfrm>
          <a:custGeom>
            <a:avLst/>
            <a:gdLst/>
            <a:ahLst/>
            <a:cxnLst/>
            <a:rect l="l" t="t" r="r" b="b"/>
            <a:pathLst>
              <a:path w="100330" h="155575">
                <a:moveTo>
                  <a:pt x="100314" y="0"/>
                </a:moveTo>
                <a:lnTo>
                  <a:pt x="0" y="0"/>
                </a:lnTo>
                <a:lnTo>
                  <a:pt x="0" y="155448"/>
                </a:lnTo>
                <a:lnTo>
                  <a:pt x="100314" y="155448"/>
                </a:lnTo>
                <a:lnTo>
                  <a:pt x="100314" y="0"/>
                </a:lnTo>
                <a:close/>
              </a:path>
            </a:pathLst>
          </a:custGeom>
          <a:solidFill>
            <a:srgbClr val="7D4E6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1393205" y="4069079"/>
            <a:ext cx="3175" cy="155575"/>
          </a:xfrm>
          <a:custGeom>
            <a:avLst/>
            <a:gdLst/>
            <a:ahLst/>
            <a:cxnLst/>
            <a:rect l="l" t="t" r="r" b="b"/>
            <a:pathLst>
              <a:path w="3175" h="155575">
                <a:moveTo>
                  <a:pt x="3047" y="0"/>
                </a:moveTo>
                <a:lnTo>
                  <a:pt x="0" y="0"/>
                </a:lnTo>
                <a:lnTo>
                  <a:pt x="0" y="155448"/>
                </a:lnTo>
                <a:lnTo>
                  <a:pt x="3047" y="155448"/>
                </a:lnTo>
                <a:lnTo>
                  <a:pt x="3047" y="0"/>
                </a:lnTo>
                <a:close/>
              </a:path>
            </a:pathLst>
          </a:custGeom>
          <a:solidFill>
            <a:srgbClr val="7D4E6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1393205" y="4974335"/>
            <a:ext cx="6350" cy="155575"/>
          </a:xfrm>
          <a:custGeom>
            <a:avLst/>
            <a:gdLst/>
            <a:ahLst/>
            <a:cxnLst/>
            <a:rect l="l" t="t" r="r" b="b"/>
            <a:pathLst>
              <a:path w="6350" h="155575">
                <a:moveTo>
                  <a:pt x="5826" y="0"/>
                </a:moveTo>
                <a:lnTo>
                  <a:pt x="0" y="0"/>
                </a:lnTo>
                <a:lnTo>
                  <a:pt x="0" y="155447"/>
                </a:lnTo>
                <a:lnTo>
                  <a:pt x="5826" y="155447"/>
                </a:lnTo>
                <a:lnTo>
                  <a:pt x="5826" y="0"/>
                </a:lnTo>
                <a:close/>
              </a:path>
            </a:pathLst>
          </a:custGeom>
          <a:solidFill>
            <a:srgbClr val="7D4E68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21" name="object 21"/>
          <p:cNvGrpSpPr/>
          <p:nvPr/>
        </p:nvGrpSpPr>
        <p:grpSpPr>
          <a:xfrm>
            <a:off x="1388444" y="1652248"/>
            <a:ext cx="41275" cy="4523740"/>
            <a:chOff x="1388444" y="1652248"/>
            <a:chExt cx="41275" cy="4523740"/>
          </a:xfrm>
        </p:grpSpPr>
        <p:sp>
          <p:nvSpPr>
            <p:cNvPr id="22" name="object 22"/>
            <p:cNvSpPr/>
            <p:nvPr/>
          </p:nvSpPr>
          <p:spPr>
            <a:xfrm>
              <a:off x="1393205" y="5879591"/>
              <a:ext cx="36830" cy="155575"/>
            </a:xfrm>
            <a:custGeom>
              <a:avLst/>
              <a:gdLst/>
              <a:ahLst/>
              <a:cxnLst/>
              <a:rect l="l" t="t" r="r" b="b"/>
              <a:pathLst>
                <a:path w="36830" h="155575">
                  <a:moveTo>
                    <a:pt x="36306" y="0"/>
                  </a:moveTo>
                  <a:lnTo>
                    <a:pt x="0" y="0"/>
                  </a:lnTo>
                  <a:lnTo>
                    <a:pt x="0" y="155448"/>
                  </a:lnTo>
                  <a:lnTo>
                    <a:pt x="36306" y="155448"/>
                  </a:lnTo>
                  <a:lnTo>
                    <a:pt x="36306" y="0"/>
                  </a:lnTo>
                  <a:close/>
                </a:path>
              </a:pathLst>
            </a:custGeom>
            <a:solidFill>
              <a:srgbClr val="7D4E6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23"/>
            <p:cNvSpPr/>
            <p:nvPr/>
          </p:nvSpPr>
          <p:spPr>
            <a:xfrm>
              <a:off x="1393206" y="1652248"/>
              <a:ext cx="0" cy="4523740"/>
            </a:xfrm>
            <a:custGeom>
              <a:avLst/>
              <a:gdLst/>
              <a:ahLst/>
              <a:cxnLst/>
              <a:rect l="l" t="t" r="r" b="b"/>
              <a:pathLst>
                <a:path h="4523740">
                  <a:moveTo>
                    <a:pt x="0" y="0"/>
                  </a:moveTo>
                  <a:lnTo>
                    <a:pt x="1" y="4523153"/>
                  </a:lnTo>
                </a:path>
              </a:pathLst>
            </a:custGeom>
            <a:ln w="9525">
              <a:solidFill>
                <a:srgbClr val="E2E2E2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4" name="object 24"/>
          <p:cNvSpPr txBox="1"/>
          <p:nvPr/>
        </p:nvSpPr>
        <p:spPr>
          <a:xfrm>
            <a:off x="3181715" y="1764791"/>
            <a:ext cx="467359" cy="193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spc="15" dirty="0">
                <a:solidFill>
                  <a:srgbClr val="535353"/>
                </a:solidFill>
                <a:latin typeface="Microsoft Sans Serif"/>
                <a:cs typeface="Microsoft Sans Serif"/>
              </a:rPr>
              <a:t>99,887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3212392" y="2667000"/>
            <a:ext cx="584200" cy="193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spc="10" dirty="0">
                <a:solidFill>
                  <a:srgbClr val="535353"/>
                </a:solidFill>
                <a:latin typeface="Microsoft Sans Serif"/>
                <a:cs typeface="Microsoft Sans Serif"/>
              </a:rPr>
              <a:t>1,01,700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1598701" y="1920240"/>
            <a:ext cx="614045" cy="5010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46990">
              <a:lnSpc>
                <a:spcPts val="1270"/>
              </a:lnSpc>
              <a:spcBef>
                <a:spcPts val="100"/>
              </a:spcBef>
            </a:pPr>
            <a:r>
              <a:rPr sz="1100" spc="15" dirty="0">
                <a:solidFill>
                  <a:srgbClr val="535353"/>
                </a:solidFill>
                <a:latin typeface="Microsoft Sans Serif"/>
                <a:cs typeface="Microsoft Sans Serif"/>
              </a:rPr>
              <a:t>8,375</a:t>
            </a:r>
            <a:endParaRPr sz="1100">
              <a:latin typeface="Microsoft Sans Serif"/>
              <a:cs typeface="Microsoft Sans Serif"/>
            </a:endParaRPr>
          </a:p>
          <a:p>
            <a:pPr marL="158750">
              <a:lnSpc>
                <a:spcPts val="1210"/>
              </a:lnSpc>
            </a:pPr>
            <a:r>
              <a:rPr sz="1100" spc="15" dirty="0">
                <a:solidFill>
                  <a:srgbClr val="535353"/>
                </a:solidFill>
                <a:latin typeface="Microsoft Sans Serif"/>
                <a:cs typeface="Microsoft Sans Serif"/>
              </a:rPr>
              <a:t>14,993</a:t>
            </a:r>
            <a:endParaRPr sz="1100">
              <a:latin typeface="Microsoft Sans Serif"/>
              <a:cs typeface="Microsoft Sans Serif"/>
            </a:endParaRPr>
          </a:p>
          <a:p>
            <a:pPr marL="12700">
              <a:lnSpc>
                <a:spcPts val="1260"/>
              </a:lnSpc>
            </a:pPr>
            <a:r>
              <a:rPr sz="1100" spc="15" dirty="0">
                <a:solidFill>
                  <a:srgbClr val="535353"/>
                </a:solidFill>
                <a:latin typeface="Microsoft Sans Serif"/>
                <a:cs typeface="Microsoft Sans Serif"/>
              </a:rPr>
              <a:t>6,328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1591153" y="2822447"/>
            <a:ext cx="588645" cy="5041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2860">
              <a:lnSpc>
                <a:spcPts val="1270"/>
              </a:lnSpc>
              <a:spcBef>
                <a:spcPts val="100"/>
              </a:spcBef>
            </a:pPr>
            <a:r>
              <a:rPr sz="1100" spc="15" dirty="0">
                <a:solidFill>
                  <a:srgbClr val="535353"/>
                </a:solidFill>
                <a:latin typeface="Microsoft Sans Serif"/>
                <a:cs typeface="Microsoft Sans Serif"/>
              </a:rPr>
              <a:t>6,517</a:t>
            </a:r>
            <a:endParaRPr sz="1100">
              <a:latin typeface="Microsoft Sans Serif"/>
              <a:cs typeface="Microsoft Sans Serif"/>
            </a:endParaRPr>
          </a:p>
          <a:p>
            <a:pPr marL="133985">
              <a:lnSpc>
                <a:spcPts val="1225"/>
              </a:lnSpc>
            </a:pPr>
            <a:r>
              <a:rPr sz="1100" spc="15" dirty="0">
                <a:solidFill>
                  <a:srgbClr val="535353"/>
                </a:solidFill>
                <a:latin typeface="Microsoft Sans Serif"/>
                <a:cs typeface="Microsoft Sans Serif"/>
              </a:rPr>
              <a:t>13,075</a:t>
            </a:r>
            <a:endParaRPr sz="1100">
              <a:latin typeface="Microsoft Sans Serif"/>
              <a:cs typeface="Microsoft Sans Serif"/>
            </a:endParaRPr>
          </a:p>
          <a:p>
            <a:pPr marL="12700">
              <a:lnSpc>
                <a:spcPts val="1270"/>
              </a:lnSpc>
            </a:pPr>
            <a:r>
              <a:rPr sz="1100" spc="15" dirty="0">
                <a:solidFill>
                  <a:srgbClr val="535353"/>
                </a:solidFill>
                <a:latin typeface="Microsoft Sans Serif"/>
                <a:cs typeface="Microsoft Sans Serif"/>
              </a:rPr>
              <a:t>5,882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1494506" y="3572255"/>
            <a:ext cx="452120" cy="65976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78105">
              <a:lnSpc>
                <a:spcPts val="1270"/>
              </a:lnSpc>
              <a:spcBef>
                <a:spcPts val="100"/>
              </a:spcBef>
            </a:pPr>
            <a:r>
              <a:rPr sz="1100" spc="15" dirty="0">
                <a:solidFill>
                  <a:srgbClr val="535353"/>
                </a:solidFill>
                <a:latin typeface="Microsoft Sans Serif"/>
                <a:cs typeface="Microsoft Sans Serif"/>
              </a:rPr>
              <a:t>4,067</a:t>
            </a:r>
            <a:endParaRPr sz="1100">
              <a:latin typeface="Microsoft Sans Serif"/>
              <a:cs typeface="Microsoft Sans Serif"/>
            </a:endParaRPr>
          </a:p>
          <a:p>
            <a:pPr marL="15875">
              <a:lnSpc>
                <a:spcPts val="1225"/>
              </a:lnSpc>
            </a:pPr>
            <a:r>
              <a:rPr sz="1100" spc="25" dirty="0">
                <a:solidFill>
                  <a:srgbClr val="535353"/>
                </a:solidFill>
                <a:latin typeface="Microsoft Sans Serif"/>
                <a:cs typeface="Microsoft Sans Serif"/>
              </a:rPr>
              <a:t>393</a:t>
            </a:r>
            <a:endParaRPr sz="1100">
              <a:latin typeface="Microsoft Sans Serif"/>
              <a:cs typeface="Microsoft Sans Serif"/>
            </a:endParaRPr>
          </a:p>
          <a:p>
            <a:pPr marL="14604">
              <a:lnSpc>
                <a:spcPts val="1225"/>
              </a:lnSpc>
            </a:pPr>
            <a:r>
              <a:rPr sz="1100" spc="25" dirty="0">
                <a:solidFill>
                  <a:srgbClr val="535353"/>
                </a:solidFill>
                <a:latin typeface="Microsoft Sans Serif"/>
                <a:cs typeface="Microsoft Sans Serif"/>
              </a:rPr>
              <a:t>313</a:t>
            </a:r>
            <a:endParaRPr sz="1100">
              <a:latin typeface="Microsoft Sans Serif"/>
              <a:cs typeface="Microsoft Sans Serif"/>
            </a:endParaRPr>
          </a:p>
          <a:p>
            <a:pPr marL="12700">
              <a:lnSpc>
                <a:spcPts val="1270"/>
              </a:lnSpc>
            </a:pPr>
            <a:r>
              <a:rPr sz="1100" spc="25" dirty="0">
                <a:solidFill>
                  <a:srgbClr val="535353"/>
                </a:solidFill>
                <a:latin typeface="Microsoft Sans Serif"/>
                <a:cs typeface="Microsoft Sans Serif"/>
              </a:rPr>
              <a:t>170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1493796" y="4477511"/>
            <a:ext cx="434340" cy="65976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60960">
              <a:lnSpc>
                <a:spcPts val="1270"/>
              </a:lnSpc>
              <a:spcBef>
                <a:spcPts val="100"/>
              </a:spcBef>
            </a:pPr>
            <a:r>
              <a:rPr sz="1100" spc="15" dirty="0">
                <a:solidFill>
                  <a:srgbClr val="535353"/>
                </a:solidFill>
                <a:latin typeface="Microsoft Sans Serif"/>
                <a:cs typeface="Microsoft Sans Serif"/>
              </a:rPr>
              <a:t>2,988</a:t>
            </a:r>
            <a:endParaRPr sz="1100">
              <a:latin typeface="Microsoft Sans Serif"/>
              <a:cs typeface="Microsoft Sans Serif"/>
            </a:endParaRPr>
          </a:p>
          <a:p>
            <a:pPr marL="12700">
              <a:lnSpc>
                <a:spcPts val="1225"/>
              </a:lnSpc>
            </a:pPr>
            <a:r>
              <a:rPr sz="1100" spc="25" dirty="0">
                <a:solidFill>
                  <a:srgbClr val="535353"/>
                </a:solidFill>
                <a:latin typeface="Microsoft Sans Serif"/>
                <a:cs typeface="Microsoft Sans Serif"/>
              </a:rPr>
              <a:t>128</a:t>
            </a:r>
            <a:endParaRPr sz="1100">
              <a:latin typeface="Microsoft Sans Serif"/>
              <a:cs typeface="Microsoft Sans Serif"/>
            </a:endParaRPr>
          </a:p>
          <a:p>
            <a:pPr marL="21590">
              <a:lnSpc>
                <a:spcPts val="1225"/>
              </a:lnSpc>
            </a:pPr>
            <a:r>
              <a:rPr sz="1100" spc="25" dirty="0">
                <a:solidFill>
                  <a:srgbClr val="535353"/>
                </a:solidFill>
                <a:latin typeface="Microsoft Sans Serif"/>
                <a:cs typeface="Microsoft Sans Serif"/>
              </a:rPr>
              <a:t>665</a:t>
            </a:r>
            <a:endParaRPr sz="1100">
              <a:latin typeface="Microsoft Sans Serif"/>
              <a:cs typeface="Microsoft Sans Serif"/>
            </a:endParaRPr>
          </a:p>
          <a:p>
            <a:pPr marL="14604">
              <a:lnSpc>
                <a:spcPts val="1270"/>
              </a:lnSpc>
            </a:pPr>
            <a:r>
              <a:rPr sz="1100" spc="25" dirty="0">
                <a:solidFill>
                  <a:srgbClr val="535353"/>
                </a:solidFill>
                <a:latin typeface="Microsoft Sans Serif"/>
                <a:cs typeface="Microsoft Sans Serif"/>
              </a:rPr>
              <a:t>255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1517907" y="5382767"/>
            <a:ext cx="652145" cy="65976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97485">
              <a:lnSpc>
                <a:spcPts val="1270"/>
              </a:lnSpc>
              <a:spcBef>
                <a:spcPts val="100"/>
              </a:spcBef>
            </a:pPr>
            <a:r>
              <a:rPr sz="1100" spc="15" dirty="0">
                <a:solidFill>
                  <a:srgbClr val="535353"/>
                </a:solidFill>
                <a:latin typeface="Microsoft Sans Serif"/>
                <a:cs typeface="Microsoft Sans Serif"/>
              </a:rPr>
              <a:t>12,488</a:t>
            </a:r>
            <a:endParaRPr sz="1100">
              <a:latin typeface="Microsoft Sans Serif"/>
              <a:cs typeface="Microsoft Sans Serif"/>
            </a:endParaRPr>
          </a:p>
          <a:p>
            <a:pPr marL="12700">
              <a:lnSpc>
                <a:spcPts val="1225"/>
              </a:lnSpc>
            </a:pPr>
            <a:r>
              <a:rPr sz="1100" spc="15" dirty="0">
                <a:solidFill>
                  <a:srgbClr val="535353"/>
                </a:solidFill>
                <a:latin typeface="Microsoft Sans Serif"/>
                <a:cs typeface="Microsoft Sans Serif"/>
              </a:rPr>
              <a:t>1,553</a:t>
            </a:r>
            <a:endParaRPr sz="1100">
              <a:latin typeface="Microsoft Sans Serif"/>
              <a:cs typeface="Microsoft Sans Serif"/>
            </a:endParaRPr>
          </a:p>
          <a:p>
            <a:pPr marL="55880">
              <a:lnSpc>
                <a:spcPts val="1225"/>
              </a:lnSpc>
            </a:pPr>
            <a:r>
              <a:rPr sz="1100" spc="15" dirty="0">
                <a:solidFill>
                  <a:srgbClr val="535353"/>
                </a:solidFill>
                <a:latin typeface="Microsoft Sans Serif"/>
                <a:cs typeface="Microsoft Sans Serif"/>
              </a:rPr>
              <a:t>4,110</a:t>
            </a:r>
            <a:endParaRPr sz="1100">
              <a:latin typeface="Microsoft Sans Serif"/>
              <a:cs typeface="Microsoft Sans Serif"/>
            </a:endParaRPr>
          </a:p>
          <a:p>
            <a:pPr marL="21590">
              <a:lnSpc>
                <a:spcPts val="1270"/>
              </a:lnSpc>
            </a:pPr>
            <a:r>
              <a:rPr sz="1100" spc="15" dirty="0">
                <a:solidFill>
                  <a:srgbClr val="535353"/>
                </a:solidFill>
                <a:latin typeface="Microsoft Sans Serif"/>
                <a:cs typeface="Microsoft Sans Serif"/>
              </a:rPr>
              <a:t>2,081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858163" y="1987296"/>
            <a:ext cx="405130" cy="193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dirty="0">
                <a:solidFill>
                  <a:srgbClr val="535353"/>
                </a:solidFill>
                <a:latin typeface="Microsoft Sans Serif"/>
                <a:cs typeface="Microsoft Sans Serif"/>
              </a:rPr>
              <a:t>B</a:t>
            </a:r>
            <a:r>
              <a:rPr sz="1100" spc="-35" dirty="0">
                <a:solidFill>
                  <a:srgbClr val="535353"/>
                </a:solidFill>
                <a:latin typeface="Microsoft Sans Serif"/>
                <a:cs typeface="Microsoft Sans Serif"/>
              </a:rPr>
              <a:t>D</a:t>
            </a:r>
            <a:r>
              <a:rPr sz="1100" spc="80" dirty="0">
                <a:solidFill>
                  <a:srgbClr val="535353"/>
                </a:solidFill>
                <a:latin typeface="Microsoft Sans Serif"/>
                <a:cs typeface="Microsoft Sans Serif"/>
              </a:rPr>
              <a:t>M</a:t>
            </a:r>
            <a:r>
              <a:rPr sz="1100" spc="-65" dirty="0">
                <a:solidFill>
                  <a:srgbClr val="535353"/>
                </a:solidFill>
                <a:latin typeface="Microsoft Sans Serif"/>
                <a:cs typeface="Microsoft Sans Serif"/>
              </a:rPr>
              <a:t>s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831050" y="2889503"/>
            <a:ext cx="430530" cy="193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spc="-15" dirty="0">
                <a:solidFill>
                  <a:srgbClr val="535353"/>
                </a:solidFill>
                <a:latin typeface="Microsoft Sans Serif"/>
                <a:cs typeface="Microsoft Sans Serif"/>
              </a:rPr>
              <a:t>I</a:t>
            </a:r>
            <a:r>
              <a:rPr sz="1100" spc="-75" dirty="0">
                <a:solidFill>
                  <a:srgbClr val="535353"/>
                </a:solidFill>
                <a:latin typeface="Microsoft Sans Serif"/>
                <a:cs typeface="Microsoft Sans Serif"/>
              </a:rPr>
              <a:t>T</a:t>
            </a:r>
            <a:r>
              <a:rPr sz="1100" dirty="0">
                <a:solidFill>
                  <a:srgbClr val="535353"/>
                </a:solidFill>
                <a:latin typeface="Microsoft Sans Serif"/>
                <a:cs typeface="Microsoft Sans Serif"/>
              </a:rPr>
              <a:t>D</a:t>
            </a:r>
            <a:r>
              <a:rPr sz="1100" spc="80" dirty="0">
                <a:solidFill>
                  <a:srgbClr val="535353"/>
                </a:solidFill>
                <a:latin typeface="Microsoft Sans Serif"/>
                <a:cs typeface="Microsoft Sans Serif"/>
              </a:rPr>
              <a:t>M</a:t>
            </a:r>
            <a:r>
              <a:rPr sz="1100" spc="-65" dirty="0">
                <a:solidFill>
                  <a:srgbClr val="535353"/>
                </a:solidFill>
                <a:latin typeface="Microsoft Sans Serif"/>
                <a:cs typeface="Microsoft Sans Serif"/>
              </a:rPr>
              <a:t>s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33" name="object 33"/>
          <p:cNvSpPr txBox="1"/>
          <p:nvPr/>
        </p:nvSpPr>
        <p:spPr>
          <a:xfrm>
            <a:off x="590131" y="3675888"/>
            <a:ext cx="672465" cy="4095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90500" marR="5080" indent="-178435">
              <a:lnSpc>
                <a:spcPct val="114500"/>
              </a:lnSpc>
              <a:spcBef>
                <a:spcPts val="100"/>
              </a:spcBef>
            </a:pPr>
            <a:r>
              <a:rPr sz="1100" spc="45" dirty="0">
                <a:solidFill>
                  <a:srgbClr val="535353"/>
                </a:solidFill>
                <a:latin typeface="Microsoft Sans Serif"/>
                <a:cs typeface="Microsoft Sans Serif"/>
              </a:rPr>
              <a:t>M</a:t>
            </a:r>
            <a:r>
              <a:rPr sz="1100" spc="20" dirty="0">
                <a:solidFill>
                  <a:srgbClr val="535353"/>
                </a:solidFill>
                <a:latin typeface="Microsoft Sans Serif"/>
                <a:cs typeface="Microsoft Sans Serif"/>
              </a:rPr>
              <a:t>a</a:t>
            </a:r>
            <a:r>
              <a:rPr sz="1100" spc="25" dirty="0">
                <a:solidFill>
                  <a:srgbClr val="535353"/>
                </a:solidFill>
                <a:latin typeface="Microsoft Sans Serif"/>
                <a:cs typeface="Microsoft Sans Serif"/>
              </a:rPr>
              <a:t>r</a:t>
            </a:r>
            <a:r>
              <a:rPr sz="1100" spc="-55" dirty="0">
                <a:solidFill>
                  <a:srgbClr val="535353"/>
                </a:solidFill>
                <a:latin typeface="Microsoft Sans Serif"/>
                <a:cs typeface="Microsoft Sans Serif"/>
              </a:rPr>
              <a:t>k</a:t>
            </a:r>
            <a:r>
              <a:rPr sz="1100" spc="-15" dirty="0">
                <a:solidFill>
                  <a:srgbClr val="535353"/>
                </a:solidFill>
                <a:latin typeface="Microsoft Sans Serif"/>
                <a:cs typeface="Microsoft Sans Serif"/>
              </a:rPr>
              <a:t>e</a:t>
            </a:r>
            <a:r>
              <a:rPr sz="1100" spc="90" dirty="0">
                <a:solidFill>
                  <a:srgbClr val="535353"/>
                </a:solidFill>
                <a:latin typeface="Microsoft Sans Serif"/>
                <a:cs typeface="Microsoft Sans Serif"/>
              </a:rPr>
              <a:t>t</a:t>
            </a:r>
            <a:r>
              <a:rPr sz="1100" spc="40" dirty="0">
                <a:solidFill>
                  <a:srgbClr val="535353"/>
                </a:solidFill>
                <a:latin typeface="Microsoft Sans Serif"/>
                <a:cs typeface="Microsoft Sans Serif"/>
              </a:rPr>
              <a:t>i</a:t>
            </a:r>
            <a:r>
              <a:rPr sz="1100" spc="-5" dirty="0">
                <a:solidFill>
                  <a:srgbClr val="535353"/>
                </a:solidFill>
                <a:latin typeface="Microsoft Sans Serif"/>
                <a:cs typeface="Microsoft Sans Serif"/>
              </a:rPr>
              <a:t>n</a:t>
            </a:r>
            <a:r>
              <a:rPr sz="1100" spc="50" dirty="0">
                <a:solidFill>
                  <a:srgbClr val="535353"/>
                </a:solidFill>
                <a:latin typeface="Microsoft Sans Serif"/>
                <a:cs typeface="Microsoft Sans Serif"/>
              </a:rPr>
              <a:t>g  </a:t>
            </a:r>
            <a:r>
              <a:rPr sz="1100" spc="5" dirty="0">
                <a:solidFill>
                  <a:srgbClr val="535353"/>
                </a:solidFill>
                <a:latin typeface="Microsoft Sans Serif"/>
                <a:cs typeface="Microsoft Sans Serif"/>
              </a:rPr>
              <a:t>DMs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34" name="object 34"/>
          <p:cNvSpPr txBox="1"/>
          <p:nvPr/>
        </p:nvSpPr>
        <p:spPr>
          <a:xfrm>
            <a:off x="762978" y="4700016"/>
            <a:ext cx="506730" cy="193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spc="-60" dirty="0">
                <a:solidFill>
                  <a:srgbClr val="535353"/>
                </a:solidFill>
                <a:latin typeface="Microsoft Sans Serif"/>
                <a:cs typeface="Microsoft Sans Serif"/>
              </a:rPr>
              <a:t>H</a:t>
            </a:r>
            <a:r>
              <a:rPr sz="1100" spc="-130" dirty="0">
                <a:solidFill>
                  <a:srgbClr val="535353"/>
                </a:solidFill>
                <a:latin typeface="Microsoft Sans Serif"/>
                <a:cs typeface="Microsoft Sans Serif"/>
              </a:rPr>
              <a:t>R</a:t>
            </a:r>
            <a:r>
              <a:rPr sz="1100" spc="100" dirty="0">
                <a:solidFill>
                  <a:srgbClr val="535353"/>
                </a:solidFill>
                <a:latin typeface="Microsoft Sans Serif"/>
                <a:cs typeface="Microsoft Sans Serif"/>
              </a:rPr>
              <a:t>D</a:t>
            </a:r>
            <a:r>
              <a:rPr sz="1100" spc="80" dirty="0">
                <a:solidFill>
                  <a:srgbClr val="535353"/>
                </a:solidFill>
                <a:latin typeface="Microsoft Sans Serif"/>
                <a:cs typeface="Microsoft Sans Serif"/>
              </a:rPr>
              <a:t>M</a:t>
            </a:r>
            <a:r>
              <a:rPr sz="1100" spc="-65" dirty="0">
                <a:solidFill>
                  <a:srgbClr val="535353"/>
                </a:solidFill>
                <a:latin typeface="Microsoft Sans Serif"/>
                <a:cs typeface="Microsoft Sans Serif"/>
              </a:rPr>
              <a:t>s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35" name="object 35"/>
          <p:cNvSpPr txBox="1"/>
          <p:nvPr/>
        </p:nvSpPr>
        <p:spPr>
          <a:xfrm>
            <a:off x="868514" y="5605272"/>
            <a:ext cx="392430" cy="193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spc="-30" dirty="0">
                <a:solidFill>
                  <a:srgbClr val="535353"/>
                </a:solidFill>
                <a:latin typeface="Microsoft Sans Serif"/>
                <a:cs typeface="Microsoft Sans Serif"/>
              </a:rPr>
              <a:t>F</a:t>
            </a:r>
            <a:r>
              <a:rPr sz="1100" spc="55" dirty="0">
                <a:solidFill>
                  <a:srgbClr val="535353"/>
                </a:solidFill>
                <a:latin typeface="Microsoft Sans Serif"/>
                <a:cs typeface="Microsoft Sans Serif"/>
              </a:rPr>
              <a:t>D</a:t>
            </a:r>
            <a:r>
              <a:rPr sz="1100" spc="-20" dirty="0">
                <a:solidFill>
                  <a:srgbClr val="535353"/>
                </a:solidFill>
                <a:latin typeface="Microsoft Sans Serif"/>
                <a:cs typeface="Microsoft Sans Serif"/>
              </a:rPr>
              <a:t>M</a:t>
            </a:r>
            <a:r>
              <a:rPr sz="1100" spc="-65" dirty="0">
                <a:solidFill>
                  <a:srgbClr val="535353"/>
                </a:solidFill>
                <a:latin typeface="Microsoft Sans Serif"/>
                <a:cs typeface="Microsoft Sans Serif"/>
              </a:rPr>
              <a:t>s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36" name="object 36"/>
          <p:cNvSpPr/>
          <p:nvPr/>
        </p:nvSpPr>
        <p:spPr>
          <a:xfrm>
            <a:off x="1564425" y="6406284"/>
            <a:ext cx="86360" cy="86360"/>
          </a:xfrm>
          <a:custGeom>
            <a:avLst/>
            <a:gdLst/>
            <a:ahLst/>
            <a:cxnLst/>
            <a:rect l="l" t="t" r="r" b="b"/>
            <a:pathLst>
              <a:path w="86360" h="86360">
                <a:moveTo>
                  <a:pt x="85867" y="0"/>
                </a:moveTo>
                <a:lnTo>
                  <a:pt x="0" y="0"/>
                </a:lnTo>
                <a:lnTo>
                  <a:pt x="0" y="85868"/>
                </a:lnTo>
                <a:lnTo>
                  <a:pt x="85867" y="85868"/>
                </a:lnTo>
                <a:lnTo>
                  <a:pt x="85867" y="0"/>
                </a:lnTo>
                <a:close/>
              </a:path>
            </a:pathLst>
          </a:custGeom>
          <a:solidFill>
            <a:srgbClr val="BDB2F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" name="object 37"/>
          <p:cNvSpPr/>
          <p:nvPr/>
        </p:nvSpPr>
        <p:spPr>
          <a:xfrm>
            <a:off x="1936125" y="6406284"/>
            <a:ext cx="86360" cy="86360"/>
          </a:xfrm>
          <a:custGeom>
            <a:avLst/>
            <a:gdLst/>
            <a:ahLst/>
            <a:cxnLst/>
            <a:rect l="l" t="t" r="r" b="b"/>
            <a:pathLst>
              <a:path w="86360" h="86360">
                <a:moveTo>
                  <a:pt x="85867" y="0"/>
                </a:moveTo>
                <a:lnTo>
                  <a:pt x="0" y="0"/>
                </a:lnTo>
                <a:lnTo>
                  <a:pt x="0" y="85868"/>
                </a:lnTo>
                <a:lnTo>
                  <a:pt x="85867" y="85868"/>
                </a:lnTo>
                <a:lnTo>
                  <a:pt x="85867" y="0"/>
                </a:lnTo>
                <a:close/>
              </a:path>
            </a:pathLst>
          </a:custGeom>
          <a:solidFill>
            <a:srgbClr val="D2DC4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" name="object 38"/>
          <p:cNvSpPr/>
          <p:nvPr/>
        </p:nvSpPr>
        <p:spPr>
          <a:xfrm>
            <a:off x="2361736" y="6406284"/>
            <a:ext cx="86360" cy="86360"/>
          </a:xfrm>
          <a:custGeom>
            <a:avLst/>
            <a:gdLst/>
            <a:ahLst/>
            <a:cxnLst/>
            <a:rect l="l" t="t" r="r" b="b"/>
            <a:pathLst>
              <a:path w="86360" h="86360">
                <a:moveTo>
                  <a:pt x="85867" y="0"/>
                </a:moveTo>
                <a:lnTo>
                  <a:pt x="0" y="0"/>
                </a:lnTo>
                <a:lnTo>
                  <a:pt x="0" y="85868"/>
                </a:lnTo>
                <a:lnTo>
                  <a:pt x="85867" y="85868"/>
                </a:lnTo>
                <a:lnTo>
                  <a:pt x="85867" y="0"/>
                </a:lnTo>
                <a:close/>
              </a:path>
            </a:pathLst>
          </a:custGeom>
          <a:solidFill>
            <a:srgbClr val="DB386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" name="object 39"/>
          <p:cNvSpPr/>
          <p:nvPr/>
        </p:nvSpPr>
        <p:spPr>
          <a:xfrm>
            <a:off x="2778013" y="6406284"/>
            <a:ext cx="86360" cy="86360"/>
          </a:xfrm>
          <a:custGeom>
            <a:avLst/>
            <a:gdLst/>
            <a:ahLst/>
            <a:cxnLst/>
            <a:rect l="l" t="t" r="r" b="b"/>
            <a:pathLst>
              <a:path w="86360" h="86360">
                <a:moveTo>
                  <a:pt x="85867" y="0"/>
                </a:moveTo>
                <a:lnTo>
                  <a:pt x="0" y="0"/>
                </a:lnTo>
                <a:lnTo>
                  <a:pt x="0" y="85868"/>
                </a:lnTo>
                <a:lnTo>
                  <a:pt x="85867" y="85868"/>
                </a:lnTo>
                <a:lnTo>
                  <a:pt x="85867" y="0"/>
                </a:lnTo>
                <a:close/>
              </a:path>
            </a:pathLst>
          </a:custGeom>
          <a:solidFill>
            <a:srgbClr val="7D4E6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" name="object 40"/>
          <p:cNvSpPr txBox="1"/>
          <p:nvPr/>
        </p:nvSpPr>
        <p:spPr>
          <a:xfrm>
            <a:off x="1675763" y="6330696"/>
            <a:ext cx="1453515" cy="193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384175" algn="l"/>
                <a:tab pos="809625" algn="l"/>
                <a:tab pos="1226185" algn="l"/>
              </a:tabLst>
            </a:pPr>
            <a:r>
              <a:rPr sz="1100" spc="15" dirty="0">
                <a:solidFill>
                  <a:srgbClr val="535353"/>
                </a:solidFill>
                <a:latin typeface="Microsoft Sans Serif"/>
                <a:cs typeface="Microsoft Sans Serif"/>
              </a:rPr>
              <a:t>IN</a:t>
            </a:r>
            <a:r>
              <a:rPr sz="1100" dirty="0">
                <a:solidFill>
                  <a:srgbClr val="535353"/>
                </a:solidFill>
                <a:latin typeface="Microsoft Sans Serif"/>
                <a:cs typeface="Microsoft Sans Serif"/>
              </a:rPr>
              <a:t>	</a:t>
            </a:r>
            <a:r>
              <a:rPr sz="1100" spc="40" dirty="0">
                <a:solidFill>
                  <a:srgbClr val="535353"/>
                </a:solidFill>
                <a:latin typeface="Microsoft Sans Serif"/>
                <a:cs typeface="Microsoft Sans Serif"/>
              </a:rPr>
              <a:t>A</a:t>
            </a:r>
            <a:r>
              <a:rPr sz="1100" spc="10" dirty="0">
                <a:solidFill>
                  <a:srgbClr val="535353"/>
                </a:solidFill>
                <a:latin typeface="Microsoft Sans Serif"/>
                <a:cs typeface="Microsoft Sans Serif"/>
              </a:rPr>
              <a:t>U</a:t>
            </a:r>
            <a:r>
              <a:rPr sz="1100" dirty="0">
                <a:solidFill>
                  <a:srgbClr val="535353"/>
                </a:solidFill>
                <a:latin typeface="Microsoft Sans Serif"/>
                <a:cs typeface="Microsoft Sans Serif"/>
              </a:rPr>
              <a:t>	</a:t>
            </a:r>
            <a:r>
              <a:rPr sz="1100" spc="-80" dirty="0">
                <a:solidFill>
                  <a:srgbClr val="535353"/>
                </a:solidFill>
                <a:latin typeface="Microsoft Sans Serif"/>
                <a:cs typeface="Microsoft Sans Serif"/>
              </a:rPr>
              <a:t>S</a:t>
            </a:r>
            <a:r>
              <a:rPr sz="1100" spc="-65" dirty="0">
                <a:solidFill>
                  <a:srgbClr val="535353"/>
                </a:solidFill>
                <a:latin typeface="Microsoft Sans Serif"/>
                <a:cs typeface="Microsoft Sans Serif"/>
              </a:rPr>
              <a:t>G</a:t>
            </a:r>
            <a:r>
              <a:rPr sz="1100" dirty="0">
                <a:solidFill>
                  <a:srgbClr val="535353"/>
                </a:solidFill>
                <a:latin typeface="Microsoft Sans Serif"/>
                <a:cs typeface="Microsoft Sans Serif"/>
              </a:rPr>
              <a:t>	</a:t>
            </a:r>
            <a:r>
              <a:rPr sz="1100" spc="15" dirty="0">
                <a:solidFill>
                  <a:srgbClr val="535353"/>
                </a:solidFill>
                <a:latin typeface="Microsoft Sans Serif"/>
                <a:cs typeface="Microsoft Sans Serif"/>
              </a:rPr>
              <a:t>MY</a:t>
            </a:r>
            <a:endParaRPr sz="1100">
              <a:latin typeface="Microsoft Sans Serif"/>
              <a:cs typeface="Microsoft Sans Serif"/>
            </a:endParaRPr>
          </a:p>
        </p:txBody>
      </p:sp>
      <p:grpSp>
        <p:nvGrpSpPr>
          <p:cNvPr id="41" name="object 41"/>
          <p:cNvGrpSpPr/>
          <p:nvPr/>
        </p:nvGrpSpPr>
        <p:grpSpPr>
          <a:xfrm>
            <a:off x="5146170" y="1655058"/>
            <a:ext cx="1254760" cy="4511040"/>
            <a:chOff x="5146170" y="1655058"/>
            <a:chExt cx="1254760" cy="4511040"/>
          </a:xfrm>
        </p:grpSpPr>
        <p:sp>
          <p:nvSpPr>
            <p:cNvPr id="42" name="object 42"/>
            <p:cNvSpPr/>
            <p:nvPr/>
          </p:nvSpPr>
          <p:spPr>
            <a:xfrm>
              <a:off x="5150931" y="1795271"/>
              <a:ext cx="1250315" cy="155575"/>
            </a:xfrm>
            <a:custGeom>
              <a:avLst/>
              <a:gdLst/>
              <a:ahLst/>
              <a:cxnLst/>
              <a:rect l="l" t="t" r="r" b="b"/>
              <a:pathLst>
                <a:path w="1250314" h="155575">
                  <a:moveTo>
                    <a:pt x="1249867" y="0"/>
                  </a:moveTo>
                  <a:lnTo>
                    <a:pt x="0" y="0"/>
                  </a:lnTo>
                  <a:lnTo>
                    <a:pt x="0" y="155448"/>
                  </a:lnTo>
                  <a:lnTo>
                    <a:pt x="1249867" y="155448"/>
                  </a:lnTo>
                  <a:lnTo>
                    <a:pt x="1249867" y="0"/>
                  </a:lnTo>
                  <a:close/>
                </a:path>
              </a:pathLst>
            </a:custGeom>
            <a:solidFill>
              <a:srgbClr val="E0933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3" name="object 43"/>
            <p:cNvSpPr/>
            <p:nvPr/>
          </p:nvSpPr>
          <p:spPr>
            <a:xfrm>
              <a:off x="5150931" y="1950719"/>
              <a:ext cx="857250" cy="155575"/>
            </a:xfrm>
            <a:custGeom>
              <a:avLst/>
              <a:gdLst/>
              <a:ahLst/>
              <a:cxnLst/>
              <a:rect l="l" t="t" r="r" b="b"/>
              <a:pathLst>
                <a:path w="857250" h="155575">
                  <a:moveTo>
                    <a:pt x="856675" y="0"/>
                  </a:moveTo>
                  <a:lnTo>
                    <a:pt x="0" y="0"/>
                  </a:lnTo>
                  <a:lnTo>
                    <a:pt x="0" y="155447"/>
                  </a:lnTo>
                  <a:lnTo>
                    <a:pt x="856675" y="155447"/>
                  </a:lnTo>
                  <a:lnTo>
                    <a:pt x="856675" y="0"/>
                  </a:lnTo>
                  <a:close/>
                </a:path>
              </a:pathLst>
            </a:custGeom>
            <a:solidFill>
              <a:srgbClr val="F5ACA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4" name="object 44"/>
            <p:cNvSpPr/>
            <p:nvPr/>
          </p:nvSpPr>
          <p:spPr>
            <a:xfrm>
              <a:off x="5150931" y="2106167"/>
              <a:ext cx="646430" cy="155575"/>
            </a:xfrm>
            <a:custGeom>
              <a:avLst/>
              <a:gdLst/>
              <a:ahLst/>
              <a:cxnLst/>
              <a:rect l="l" t="t" r="r" b="b"/>
              <a:pathLst>
                <a:path w="646429" h="155575">
                  <a:moveTo>
                    <a:pt x="646363" y="0"/>
                  </a:moveTo>
                  <a:lnTo>
                    <a:pt x="0" y="0"/>
                  </a:lnTo>
                  <a:lnTo>
                    <a:pt x="0" y="155448"/>
                  </a:lnTo>
                  <a:lnTo>
                    <a:pt x="646363" y="155448"/>
                  </a:lnTo>
                  <a:lnTo>
                    <a:pt x="646363" y="0"/>
                  </a:lnTo>
                  <a:close/>
                </a:path>
              </a:pathLst>
            </a:custGeom>
            <a:solidFill>
              <a:srgbClr val="5C649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5" name="object 45"/>
            <p:cNvSpPr/>
            <p:nvPr/>
          </p:nvSpPr>
          <p:spPr>
            <a:xfrm>
              <a:off x="5150931" y="2261615"/>
              <a:ext cx="771525" cy="155575"/>
            </a:xfrm>
            <a:custGeom>
              <a:avLst/>
              <a:gdLst/>
              <a:ahLst/>
              <a:cxnLst/>
              <a:rect l="l" t="t" r="r" b="b"/>
              <a:pathLst>
                <a:path w="771525" h="155575">
                  <a:moveTo>
                    <a:pt x="771331" y="0"/>
                  </a:moveTo>
                  <a:lnTo>
                    <a:pt x="0" y="0"/>
                  </a:lnTo>
                  <a:lnTo>
                    <a:pt x="0" y="155448"/>
                  </a:lnTo>
                  <a:lnTo>
                    <a:pt x="771331" y="155448"/>
                  </a:lnTo>
                  <a:lnTo>
                    <a:pt x="771331" y="0"/>
                  </a:lnTo>
                  <a:close/>
                </a:path>
              </a:pathLst>
            </a:custGeom>
            <a:solidFill>
              <a:srgbClr val="9BF6F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6" name="object 46"/>
            <p:cNvSpPr/>
            <p:nvPr/>
          </p:nvSpPr>
          <p:spPr>
            <a:xfrm>
              <a:off x="5150931" y="2697479"/>
              <a:ext cx="893444" cy="155575"/>
            </a:xfrm>
            <a:custGeom>
              <a:avLst/>
              <a:gdLst/>
              <a:ahLst/>
              <a:cxnLst/>
              <a:rect l="l" t="t" r="r" b="b"/>
              <a:pathLst>
                <a:path w="893445" h="155575">
                  <a:moveTo>
                    <a:pt x="893251" y="0"/>
                  </a:moveTo>
                  <a:lnTo>
                    <a:pt x="0" y="0"/>
                  </a:lnTo>
                  <a:lnTo>
                    <a:pt x="0" y="155448"/>
                  </a:lnTo>
                  <a:lnTo>
                    <a:pt x="893251" y="155448"/>
                  </a:lnTo>
                  <a:lnTo>
                    <a:pt x="893251" y="0"/>
                  </a:lnTo>
                  <a:close/>
                </a:path>
              </a:pathLst>
            </a:custGeom>
            <a:solidFill>
              <a:srgbClr val="E0933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7" name="object 47"/>
            <p:cNvSpPr/>
            <p:nvPr/>
          </p:nvSpPr>
          <p:spPr>
            <a:xfrm>
              <a:off x="5150931" y="2852927"/>
              <a:ext cx="750570" cy="155575"/>
            </a:xfrm>
            <a:custGeom>
              <a:avLst/>
              <a:gdLst/>
              <a:ahLst/>
              <a:cxnLst/>
              <a:rect l="l" t="t" r="r" b="b"/>
              <a:pathLst>
                <a:path w="750570" h="155575">
                  <a:moveTo>
                    <a:pt x="749995" y="0"/>
                  </a:moveTo>
                  <a:lnTo>
                    <a:pt x="0" y="0"/>
                  </a:lnTo>
                  <a:lnTo>
                    <a:pt x="0" y="155448"/>
                  </a:lnTo>
                  <a:lnTo>
                    <a:pt x="749995" y="155448"/>
                  </a:lnTo>
                  <a:lnTo>
                    <a:pt x="749995" y="0"/>
                  </a:lnTo>
                  <a:close/>
                </a:path>
              </a:pathLst>
            </a:custGeom>
            <a:solidFill>
              <a:srgbClr val="F5ACA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8" name="object 48"/>
            <p:cNvSpPr/>
            <p:nvPr/>
          </p:nvSpPr>
          <p:spPr>
            <a:xfrm>
              <a:off x="5150931" y="3008375"/>
              <a:ext cx="564515" cy="155575"/>
            </a:xfrm>
            <a:custGeom>
              <a:avLst/>
              <a:gdLst/>
              <a:ahLst/>
              <a:cxnLst/>
              <a:rect l="l" t="t" r="r" b="b"/>
              <a:pathLst>
                <a:path w="564514" h="155575">
                  <a:moveTo>
                    <a:pt x="564067" y="0"/>
                  </a:moveTo>
                  <a:lnTo>
                    <a:pt x="0" y="0"/>
                  </a:lnTo>
                  <a:lnTo>
                    <a:pt x="0" y="155448"/>
                  </a:lnTo>
                  <a:lnTo>
                    <a:pt x="564067" y="155448"/>
                  </a:lnTo>
                  <a:lnTo>
                    <a:pt x="564067" y="0"/>
                  </a:lnTo>
                  <a:close/>
                </a:path>
              </a:pathLst>
            </a:custGeom>
            <a:solidFill>
              <a:srgbClr val="5C649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9" name="object 49"/>
            <p:cNvSpPr/>
            <p:nvPr/>
          </p:nvSpPr>
          <p:spPr>
            <a:xfrm>
              <a:off x="5150931" y="3163823"/>
              <a:ext cx="716915" cy="155575"/>
            </a:xfrm>
            <a:custGeom>
              <a:avLst/>
              <a:gdLst/>
              <a:ahLst/>
              <a:cxnLst/>
              <a:rect l="l" t="t" r="r" b="b"/>
              <a:pathLst>
                <a:path w="716914" h="155575">
                  <a:moveTo>
                    <a:pt x="716467" y="0"/>
                  </a:moveTo>
                  <a:lnTo>
                    <a:pt x="0" y="0"/>
                  </a:lnTo>
                  <a:lnTo>
                    <a:pt x="0" y="155448"/>
                  </a:lnTo>
                  <a:lnTo>
                    <a:pt x="716467" y="155448"/>
                  </a:lnTo>
                  <a:lnTo>
                    <a:pt x="716467" y="0"/>
                  </a:lnTo>
                  <a:close/>
                </a:path>
              </a:pathLst>
            </a:custGeom>
            <a:solidFill>
              <a:srgbClr val="9BF6F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0" name="object 50"/>
            <p:cNvSpPr/>
            <p:nvPr/>
          </p:nvSpPr>
          <p:spPr>
            <a:xfrm>
              <a:off x="5150931" y="3599688"/>
              <a:ext cx="119380" cy="155575"/>
            </a:xfrm>
            <a:custGeom>
              <a:avLst/>
              <a:gdLst/>
              <a:ahLst/>
              <a:cxnLst/>
              <a:rect l="l" t="t" r="r" b="b"/>
              <a:pathLst>
                <a:path w="119379" h="155575">
                  <a:moveTo>
                    <a:pt x="119059" y="0"/>
                  </a:moveTo>
                  <a:lnTo>
                    <a:pt x="0" y="0"/>
                  </a:lnTo>
                  <a:lnTo>
                    <a:pt x="0" y="155448"/>
                  </a:lnTo>
                  <a:lnTo>
                    <a:pt x="119059" y="155448"/>
                  </a:lnTo>
                  <a:lnTo>
                    <a:pt x="119059" y="0"/>
                  </a:lnTo>
                  <a:close/>
                </a:path>
              </a:pathLst>
            </a:custGeom>
            <a:solidFill>
              <a:srgbClr val="E0933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1" name="object 51"/>
            <p:cNvSpPr/>
            <p:nvPr/>
          </p:nvSpPr>
          <p:spPr>
            <a:xfrm>
              <a:off x="5150931" y="3755135"/>
              <a:ext cx="119380" cy="155575"/>
            </a:xfrm>
            <a:custGeom>
              <a:avLst/>
              <a:gdLst/>
              <a:ahLst/>
              <a:cxnLst/>
              <a:rect l="l" t="t" r="r" b="b"/>
              <a:pathLst>
                <a:path w="119379" h="155575">
                  <a:moveTo>
                    <a:pt x="119059" y="0"/>
                  </a:moveTo>
                  <a:lnTo>
                    <a:pt x="0" y="0"/>
                  </a:lnTo>
                  <a:lnTo>
                    <a:pt x="0" y="155447"/>
                  </a:lnTo>
                  <a:lnTo>
                    <a:pt x="119059" y="155447"/>
                  </a:lnTo>
                  <a:lnTo>
                    <a:pt x="119059" y="0"/>
                  </a:lnTo>
                  <a:close/>
                </a:path>
              </a:pathLst>
            </a:custGeom>
            <a:solidFill>
              <a:srgbClr val="F5ACA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2" name="object 52"/>
            <p:cNvSpPr/>
            <p:nvPr/>
          </p:nvSpPr>
          <p:spPr>
            <a:xfrm>
              <a:off x="5150931" y="3910583"/>
              <a:ext cx="12700" cy="155575"/>
            </a:xfrm>
            <a:custGeom>
              <a:avLst/>
              <a:gdLst/>
              <a:ahLst/>
              <a:cxnLst/>
              <a:rect l="l" t="t" r="r" b="b"/>
              <a:pathLst>
                <a:path w="12700" h="155575">
                  <a:moveTo>
                    <a:pt x="12379" y="0"/>
                  </a:moveTo>
                  <a:lnTo>
                    <a:pt x="0" y="0"/>
                  </a:lnTo>
                  <a:lnTo>
                    <a:pt x="0" y="155448"/>
                  </a:lnTo>
                  <a:lnTo>
                    <a:pt x="12379" y="155448"/>
                  </a:lnTo>
                  <a:lnTo>
                    <a:pt x="12379" y="0"/>
                  </a:lnTo>
                  <a:close/>
                </a:path>
              </a:pathLst>
            </a:custGeom>
            <a:solidFill>
              <a:srgbClr val="5C649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3" name="object 53"/>
            <p:cNvSpPr/>
            <p:nvPr/>
          </p:nvSpPr>
          <p:spPr>
            <a:xfrm>
              <a:off x="5150931" y="4066031"/>
              <a:ext cx="21590" cy="155575"/>
            </a:xfrm>
            <a:custGeom>
              <a:avLst/>
              <a:gdLst/>
              <a:ahLst/>
              <a:cxnLst/>
              <a:rect l="l" t="t" r="r" b="b"/>
              <a:pathLst>
                <a:path w="21589" h="155575">
                  <a:moveTo>
                    <a:pt x="21523" y="0"/>
                  </a:moveTo>
                  <a:lnTo>
                    <a:pt x="0" y="0"/>
                  </a:lnTo>
                  <a:lnTo>
                    <a:pt x="0" y="155448"/>
                  </a:lnTo>
                  <a:lnTo>
                    <a:pt x="21523" y="155448"/>
                  </a:lnTo>
                  <a:lnTo>
                    <a:pt x="21523" y="0"/>
                  </a:lnTo>
                  <a:close/>
                </a:path>
              </a:pathLst>
            </a:custGeom>
            <a:solidFill>
              <a:srgbClr val="9BF6F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4" name="object 54"/>
            <p:cNvSpPr/>
            <p:nvPr/>
          </p:nvSpPr>
          <p:spPr>
            <a:xfrm>
              <a:off x="5150931" y="4501895"/>
              <a:ext cx="113030" cy="155575"/>
            </a:xfrm>
            <a:custGeom>
              <a:avLst/>
              <a:gdLst/>
              <a:ahLst/>
              <a:cxnLst/>
              <a:rect l="l" t="t" r="r" b="b"/>
              <a:pathLst>
                <a:path w="113029" h="155575">
                  <a:moveTo>
                    <a:pt x="112963" y="0"/>
                  </a:moveTo>
                  <a:lnTo>
                    <a:pt x="0" y="0"/>
                  </a:lnTo>
                  <a:lnTo>
                    <a:pt x="0" y="155447"/>
                  </a:lnTo>
                  <a:lnTo>
                    <a:pt x="112963" y="155447"/>
                  </a:lnTo>
                  <a:lnTo>
                    <a:pt x="112963" y="0"/>
                  </a:lnTo>
                  <a:close/>
                </a:path>
              </a:pathLst>
            </a:custGeom>
            <a:solidFill>
              <a:srgbClr val="E0933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5" name="object 55"/>
            <p:cNvSpPr/>
            <p:nvPr/>
          </p:nvSpPr>
          <p:spPr>
            <a:xfrm>
              <a:off x="5150931" y="4657344"/>
              <a:ext cx="113030" cy="155575"/>
            </a:xfrm>
            <a:custGeom>
              <a:avLst/>
              <a:gdLst/>
              <a:ahLst/>
              <a:cxnLst/>
              <a:rect l="l" t="t" r="r" b="b"/>
              <a:pathLst>
                <a:path w="113029" h="155575">
                  <a:moveTo>
                    <a:pt x="112963" y="0"/>
                  </a:moveTo>
                  <a:lnTo>
                    <a:pt x="0" y="0"/>
                  </a:lnTo>
                  <a:lnTo>
                    <a:pt x="0" y="155447"/>
                  </a:lnTo>
                  <a:lnTo>
                    <a:pt x="112963" y="155447"/>
                  </a:lnTo>
                  <a:lnTo>
                    <a:pt x="112963" y="0"/>
                  </a:lnTo>
                  <a:close/>
                </a:path>
              </a:pathLst>
            </a:custGeom>
            <a:solidFill>
              <a:srgbClr val="F5ACA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6" name="object 56"/>
            <p:cNvSpPr/>
            <p:nvPr/>
          </p:nvSpPr>
          <p:spPr>
            <a:xfrm>
              <a:off x="5150931" y="4812791"/>
              <a:ext cx="27940" cy="155575"/>
            </a:xfrm>
            <a:custGeom>
              <a:avLst/>
              <a:gdLst/>
              <a:ahLst/>
              <a:cxnLst/>
              <a:rect l="l" t="t" r="r" b="b"/>
              <a:pathLst>
                <a:path w="27939" h="155575">
                  <a:moveTo>
                    <a:pt x="27619" y="0"/>
                  </a:moveTo>
                  <a:lnTo>
                    <a:pt x="0" y="0"/>
                  </a:lnTo>
                  <a:lnTo>
                    <a:pt x="0" y="155447"/>
                  </a:lnTo>
                  <a:lnTo>
                    <a:pt x="27619" y="155447"/>
                  </a:lnTo>
                  <a:lnTo>
                    <a:pt x="27619" y="0"/>
                  </a:lnTo>
                  <a:close/>
                </a:path>
              </a:pathLst>
            </a:custGeom>
            <a:solidFill>
              <a:srgbClr val="5C649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7" name="object 57"/>
            <p:cNvSpPr/>
            <p:nvPr/>
          </p:nvSpPr>
          <p:spPr>
            <a:xfrm>
              <a:off x="5150931" y="4968239"/>
              <a:ext cx="31115" cy="155575"/>
            </a:xfrm>
            <a:custGeom>
              <a:avLst/>
              <a:gdLst/>
              <a:ahLst/>
              <a:cxnLst/>
              <a:rect l="l" t="t" r="r" b="b"/>
              <a:pathLst>
                <a:path w="31114" h="155575">
                  <a:moveTo>
                    <a:pt x="30667" y="0"/>
                  </a:moveTo>
                  <a:lnTo>
                    <a:pt x="0" y="0"/>
                  </a:lnTo>
                  <a:lnTo>
                    <a:pt x="0" y="155448"/>
                  </a:lnTo>
                  <a:lnTo>
                    <a:pt x="30667" y="155448"/>
                  </a:lnTo>
                  <a:lnTo>
                    <a:pt x="30667" y="0"/>
                  </a:lnTo>
                  <a:close/>
                </a:path>
              </a:pathLst>
            </a:custGeom>
            <a:solidFill>
              <a:srgbClr val="9BF6F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8" name="object 58"/>
            <p:cNvSpPr/>
            <p:nvPr/>
          </p:nvSpPr>
          <p:spPr>
            <a:xfrm>
              <a:off x="5150931" y="5404104"/>
              <a:ext cx="143510" cy="155575"/>
            </a:xfrm>
            <a:custGeom>
              <a:avLst/>
              <a:gdLst/>
              <a:ahLst/>
              <a:cxnLst/>
              <a:rect l="l" t="t" r="r" b="b"/>
              <a:pathLst>
                <a:path w="143510" h="155575">
                  <a:moveTo>
                    <a:pt x="143443" y="0"/>
                  </a:moveTo>
                  <a:lnTo>
                    <a:pt x="0" y="0"/>
                  </a:lnTo>
                  <a:lnTo>
                    <a:pt x="0" y="155448"/>
                  </a:lnTo>
                  <a:lnTo>
                    <a:pt x="143443" y="155448"/>
                  </a:lnTo>
                  <a:lnTo>
                    <a:pt x="143443" y="0"/>
                  </a:lnTo>
                  <a:close/>
                </a:path>
              </a:pathLst>
            </a:custGeom>
            <a:solidFill>
              <a:srgbClr val="E0933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9" name="object 59"/>
            <p:cNvSpPr/>
            <p:nvPr/>
          </p:nvSpPr>
          <p:spPr>
            <a:xfrm>
              <a:off x="5150931" y="5559551"/>
              <a:ext cx="113030" cy="155575"/>
            </a:xfrm>
            <a:custGeom>
              <a:avLst/>
              <a:gdLst/>
              <a:ahLst/>
              <a:cxnLst/>
              <a:rect l="l" t="t" r="r" b="b"/>
              <a:pathLst>
                <a:path w="113029" h="155575">
                  <a:moveTo>
                    <a:pt x="112963" y="0"/>
                  </a:moveTo>
                  <a:lnTo>
                    <a:pt x="0" y="0"/>
                  </a:lnTo>
                  <a:lnTo>
                    <a:pt x="0" y="155447"/>
                  </a:lnTo>
                  <a:lnTo>
                    <a:pt x="112963" y="155447"/>
                  </a:lnTo>
                  <a:lnTo>
                    <a:pt x="112963" y="0"/>
                  </a:lnTo>
                  <a:close/>
                </a:path>
              </a:pathLst>
            </a:custGeom>
            <a:solidFill>
              <a:srgbClr val="F5ACA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0" name="object 60"/>
            <p:cNvSpPr/>
            <p:nvPr/>
          </p:nvSpPr>
          <p:spPr>
            <a:xfrm>
              <a:off x="5150931" y="5714999"/>
              <a:ext cx="177165" cy="155575"/>
            </a:xfrm>
            <a:custGeom>
              <a:avLst/>
              <a:gdLst/>
              <a:ahLst/>
              <a:cxnLst/>
              <a:rect l="l" t="t" r="r" b="b"/>
              <a:pathLst>
                <a:path w="177164" h="155575">
                  <a:moveTo>
                    <a:pt x="176971" y="0"/>
                  </a:moveTo>
                  <a:lnTo>
                    <a:pt x="0" y="0"/>
                  </a:lnTo>
                  <a:lnTo>
                    <a:pt x="0" y="155447"/>
                  </a:lnTo>
                  <a:lnTo>
                    <a:pt x="176971" y="155447"/>
                  </a:lnTo>
                  <a:lnTo>
                    <a:pt x="176971" y="0"/>
                  </a:lnTo>
                  <a:close/>
                </a:path>
              </a:pathLst>
            </a:custGeom>
            <a:solidFill>
              <a:srgbClr val="5C649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1" name="object 61"/>
            <p:cNvSpPr/>
            <p:nvPr/>
          </p:nvSpPr>
          <p:spPr>
            <a:xfrm>
              <a:off x="5150931" y="5870447"/>
              <a:ext cx="253365" cy="155575"/>
            </a:xfrm>
            <a:custGeom>
              <a:avLst/>
              <a:gdLst/>
              <a:ahLst/>
              <a:cxnLst/>
              <a:rect l="l" t="t" r="r" b="b"/>
              <a:pathLst>
                <a:path w="253364" h="155575">
                  <a:moveTo>
                    <a:pt x="253171" y="0"/>
                  </a:moveTo>
                  <a:lnTo>
                    <a:pt x="0" y="0"/>
                  </a:lnTo>
                  <a:lnTo>
                    <a:pt x="0" y="155447"/>
                  </a:lnTo>
                  <a:lnTo>
                    <a:pt x="253171" y="155447"/>
                  </a:lnTo>
                  <a:lnTo>
                    <a:pt x="253171" y="0"/>
                  </a:lnTo>
                  <a:close/>
                </a:path>
              </a:pathLst>
            </a:custGeom>
            <a:solidFill>
              <a:srgbClr val="9BF6F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2" name="object 62"/>
            <p:cNvSpPr/>
            <p:nvPr/>
          </p:nvSpPr>
          <p:spPr>
            <a:xfrm>
              <a:off x="5150933" y="1655058"/>
              <a:ext cx="0" cy="4511040"/>
            </a:xfrm>
            <a:custGeom>
              <a:avLst/>
              <a:gdLst/>
              <a:ahLst/>
              <a:cxnLst/>
              <a:rect l="l" t="t" r="r" b="b"/>
              <a:pathLst>
                <a:path h="4511040">
                  <a:moveTo>
                    <a:pt x="0" y="0"/>
                  </a:moveTo>
                  <a:lnTo>
                    <a:pt x="1" y="4510669"/>
                  </a:lnTo>
                </a:path>
              </a:pathLst>
            </a:custGeom>
            <a:ln w="9525">
              <a:solidFill>
                <a:srgbClr val="E2E2E2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3" name="object 63"/>
          <p:cNvSpPr txBox="1"/>
          <p:nvPr/>
        </p:nvSpPr>
        <p:spPr>
          <a:xfrm>
            <a:off x="6143581" y="2667000"/>
            <a:ext cx="386080" cy="193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spc="15" dirty="0">
                <a:solidFill>
                  <a:srgbClr val="535353"/>
                </a:solidFill>
                <a:latin typeface="Microsoft Sans Serif"/>
                <a:cs typeface="Microsoft Sans Serif"/>
              </a:rPr>
              <a:t>4,142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64" name="object 64"/>
          <p:cNvSpPr txBox="1"/>
          <p:nvPr/>
        </p:nvSpPr>
        <p:spPr>
          <a:xfrm>
            <a:off x="5368745" y="3569208"/>
            <a:ext cx="268605" cy="193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spc="25" dirty="0">
                <a:solidFill>
                  <a:srgbClr val="535353"/>
                </a:solidFill>
                <a:latin typeface="Microsoft Sans Serif"/>
                <a:cs typeface="Microsoft Sans Serif"/>
              </a:rPr>
              <a:t>553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65" name="object 65"/>
          <p:cNvSpPr txBox="1"/>
          <p:nvPr/>
        </p:nvSpPr>
        <p:spPr>
          <a:xfrm>
            <a:off x="5363132" y="4471416"/>
            <a:ext cx="268605" cy="193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spc="25" dirty="0">
                <a:solidFill>
                  <a:srgbClr val="535353"/>
                </a:solidFill>
                <a:latin typeface="Microsoft Sans Serif"/>
                <a:cs typeface="Microsoft Sans Serif"/>
              </a:rPr>
              <a:t>527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66" name="object 66"/>
          <p:cNvSpPr txBox="1"/>
          <p:nvPr/>
        </p:nvSpPr>
        <p:spPr>
          <a:xfrm>
            <a:off x="6105152" y="1764791"/>
            <a:ext cx="780415" cy="3486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407034">
              <a:lnSpc>
                <a:spcPts val="1270"/>
              </a:lnSpc>
              <a:spcBef>
                <a:spcPts val="100"/>
              </a:spcBef>
            </a:pPr>
            <a:r>
              <a:rPr sz="1100" spc="15" dirty="0">
                <a:solidFill>
                  <a:srgbClr val="535353"/>
                </a:solidFill>
                <a:latin typeface="Microsoft Sans Serif"/>
                <a:cs typeface="Microsoft Sans Serif"/>
              </a:rPr>
              <a:t>5,791</a:t>
            </a:r>
            <a:endParaRPr sz="1100">
              <a:latin typeface="Microsoft Sans Serif"/>
              <a:cs typeface="Microsoft Sans Serif"/>
            </a:endParaRPr>
          </a:p>
          <a:p>
            <a:pPr marL="12700">
              <a:lnSpc>
                <a:spcPts val="1270"/>
              </a:lnSpc>
            </a:pPr>
            <a:r>
              <a:rPr sz="1100" spc="15" dirty="0">
                <a:solidFill>
                  <a:srgbClr val="535353"/>
                </a:solidFill>
                <a:latin typeface="Microsoft Sans Serif"/>
                <a:cs typeface="Microsoft Sans Serif"/>
              </a:rPr>
              <a:t>3,964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67" name="object 67"/>
          <p:cNvSpPr txBox="1"/>
          <p:nvPr/>
        </p:nvSpPr>
        <p:spPr>
          <a:xfrm>
            <a:off x="5998287" y="2822447"/>
            <a:ext cx="386080" cy="193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spc="15" dirty="0">
                <a:solidFill>
                  <a:srgbClr val="535353"/>
                </a:solidFill>
                <a:latin typeface="Microsoft Sans Serif"/>
                <a:cs typeface="Microsoft Sans Serif"/>
              </a:rPr>
              <a:t>3,469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68" name="object 68"/>
          <p:cNvSpPr txBox="1"/>
          <p:nvPr/>
        </p:nvSpPr>
        <p:spPr>
          <a:xfrm>
            <a:off x="5368961" y="3724655"/>
            <a:ext cx="268605" cy="193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spc="25" dirty="0">
                <a:solidFill>
                  <a:srgbClr val="535353"/>
                </a:solidFill>
                <a:latin typeface="Microsoft Sans Serif"/>
                <a:cs typeface="Microsoft Sans Serif"/>
              </a:rPr>
              <a:t>554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69" name="object 69"/>
          <p:cNvSpPr txBox="1"/>
          <p:nvPr/>
        </p:nvSpPr>
        <p:spPr>
          <a:xfrm>
            <a:off x="5363564" y="4626864"/>
            <a:ext cx="268605" cy="193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spc="25" dirty="0">
                <a:solidFill>
                  <a:srgbClr val="535353"/>
                </a:solidFill>
                <a:latin typeface="Microsoft Sans Serif"/>
                <a:cs typeface="Microsoft Sans Serif"/>
              </a:rPr>
              <a:t>529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70" name="object 70"/>
          <p:cNvSpPr txBox="1"/>
          <p:nvPr/>
        </p:nvSpPr>
        <p:spPr>
          <a:xfrm>
            <a:off x="5362268" y="5373623"/>
            <a:ext cx="300990" cy="3486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44450">
              <a:lnSpc>
                <a:spcPts val="1270"/>
              </a:lnSpc>
              <a:spcBef>
                <a:spcPts val="100"/>
              </a:spcBef>
            </a:pPr>
            <a:r>
              <a:rPr sz="1100" spc="25" dirty="0">
                <a:solidFill>
                  <a:srgbClr val="535353"/>
                </a:solidFill>
                <a:latin typeface="Microsoft Sans Serif"/>
                <a:cs typeface="Microsoft Sans Serif"/>
              </a:rPr>
              <a:t>671</a:t>
            </a:r>
            <a:endParaRPr sz="1100">
              <a:latin typeface="Microsoft Sans Serif"/>
              <a:cs typeface="Microsoft Sans Serif"/>
            </a:endParaRPr>
          </a:p>
          <a:p>
            <a:pPr marL="12700">
              <a:lnSpc>
                <a:spcPts val="1270"/>
              </a:lnSpc>
            </a:pPr>
            <a:r>
              <a:rPr sz="1100" spc="25" dirty="0">
                <a:solidFill>
                  <a:srgbClr val="535353"/>
                </a:solidFill>
                <a:latin typeface="Microsoft Sans Serif"/>
                <a:cs typeface="Microsoft Sans Serif"/>
              </a:rPr>
              <a:t>523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71" name="object 71"/>
          <p:cNvSpPr txBox="1"/>
          <p:nvPr/>
        </p:nvSpPr>
        <p:spPr>
          <a:xfrm>
            <a:off x="5896809" y="2075688"/>
            <a:ext cx="386080" cy="193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spc="15" dirty="0">
                <a:solidFill>
                  <a:srgbClr val="535353"/>
                </a:solidFill>
                <a:latin typeface="Microsoft Sans Serif"/>
                <a:cs typeface="Microsoft Sans Serif"/>
              </a:rPr>
              <a:t>2,999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72" name="object 72"/>
          <p:cNvSpPr txBox="1"/>
          <p:nvPr/>
        </p:nvSpPr>
        <p:spPr>
          <a:xfrm>
            <a:off x="5813982" y="2977896"/>
            <a:ext cx="386080" cy="193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spc="15" dirty="0">
                <a:solidFill>
                  <a:srgbClr val="535353"/>
                </a:solidFill>
                <a:latin typeface="Microsoft Sans Serif"/>
                <a:cs typeface="Microsoft Sans Serif"/>
              </a:rPr>
              <a:t>2,615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73" name="object 73"/>
          <p:cNvSpPr txBox="1"/>
          <p:nvPr/>
        </p:nvSpPr>
        <p:spPr>
          <a:xfrm>
            <a:off x="5262873" y="3880104"/>
            <a:ext cx="187960" cy="193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spc="25" dirty="0">
                <a:solidFill>
                  <a:srgbClr val="535353"/>
                </a:solidFill>
                <a:latin typeface="Microsoft Sans Serif"/>
                <a:cs typeface="Microsoft Sans Serif"/>
              </a:rPr>
              <a:t>63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74" name="object 74"/>
          <p:cNvSpPr txBox="1"/>
          <p:nvPr/>
        </p:nvSpPr>
        <p:spPr>
          <a:xfrm>
            <a:off x="5278075" y="4782311"/>
            <a:ext cx="268605" cy="193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spc="25" dirty="0">
                <a:solidFill>
                  <a:srgbClr val="535353"/>
                </a:solidFill>
                <a:latin typeface="Microsoft Sans Serif"/>
                <a:cs typeface="Microsoft Sans Serif"/>
              </a:rPr>
              <a:t>133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75" name="object 75"/>
          <p:cNvSpPr txBox="1"/>
          <p:nvPr/>
        </p:nvSpPr>
        <p:spPr>
          <a:xfrm>
            <a:off x="5426842" y="5684520"/>
            <a:ext cx="268605" cy="193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spc="25" dirty="0">
                <a:solidFill>
                  <a:srgbClr val="535353"/>
                </a:solidFill>
                <a:latin typeface="Microsoft Sans Serif"/>
                <a:cs typeface="Microsoft Sans Serif"/>
              </a:rPr>
              <a:t>822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76" name="object 76"/>
          <p:cNvSpPr txBox="1"/>
          <p:nvPr/>
        </p:nvSpPr>
        <p:spPr>
          <a:xfrm>
            <a:off x="6021207" y="2231135"/>
            <a:ext cx="386080" cy="193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spc="15" dirty="0">
                <a:solidFill>
                  <a:srgbClr val="535353"/>
                </a:solidFill>
                <a:latin typeface="Microsoft Sans Serif"/>
                <a:cs typeface="Microsoft Sans Serif"/>
              </a:rPr>
              <a:t>3,575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77" name="object 77"/>
          <p:cNvSpPr txBox="1"/>
          <p:nvPr/>
        </p:nvSpPr>
        <p:spPr>
          <a:xfrm>
            <a:off x="5966806" y="3133344"/>
            <a:ext cx="386080" cy="193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spc="15" dirty="0">
                <a:solidFill>
                  <a:srgbClr val="535353"/>
                </a:solidFill>
                <a:latin typeface="Microsoft Sans Serif"/>
                <a:cs typeface="Microsoft Sans Serif"/>
              </a:rPr>
              <a:t>3,323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78" name="object 78"/>
          <p:cNvSpPr txBox="1"/>
          <p:nvPr/>
        </p:nvSpPr>
        <p:spPr>
          <a:xfrm>
            <a:off x="5270093" y="4035552"/>
            <a:ext cx="187960" cy="193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spc="25" dirty="0">
                <a:solidFill>
                  <a:srgbClr val="535353"/>
                </a:solidFill>
                <a:latin typeface="Microsoft Sans Serif"/>
                <a:cs typeface="Microsoft Sans Serif"/>
              </a:rPr>
              <a:t>96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79" name="object 79"/>
          <p:cNvSpPr txBox="1"/>
          <p:nvPr/>
        </p:nvSpPr>
        <p:spPr>
          <a:xfrm>
            <a:off x="5280460" y="4937760"/>
            <a:ext cx="268605" cy="193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spc="25" dirty="0">
                <a:solidFill>
                  <a:srgbClr val="535353"/>
                </a:solidFill>
                <a:latin typeface="Microsoft Sans Serif"/>
                <a:cs typeface="Microsoft Sans Serif"/>
              </a:rPr>
              <a:t>144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80" name="object 80"/>
          <p:cNvSpPr txBox="1"/>
          <p:nvPr/>
        </p:nvSpPr>
        <p:spPr>
          <a:xfrm>
            <a:off x="5503185" y="5839967"/>
            <a:ext cx="386080" cy="193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spc="15" dirty="0">
                <a:solidFill>
                  <a:srgbClr val="535353"/>
                </a:solidFill>
                <a:latin typeface="Microsoft Sans Serif"/>
                <a:cs typeface="Microsoft Sans Serif"/>
              </a:rPr>
              <a:t>1,176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81" name="object 81"/>
          <p:cNvSpPr txBox="1"/>
          <p:nvPr/>
        </p:nvSpPr>
        <p:spPr>
          <a:xfrm>
            <a:off x="4615891" y="1987296"/>
            <a:ext cx="405130" cy="193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dirty="0">
                <a:solidFill>
                  <a:srgbClr val="535353"/>
                </a:solidFill>
                <a:latin typeface="Microsoft Sans Serif"/>
                <a:cs typeface="Microsoft Sans Serif"/>
              </a:rPr>
              <a:t>B</a:t>
            </a:r>
            <a:r>
              <a:rPr sz="1100" spc="-35" dirty="0">
                <a:solidFill>
                  <a:srgbClr val="535353"/>
                </a:solidFill>
                <a:latin typeface="Microsoft Sans Serif"/>
                <a:cs typeface="Microsoft Sans Serif"/>
              </a:rPr>
              <a:t>D</a:t>
            </a:r>
            <a:r>
              <a:rPr sz="1100" spc="80" dirty="0">
                <a:solidFill>
                  <a:srgbClr val="535353"/>
                </a:solidFill>
                <a:latin typeface="Microsoft Sans Serif"/>
                <a:cs typeface="Microsoft Sans Serif"/>
              </a:rPr>
              <a:t>M</a:t>
            </a:r>
            <a:r>
              <a:rPr sz="1100" spc="-65" dirty="0">
                <a:solidFill>
                  <a:srgbClr val="535353"/>
                </a:solidFill>
                <a:latin typeface="Microsoft Sans Serif"/>
                <a:cs typeface="Microsoft Sans Serif"/>
              </a:rPr>
              <a:t>s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82" name="object 82"/>
          <p:cNvSpPr txBox="1"/>
          <p:nvPr/>
        </p:nvSpPr>
        <p:spPr>
          <a:xfrm>
            <a:off x="4588776" y="2889503"/>
            <a:ext cx="430530" cy="193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spc="-15" dirty="0">
                <a:solidFill>
                  <a:srgbClr val="535353"/>
                </a:solidFill>
                <a:latin typeface="Microsoft Sans Serif"/>
                <a:cs typeface="Microsoft Sans Serif"/>
              </a:rPr>
              <a:t>I</a:t>
            </a:r>
            <a:r>
              <a:rPr sz="1100" spc="-75" dirty="0">
                <a:solidFill>
                  <a:srgbClr val="535353"/>
                </a:solidFill>
                <a:latin typeface="Microsoft Sans Serif"/>
                <a:cs typeface="Microsoft Sans Serif"/>
              </a:rPr>
              <a:t>T</a:t>
            </a:r>
            <a:r>
              <a:rPr sz="1100" dirty="0">
                <a:solidFill>
                  <a:srgbClr val="535353"/>
                </a:solidFill>
                <a:latin typeface="Microsoft Sans Serif"/>
                <a:cs typeface="Microsoft Sans Serif"/>
              </a:rPr>
              <a:t>D</a:t>
            </a:r>
            <a:r>
              <a:rPr sz="1100" spc="80" dirty="0">
                <a:solidFill>
                  <a:srgbClr val="535353"/>
                </a:solidFill>
                <a:latin typeface="Microsoft Sans Serif"/>
                <a:cs typeface="Microsoft Sans Serif"/>
              </a:rPr>
              <a:t>M</a:t>
            </a:r>
            <a:r>
              <a:rPr sz="1100" spc="-65" dirty="0">
                <a:solidFill>
                  <a:srgbClr val="535353"/>
                </a:solidFill>
                <a:latin typeface="Microsoft Sans Serif"/>
                <a:cs typeface="Microsoft Sans Serif"/>
              </a:rPr>
              <a:t>s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83" name="object 83"/>
          <p:cNvSpPr txBox="1"/>
          <p:nvPr/>
        </p:nvSpPr>
        <p:spPr>
          <a:xfrm>
            <a:off x="4347857" y="3675888"/>
            <a:ext cx="672465" cy="4038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91135" marR="5080" indent="-178435">
              <a:lnSpc>
                <a:spcPct val="112700"/>
              </a:lnSpc>
              <a:spcBef>
                <a:spcPts val="100"/>
              </a:spcBef>
            </a:pPr>
            <a:r>
              <a:rPr sz="1100" spc="45" dirty="0">
                <a:solidFill>
                  <a:srgbClr val="535353"/>
                </a:solidFill>
                <a:latin typeface="Microsoft Sans Serif"/>
                <a:cs typeface="Microsoft Sans Serif"/>
              </a:rPr>
              <a:t>M</a:t>
            </a:r>
            <a:r>
              <a:rPr sz="1100" spc="20" dirty="0">
                <a:solidFill>
                  <a:srgbClr val="535353"/>
                </a:solidFill>
                <a:latin typeface="Microsoft Sans Serif"/>
                <a:cs typeface="Microsoft Sans Serif"/>
              </a:rPr>
              <a:t>a</a:t>
            </a:r>
            <a:r>
              <a:rPr sz="1100" spc="25" dirty="0">
                <a:solidFill>
                  <a:srgbClr val="535353"/>
                </a:solidFill>
                <a:latin typeface="Microsoft Sans Serif"/>
                <a:cs typeface="Microsoft Sans Serif"/>
              </a:rPr>
              <a:t>r</a:t>
            </a:r>
            <a:r>
              <a:rPr sz="1100" spc="-55" dirty="0">
                <a:solidFill>
                  <a:srgbClr val="535353"/>
                </a:solidFill>
                <a:latin typeface="Microsoft Sans Serif"/>
                <a:cs typeface="Microsoft Sans Serif"/>
              </a:rPr>
              <a:t>k</a:t>
            </a:r>
            <a:r>
              <a:rPr sz="1100" spc="-15" dirty="0">
                <a:solidFill>
                  <a:srgbClr val="535353"/>
                </a:solidFill>
                <a:latin typeface="Microsoft Sans Serif"/>
                <a:cs typeface="Microsoft Sans Serif"/>
              </a:rPr>
              <a:t>e</a:t>
            </a:r>
            <a:r>
              <a:rPr sz="1100" spc="90" dirty="0">
                <a:solidFill>
                  <a:srgbClr val="535353"/>
                </a:solidFill>
                <a:latin typeface="Microsoft Sans Serif"/>
                <a:cs typeface="Microsoft Sans Serif"/>
              </a:rPr>
              <a:t>t</a:t>
            </a:r>
            <a:r>
              <a:rPr sz="1100" spc="40" dirty="0">
                <a:solidFill>
                  <a:srgbClr val="535353"/>
                </a:solidFill>
                <a:latin typeface="Microsoft Sans Serif"/>
                <a:cs typeface="Microsoft Sans Serif"/>
              </a:rPr>
              <a:t>i</a:t>
            </a:r>
            <a:r>
              <a:rPr sz="1100" spc="-5" dirty="0">
                <a:solidFill>
                  <a:srgbClr val="535353"/>
                </a:solidFill>
                <a:latin typeface="Microsoft Sans Serif"/>
                <a:cs typeface="Microsoft Sans Serif"/>
              </a:rPr>
              <a:t>n</a:t>
            </a:r>
            <a:r>
              <a:rPr sz="1100" spc="50" dirty="0">
                <a:solidFill>
                  <a:srgbClr val="535353"/>
                </a:solidFill>
                <a:latin typeface="Microsoft Sans Serif"/>
                <a:cs typeface="Microsoft Sans Serif"/>
              </a:rPr>
              <a:t>g  </a:t>
            </a:r>
            <a:r>
              <a:rPr sz="1100" spc="5" dirty="0">
                <a:solidFill>
                  <a:srgbClr val="535353"/>
                </a:solidFill>
                <a:latin typeface="Microsoft Sans Serif"/>
                <a:cs typeface="Microsoft Sans Serif"/>
              </a:rPr>
              <a:t>DMs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84" name="object 84"/>
          <p:cNvSpPr txBox="1"/>
          <p:nvPr/>
        </p:nvSpPr>
        <p:spPr>
          <a:xfrm>
            <a:off x="4520704" y="4693920"/>
            <a:ext cx="506730" cy="193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spc="-60" dirty="0">
                <a:solidFill>
                  <a:srgbClr val="535353"/>
                </a:solidFill>
                <a:latin typeface="Microsoft Sans Serif"/>
                <a:cs typeface="Microsoft Sans Serif"/>
              </a:rPr>
              <a:t>H</a:t>
            </a:r>
            <a:r>
              <a:rPr sz="1100" spc="-130" dirty="0">
                <a:solidFill>
                  <a:srgbClr val="535353"/>
                </a:solidFill>
                <a:latin typeface="Microsoft Sans Serif"/>
                <a:cs typeface="Microsoft Sans Serif"/>
              </a:rPr>
              <a:t>R</a:t>
            </a:r>
            <a:r>
              <a:rPr sz="1100" spc="100" dirty="0">
                <a:solidFill>
                  <a:srgbClr val="535353"/>
                </a:solidFill>
                <a:latin typeface="Microsoft Sans Serif"/>
                <a:cs typeface="Microsoft Sans Serif"/>
              </a:rPr>
              <a:t>D</a:t>
            </a:r>
            <a:r>
              <a:rPr sz="1100" spc="80" dirty="0">
                <a:solidFill>
                  <a:srgbClr val="535353"/>
                </a:solidFill>
                <a:latin typeface="Microsoft Sans Serif"/>
                <a:cs typeface="Microsoft Sans Serif"/>
              </a:rPr>
              <a:t>M</a:t>
            </a:r>
            <a:r>
              <a:rPr sz="1100" spc="-65" dirty="0">
                <a:solidFill>
                  <a:srgbClr val="535353"/>
                </a:solidFill>
                <a:latin typeface="Microsoft Sans Serif"/>
                <a:cs typeface="Microsoft Sans Serif"/>
              </a:rPr>
              <a:t>s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85" name="object 85"/>
          <p:cNvSpPr txBox="1"/>
          <p:nvPr/>
        </p:nvSpPr>
        <p:spPr>
          <a:xfrm>
            <a:off x="4626241" y="5596128"/>
            <a:ext cx="392430" cy="193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spc="-30" dirty="0">
                <a:solidFill>
                  <a:srgbClr val="535353"/>
                </a:solidFill>
                <a:latin typeface="Microsoft Sans Serif"/>
                <a:cs typeface="Microsoft Sans Serif"/>
              </a:rPr>
              <a:t>F</a:t>
            </a:r>
            <a:r>
              <a:rPr sz="1100" spc="55" dirty="0">
                <a:solidFill>
                  <a:srgbClr val="535353"/>
                </a:solidFill>
                <a:latin typeface="Microsoft Sans Serif"/>
                <a:cs typeface="Microsoft Sans Serif"/>
              </a:rPr>
              <a:t>D</a:t>
            </a:r>
            <a:r>
              <a:rPr sz="1100" spc="-20" dirty="0">
                <a:solidFill>
                  <a:srgbClr val="535353"/>
                </a:solidFill>
                <a:latin typeface="Microsoft Sans Serif"/>
                <a:cs typeface="Microsoft Sans Serif"/>
              </a:rPr>
              <a:t>M</a:t>
            </a:r>
            <a:r>
              <a:rPr sz="1100" spc="-65" dirty="0">
                <a:solidFill>
                  <a:srgbClr val="535353"/>
                </a:solidFill>
                <a:latin typeface="Microsoft Sans Serif"/>
                <a:cs typeface="Microsoft Sans Serif"/>
              </a:rPr>
              <a:t>s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86" name="object 86"/>
          <p:cNvSpPr/>
          <p:nvPr/>
        </p:nvSpPr>
        <p:spPr>
          <a:xfrm>
            <a:off x="5394265" y="6406284"/>
            <a:ext cx="86360" cy="86360"/>
          </a:xfrm>
          <a:custGeom>
            <a:avLst/>
            <a:gdLst/>
            <a:ahLst/>
            <a:cxnLst/>
            <a:rect l="l" t="t" r="r" b="b"/>
            <a:pathLst>
              <a:path w="86360" h="86360">
                <a:moveTo>
                  <a:pt x="85867" y="0"/>
                </a:moveTo>
                <a:lnTo>
                  <a:pt x="0" y="0"/>
                </a:lnTo>
                <a:lnTo>
                  <a:pt x="0" y="85868"/>
                </a:lnTo>
                <a:lnTo>
                  <a:pt x="85867" y="85868"/>
                </a:lnTo>
                <a:lnTo>
                  <a:pt x="85867" y="0"/>
                </a:lnTo>
                <a:close/>
              </a:path>
            </a:pathLst>
          </a:custGeom>
          <a:solidFill>
            <a:srgbClr val="E0933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7" name="object 87"/>
          <p:cNvSpPr/>
          <p:nvPr/>
        </p:nvSpPr>
        <p:spPr>
          <a:xfrm>
            <a:off x="5807957" y="6406284"/>
            <a:ext cx="86360" cy="86360"/>
          </a:xfrm>
          <a:custGeom>
            <a:avLst/>
            <a:gdLst/>
            <a:ahLst/>
            <a:cxnLst/>
            <a:rect l="l" t="t" r="r" b="b"/>
            <a:pathLst>
              <a:path w="86360" h="86360">
                <a:moveTo>
                  <a:pt x="85868" y="0"/>
                </a:moveTo>
                <a:lnTo>
                  <a:pt x="0" y="0"/>
                </a:lnTo>
                <a:lnTo>
                  <a:pt x="0" y="85868"/>
                </a:lnTo>
                <a:lnTo>
                  <a:pt x="85868" y="85868"/>
                </a:lnTo>
                <a:lnTo>
                  <a:pt x="85868" y="0"/>
                </a:lnTo>
                <a:close/>
              </a:path>
            </a:pathLst>
          </a:custGeom>
          <a:solidFill>
            <a:srgbClr val="F5ACA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8" name="object 88"/>
          <p:cNvSpPr/>
          <p:nvPr/>
        </p:nvSpPr>
        <p:spPr>
          <a:xfrm>
            <a:off x="6175613" y="6406284"/>
            <a:ext cx="86360" cy="86360"/>
          </a:xfrm>
          <a:custGeom>
            <a:avLst/>
            <a:gdLst/>
            <a:ahLst/>
            <a:cxnLst/>
            <a:rect l="l" t="t" r="r" b="b"/>
            <a:pathLst>
              <a:path w="86360" h="86360">
                <a:moveTo>
                  <a:pt x="85868" y="0"/>
                </a:moveTo>
                <a:lnTo>
                  <a:pt x="0" y="0"/>
                </a:lnTo>
                <a:lnTo>
                  <a:pt x="0" y="85868"/>
                </a:lnTo>
                <a:lnTo>
                  <a:pt x="85868" y="85868"/>
                </a:lnTo>
                <a:lnTo>
                  <a:pt x="85868" y="0"/>
                </a:lnTo>
                <a:close/>
              </a:path>
            </a:pathLst>
          </a:custGeom>
          <a:solidFill>
            <a:srgbClr val="5C649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9" name="object 89"/>
          <p:cNvSpPr/>
          <p:nvPr/>
        </p:nvSpPr>
        <p:spPr>
          <a:xfrm>
            <a:off x="6550952" y="6406284"/>
            <a:ext cx="86360" cy="86360"/>
          </a:xfrm>
          <a:custGeom>
            <a:avLst/>
            <a:gdLst/>
            <a:ahLst/>
            <a:cxnLst/>
            <a:rect l="l" t="t" r="r" b="b"/>
            <a:pathLst>
              <a:path w="86359" h="86360">
                <a:moveTo>
                  <a:pt x="85868" y="0"/>
                </a:moveTo>
                <a:lnTo>
                  <a:pt x="0" y="0"/>
                </a:lnTo>
                <a:lnTo>
                  <a:pt x="0" y="85868"/>
                </a:lnTo>
                <a:lnTo>
                  <a:pt x="85868" y="85868"/>
                </a:lnTo>
                <a:lnTo>
                  <a:pt x="85868" y="0"/>
                </a:lnTo>
                <a:close/>
              </a:path>
            </a:pathLst>
          </a:custGeom>
          <a:solidFill>
            <a:srgbClr val="9BF6F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0" name="object 90"/>
          <p:cNvSpPr txBox="1"/>
          <p:nvPr/>
        </p:nvSpPr>
        <p:spPr>
          <a:xfrm>
            <a:off x="5505603" y="6330696"/>
            <a:ext cx="1355725" cy="193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426084" algn="l"/>
                <a:tab pos="793750" algn="l"/>
                <a:tab pos="1169035" algn="l"/>
              </a:tabLst>
            </a:pPr>
            <a:r>
              <a:rPr sz="1100" spc="-15" dirty="0">
                <a:solidFill>
                  <a:srgbClr val="535353"/>
                </a:solidFill>
                <a:latin typeface="Microsoft Sans Serif"/>
                <a:cs typeface="Microsoft Sans Serif"/>
              </a:rPr>
              <a:t>H</a:t>
            </a:r>
            <a:r>
              <a:rPr sz="1100" spc="-25" dirty="0">
                <a:solidFill>
                  <a:srgbClr val="535353"/>
                </a:solidFill>
                <a:latin typeface="Microsoft Sans Serif"/>
                <a:cs typeface="Microsoft Sans Serif"/>
              </a:rPr>
              <a:t>K</a:t>
            </a:r>
            <a:r>
              <a:rPr sz="1100" dirty="0">
                <a:solidFill>
                  <a:srgbClr val="535353"/>
                </a:solidFill>
                <a:latin typeface="Microsoft Sans Serif"/>
                <a:cs typeface="Microsoft Sans Serif"/>
              </a:rPr>
              <a:t>	</a:t>
            </a:r>
            <a:r>
              <a:rPr sz="1100" spc="15" dirty="0">
                <a:solidFill>
                  <a:srgbClr val="535353"/>
                </a:solidFill>
                <a:latin typeface="Microsoft Sans Serif"/>
                <a:cs typeface="Microsoft Sans Serif"/>
              </a:rPr>
              <a:t>I</a:t>
            </a:r>
            <a:r>
              <a:rPr sz="1100" spc="10" dirty="0">
                <a:solidFill>
                  <a:srgbClr val="535353"/>
                </a:solidFill>
                <a:latin typeface="Microsoft Sans Serif"/>
                <a:cs typeface="Microsoft Sans Serif"/>
              </a:rPr>
              <a:t>D</a:t>
            </a:r>
            <a:r>
              <a:rPr sz="1100" dirty="0">
                <a:solidFill>
                  <a:srgbClr val="535353"/>
                </a:solidFill>
                <a:latin typeface="Microsoft Sans Serif"/>
                <a:cs typeface="Microsoft Sans Serif"/>
              </a:rPr>
              <a:t>	</a:t>
            </a:r>
            <a:r>
              <a:rPr sz="1100" spc="-90" dirty="0">
                <a:solidFill>
                  <a:srgbClr val="535353"/>
                </a:solidFill>
                <a:latin typeface="Microsoft Sans Serif"/>
                <a:cs typeface="Microsoft Sans Serif"/>
              </a:rPr>
              <a:t>J</a:t>
            </a:r>
            <a:r>
              <a:rPr sz="1100" spc="-60" dirty="0">
                <a:solidFill>
                  <a:srgbClr val="535353"/>
                </a:solidFill>
                <a:latin typeface="Microsoft Sans Serif"/>
                <a:cs typeface="Microsoft Sans Serif"/>
              </a:rPr>
              <a:t>P</a:t>
            </a:r>
            <a:r>
              <a:rPr sz="1100" dirty="0">
                <a:solidFill>
                  <a:srgbClr val="535353"/>
                </a:solidFill>
                <a:latin typeface="Microsoft Sans Serif"/>
                <a:cs typeface="Microsoft Sans Serif"/>
              </a:rPr>
              <a:t>	</a:t>
            </a:r>
            <a:r>
              <a:rPr sz="1100" spc="-55" dirty="0">
                <a:solidFill>
                  <a:srgbClr val="535353"/>
                </a:solidFill>
                <a:latin typeface="Microsoft Sans Serif"/>
                <a:cs typeface="Microsoft Sans Serif"/>
              </a:rPr>
              <a:t>TH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91" name="object 91"/>
          <p:cNvSpPr txBox="1"/>
          <p:nvPr/>
        </p:nvSpPr>
        <p:spPr>
          <a:xfrm>
            <a:off x="325118" y="582675"/>
            <a:ext cx="4302125" cy="6350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4000" spc="-5" dirty="0">
                <a:solidFill>
                  <a:srgbClr val="D76F29"/>
                </a:solidFill>
                <a:latin typeface="Segoe UI"/>
                <a:cs typeface="Segoe UI"/>
              </a:rPr>
              <a:t>DECISION</a:t>
            </a:r>
            <a:r>
              <a:rPr sz="4000" spc="-80" dirty="0">
                <a:solidFill>
                  <a:srgbClr val="D76F29"/>
                </a:solidFill>
                <a:latin typeface="Segoe UI"/>
                <a:cs typeface="Segoe UI"/>
              </a:rPr>
              <a:t> </a:t>
            </a:r>
            <a:r>
              <a:rPr sz="4000" spc="-5" dirty="0">
                <a:solidFill>
                  <a:srgbClr val="D76F29"/>
                </a:solidFill>
                <a:latin typeface="Segoe UI"/>
                <a:cs typeface="Segoe UI"/>
              </a:rPr>
              <a:t>MAKERS</a:t>
            </a:r>
            <a:endParaRPr sz="4000">
              <a:latin typeface="Segoe UI"/>
              <a:cs typeface="Segoe UI"/>
            </a:endParaRPr>
          </a:p>
        </p:txBody>
      </p:sp>
      <p:grpSp>
        <p:nvGrpSpPr>
          <p:cNvPr id="92" name="object 92"/>
          <p:cNvGrpSpPr/>
          <p:nvPr/>
        </p:nvGrpSpPr>
        <p:grpSpPr>
          <a:xfrm>
            <a:off x="8864277" y="1740395"/>
            <a:ext cx="1374140" cy="4436745"/>
            <a:chOff x="8864277" y="1740395"/>
            <a:chExt cx="1374140" cy="4436745"/>
          </a:xfrm>
        </p:grpSpPr>
        <p:sp>
          <p:nvSpPr>
            <p:cNvPr id="93" name="object 93"/>
            <p:cNvSpPr/>
            <p:nvPr/>
          </p:nvSpPr>
          <p:spPr>
            <a:xfrm>
              <a:off x="8869038" y="1880616"/>
              <a:ext cx="1369695" cy="152400"/>
            </a:xfrm>
            <a:custGeom>
              <a:avLst/>
              <a:gdLst/>
              <a:ahLst/>
              <a:cxnLst/>
              <a:rect l="l" t="t" r="r" b="b"/>
              <a:pathLst>
                <a:path w="1369695" h="152400">
                  <a:moveTo>
                    <a:pt x="1369193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1369193" y="152400"/>
                  </a:lnTo>
                  <a:lnTo>
                    <a:pt x="1369193" y="0"/>
                  </a:lnTo>
                  <a:close/>
                </a:path>
              </a:pathLst>
            </a:custGeom>
            <a:solidFill>
              <a:srgbClr val="ED5AB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4" name="object 94"/>
            <p:cNvSpPr/>
            <p:nvPr/>
          </p:nvSpPr>
          <p:spPr>
            <a:xfrm>
              <a:off x="8869038" y="2033016"/>
              <a:ext cx="1085850" cy="152400"/>
            </a:xfrm>
            <a:custGeom>
              <a:avLst/>
              <a:gdLst/>
              <a:ahLst/>
              <a:cxnLst/>
              <a:rect l="l" t="t" r="r" b="b"/>
              <a:pathLst>
                <a:path w="1085850" h="152400">
                  <a:moveTo>
                    <a:pt x="1085729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1085729" y="152400"/>
                  </a:lnTo>
                  <a:lnTo>
                    <a:pt x="1085729" y="0"/>
                  </a:lnTo>
                  <a:close/>
                </a:path>
              </a:pathLst>
            </a:custGeom>
            <a:solidFill>
              <a:srgbClr val="FDE44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5" name="object 95"/>
            <p:cNvSpPr/>
            <p:nvPr/>
          </p:nvSpPr>
          <p:spPr>
            <a:xfrm>
              <a:off x="8869038" y="2185416"/>
              <a:ext cx="348615" cy="152400"/>
            </a:xfrm>
            <a:custGeom>
              <a:avLst/>
              <a:gdLst/>
              <a:ahLst/>
              <a:cxnLst/>
              <a:rect l="l" t="t" r="r" b="b"/>
              <a:pathLst>
                <a:path w="348615" h="152400">
                  <a:moveTo>
                    <a:pt x="348113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48113" y="152400"/>
                  </a:lnTo>
                  <a:lnTo>
                    <a:pt x="348113" y="0"/>
                  </a:lnTo>
                  <a:close/>
                </a:path>
              </a:pathLst>
            </a:custGeom>
            <a:solidFill>
              <a:srgbClr val="49BCF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6" name="object 96"/>
            <p:cNvSpPr/>
            <p:nvPr/>
          </p:nvSpPr>
          <p:spPr>
            <a:xfrm>
              <a:off x="8869038" y="2337816"/>
              <a:ext cx="1104265" cy="152400"/>
            </a:xfrm>
            <a:custGeom>
              <a:avLst/>
              <a:gdLst/>
              <a:ahLst/>
              <a:cxnLst/>
              <a:rect l="l" t="t" r="r" b="b"/>
              <a:pathLst>
                <a:path w="1104265" h="152400">
                  <a:moveTo>
                    <a:pt x="1104017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1104017" y="152400"/>
                  </a:lnTo>
                  <a:lnTo>
                    <a:pt x="1104017" y="0"/>
                  </a:lnTo>
                  <a:close/>
                </a:path>
              </a:pathLst>
            </a:custGeom>
            <a:solidFill>
              <a:srgbClr val="8ACA3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7" name="object 97"/>
            <p:cNvSpPr/>
            <p:nvPr/>
          </p:nvSpPr>
          <p:spPr>
            <a:xfrm>
              <a:off x="8869038" y="2767583"/>
              <a:ext cx="1198880" cy="152400"/>
            </a:xfrm>
            <a:custGeom>
              <a:avLst/>
              <a:gdLst/>
              <a:ahLst/>
              <a:cxnLst/>
              <a:rect l="l" t="t" r="r" b="b"/>
              <a:pathLst>
                <a:path w="1198879" h="152400">
                  <a:moveTo>
                    <a:pt x="1198505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1198505" y="152400"/>
                  </a:lnTo>
                  <a:lnTo>
                    <a:pt x="1198505" y="0"/>
                  </a:lnTo>
                  <a:close/>
                </a:path>
              </a:pathLst>
            </a:custGeom>
            <a:solidFill>
              <a:srgbClr val="ED5AB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8" name="object 98"/>
            <p:cNvSpPr/>
            <p:nvPr/>
          </p:nvSpPr>
          <p:spPr>
            <a:xfrm>
              <a:off x="8869038" y="2919983"/>
              <a:ext cx="945515" cy="152400"/>
            </a:xfrm>
            <a:custGeom>
              <a:avLst/>
              <a:gdLst/>
              <a:ahLst/>
              <a:cxnLst/>
              <a:rect l="l" t="t" r="r" b="b"/>
              <a:pathLst>
                <a:path w="945515" h="152400">
                  <a:moveTo>
                    <a:pt x="945521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945521" y="152400"/>
                  </a:lnTo>
                  <a:lnTo>
                    <a:pt x="945521" y="0"/>
                  </a:lnTo>
                  <a:close/>
                </a:path>
              </a:pathLst>
            </a:custGeom>
            <a:solidFill>
              <a:srgbClr val="FDE44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9" name="object 99"/>
            <p:cNvSpPr/>
            <p:nvPr/>
          </p:nvSpPr>
          <p:spPr>
            <a:xfrm>
              <a:off x="8869038" y="3072383"/>
              <a:ext cx="323850" cy="152400"/>
            </a:xfrm>
            <a:custGeom>
              <a:avLst/>
              <a:gdLst/>
              <a:ahLst/>
              <a:cxnLst/>
              <a:rect l="l" t="t" r="r" b="b"/>
              <a:pathLst>
                <a:path w="323850" h="152400">
                  <a:moveTo>
                    <a:pt x="323729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23729" y="152400"/>
                  </a:lnTo>
                  <a:lnTo>
                    <a:pt x="323729" y="0"/>
                  </a:lnTo>
                  <a:close/>
                </a:path>
              </a:pathLst>
            </a:custGeom>
            <a:solidFill>
              <a:srgbClr val="49BCF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0" name="object 100"/>
            <p:cNvSpPr/>
            <p:nvPr/>
          </p:nvSpPr>
          <p:spPr>
            <a:xfrm>
              <a:off x="8869038" y="3224783"/>
              <a:ext cx="1024890" cy="152400"/>
            </a:xfrm>
            <a:custGeom>
              <a:avLst/>
              <a:gdLst/>
              <a:ahLst/>
              <a:cxnLst/>
              <a:rect l="l" t="t" r="r" b="b"/>
              <a:pathLst>
                <a:path w="1024890" h="152400">
                  <a:moveTo>
                    <a:pt x="1024769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1024769" y="152400"/>
                  </a:lnTo>
                  <a:lnTo>
                    <a:pt x="1024769" y="0"/>
                  </a:lnTo>
                  <a:close/>
                </a:path>
              </a:pathLst>
            </a:custGeom>
            <a:solidFill>
              <a:srgbClr val="8ACA3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1" name="object 101"/>
            <p:cNvSpPr/>
            <p:nvPr/>
          </p:nvSpPr>
          <p:spPr>
            <a:xfrm>
              <a:off x="8869038" y="3654551"/>
              <a:ext cx="6985" cy="152400"/>
            </a:xfrm>
            <a:custGeom>
              <a:avLst/>
              <a:gdLst/>
              <a:ahLst/>
              <a:cxnLst/>
              <a:rect l="l" t="t" r="r" b="b"/>
              <a:pathLst>
                <a:path w="6984" h="152400">
                  <a:moveTo>
                    <a:pt x="6737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6737" y="152400"/>
                  </a:lnTo>
                  <a:lnTo>
                    <a:pt x="6737" y="0"/>
                  </a:lnTo>
                  <a:close/>
                </a:path>
              </a:pathLst>
            </a:custGeom>
            <a:solidFill>
              <a:srgbClr val="ED5AB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2" name="object 102"/>
            <p:cNvSpPr/>
            <p:nvPr/>
          </p:nvSpPr>
          <p:spPr>
            <a:xfrm>
              <a:off x="8869038" y="3806951"/>
              <a:ext cx="22225" cy="152400"/>
            </a:xfrm>
            <a:custGeom>
              <a:avLst/>
              <a:gdLst/>
              <a:ahLst/>
              <a:cxnLst/>
              <a:rect l="l" t="t" r="r" b="b"/>
              <a:pathLst>
                <a:path w="22225" h="152400">
                  <a:moveTo>
                    <a:pt x="21977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21977" y="152400"/>
                  </a:lnTo>
                  <a:lnTo>
                    <a:pt x="21977" y="0"/>
                  </a:lnTo>
                  <a:close/>
                </a:path>
              </a:pathLst>
            </a:custGeom>
            <a:solidFill>
              <a:srgbClr val="FDE44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3" name="object 103"/>
            <p:cNvSpPr/>
            <p:nvPr/>
          </p:nvSpPr>
          <p:spPr>
            <a:xfrm>
              <a:off x="8869038" y="3959351"/>
              <a:ext cx="10160" cy="152400"/>
            </a:xfrm>
            <a:custGeom>
              <a:avLst/>
              <a:gdLst/>
              <a:ahLst/>
              <a:cxnLst/>
              <a:rect l="l" t="t" r="r" b="b"/>
              <a:pathLst>
                <a:path w="10159" h="152400">
                  <a:moveTo>
                    <a:pt x="9785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9785" y="152400"/>
                  </a:lnTo>
                  <a:lnTo>
                    <a:pt x="9785" y="0"/>
                  </a:lnTo>
                  <a:close/>
                </a:path>
              </a:pathLst>
            </a:custGeom>
            <a:solidFill>
              <a:srgbClr val="49BCF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4" name="object 104"/>
            <p:cNvSpPr/>
            <p:nvPr/>
          </p:nvSpPr>
          <p:spPr>
            <a:xfrm>
              <a:off x="8869038" y="4111751"/>
              <a:ext cx="31115" cy="152400"/>
            </a:xfrm>
            <a:custGeom>
              <a:avLst/>
              <a:gdLst/>
              <a:ahLst/>
              <a:cxnLst/>
              <a:rect l="l" t="t" r="r" b="b"/>
              <a:pathLst>
                <a:path w="31115" h="152400">
                  <a:moveTo>
                    <a:pt x="31121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1121" y="152400"/>
                  </a:lnTo>
                  <a:lnTo>
                    <a:pt x="31121" y="0"/>
                  </a:lnTo>
                  <a:close/>
                </a:path>
              </a:pathLst>
            </a:custGeom>
            <a:solidFill>
              <a:srgbClr val="8ACA3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5" name="object 105"/>
            <p:cNvSpPr/>
            <p:nvPr/>
          </p:nvSpPr>
          <p:spPr>
            <a:xfrm>
              <a:off x="8869038" y="4541520"/>
              <a:ext cx="31115" cy="152400"/>
            </a:xfrm>
            <a:custGeom>
              <a:avLst/>
              <a:gdLst/>
              <a:ahLst/>
              <a:cxnLst/>
              <a:rect l="l" t="t" r="r" b="b"/>
              <a:pathLst>
                <a:path w="31115" h="152400">
                  <a:moveTo>
                    <a:pt x="31121" y="0"/>
                  </a:moveTo>
                  <a:lnTo>
                    <a:pt x="0" y="0"/>
                  </a:lnTo>
                  <a:lnTo>
                    <a:pt x="0" y="152399"/>
                  </a:lnTo>
                  <a:lnTo>
                    <a:pt x="31121" y="152399"/>
                  </a:lnTo>
                  <a:lnTo>
                    <a:pt x="31121" y="0"/>
                  </a:lnTo>
                  <a:close/>
                </a:path>
              </a:pathLst>
            </a:custGeom>
            <a:solidFill>
              <a:srgbClr val="ED5AB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6" name="object 106"/>
            <p:cNvSpPr/>
            <p:nvPr/>
          </p:nvSpPr>
          <p:spPr>
            <a:xfrm>
              <a:off x="8869038" y="4693920"/>
              <a:ext cx="49530" cy="152400"/>
            </a:xfrm>
            <a:custGeom>
              <a:avLst/>
              <a:gdLst/>
              <a:ahLst/>
              <a:cxnLst/>
              <a:rect l="l" t="t" r="r" b="b"/>
              <a:pathLst>
                <a:path w="49529" h="152400">
                  <a:moveTo>
                    <a:pt x="49409" y="0"/>
                  </a:moveTo>
                  <a:lnTo>
                    <a:pt x="0" y="0"/>
                  </a:lnTo>
                  <a:lnTo>
                    <a:pt x="0" y="152399"/>
                  </a:lnTo>
                  <a:lnTo>
                    <a:pt x="49409" y="152399"/>
                  </a:lnTo>
                  <a:lnTo>
                    <a:pt x="49409" y="0"/>
                  </a:lnTo>
                  <a:close/>
                </a:path>
              </a:pathLst>
            </a:custGeom>
            <a:solidFill>
              <a:srgbClr val="FDE44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7" name="object 107"/>
            <p:cNvSpPr/>
            <p:nvPr/>
          </p:nvSpPr>
          <p:spPr>
            <a:xfrm>
              <a:off x="8869038" y="4846320"/>
              <a:ext cx="13335" cy="152400"/>
            </a:xfrm>
            <a:custGeom>
              <a:avLst/>
              <a:gdLst/>
              <a:ahLst/>
              <a:cxnLst/>
              <a:rect l="l" t="t" r="r" b="b"/>
              <a:pathLst>
                <a:path w="13334" h="152400">
                  <a:moveTo>
                    <a:pt x="12833" y="0"/>
                  </a:moveTo>
                  <a:lnTo>
                    <a:pt x="0" y="0"/>
                  </a:lnTo>
                  <a:lnTo>
                    <a:pt x="0" y="152399"/>
                  </a:lnTo>
                  <a:lnTo>
                    <a:pt x="12833" y="152399"/>
                  </a:lnTo>
                  <a:lnTo>
                    <a:pt x="12833" y="0"/>
                  </a:lnTo>
                  <a:close/>
                </a:path>
              </a:pathLst>
            </a:custGeom>
            <a:solidFill>
              <a:srgbClr val="49BCF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8" name="object 108"/>
            <p:cNvSpPr/>
            <p:nvPr/>
          </p:nvSpPr>
          <p:spPr>
            <a:xfrm>
              <a:off x="8869038" y="4998720"/>
              <a:ext cx="43815" cy="152400"/>
            </a:xfrm>
            <a:custGeom>
              <a:avLst/>
              <a:gdLst/>
              <a:ahLst/>
              <a:cxnLst/>
              <a:rect l="l" t="t" r="r" b="b"/>
              <a:pathLst>
                <a:path w="43815" h="152400">
                  <a:moveTo>
                    <a:pt x="43313" y="0"/>
                  </a:moveTo>
                  <a:lnTo>
                    <a:pt x="0" y="0"/>
                  </a:lnTo>
                  <a:lnTo>
                    <a:pt x="0" y="152399"/>
                  </a:lnTo>
                  <a:lnTo>
                    <a:pt x="43313" y="152399"/>
                  </a:lnTo>
                  <a:lnTo>
                    <a:pt x="43313" y="0"/>
                  </a:lnTo>
                  <a:close/>
                </a:path>
              </a:pathLst>
            </a:custGeom>
            <a:solidFill>
              <a:srgbClr val="8ACA3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9" name="object 109"/>
            <p:cNvSpPr/>
            <p:nvPr/>
          </p:nvSpPr>
          <p:spPr>
            <a:xfrm>
              <a:off x="8869038" y="5428488"/>
              <a:ext cx="128905" cy="152400"/>
            </a:xfrm>
            <a:custGeom>
              <a:avLst/>
              <a:gdLst/>
              <a:ahLst/>
              <a:cxnLst/>
              <a:rect l="l" t="t" r="r" b="b"/>
              <a:pathLst>
                <a:path w="128904" h="152400">
                  <a:moveTo>
                    <a:pt x="128657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128657" y="152400"/>
                  </a:lnTo>
                  <a:lnTo>
                    <a:pt x="128657" y="0"/>
                  </a:lnTo>
                  <a:close/>
                </a:path>
              </a:pathLst>
            </a:custGeom>
            <a:solidFill>
              <a:srgbClr val="ED5AB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0" name="object 110"/>
            <p:cNvSpPr/>
            <p:nvPr/>
          </p:nvSpPr>
          <p:spPr>
            <a:xfrm>
              <a:off x="8869038" y="5580888"/>
              <a:ext cx="296545" cy="152400"/>
            </a:xfrm>
            <a:custGeom>
              <a:avLst/>
              <a:gdLst/>
              <a:ahLst/>
              <a:cxnLst/>
              <a:rect l="l" t="t" r="r" b="b"/>
              <a:pathLst>
                <a:path w="296545" h="152400">
                  <a:moveTo>
                    <a:pt x="296297" y="0"/>
                  </a:moveTo>
                  <a:lnTo>
                    <a:pt x="0" y="0"/>
                  </a:lnTo>
                  <a:lnTo>
                    <a:pt x="0" y="152399"/>
                  </a:lnTo>
                  <a:lnTo>
                    <a:pt x="296297" y="152399"/>
                  </a:lnTo>
                  <a:lnTo>
                    <a:pt x="296297" y="0"/>
                  </a:lnTo>
                  <a:close/>
                </a:path>
              </a:pathLst>
            </a:custGeom>
            <a:solidFill>
              <a:srgbClr val="FDE44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1" name="object 111"/>
            <p:cNvSpPr/>
            <p:nvPr/>
          </p:nvSpPr>
          <p:spPr>
            <a:xfrm>
              <a:off x="8869038" y="5733288"/>
              <a:ext cx="113664" cy="152400"/>
            </a:xfrm>
            <a:custGeom>
              <a:avLst/>
              <a:gdLst/>
              <a:ahLst/>
              <a:cxnLst/>
              <a:rect l="l" t="t" r="r" b="b"/>
              <a:pathLst>
                <a:path w="113665" h="152400">
                  <a:moveTo>
                    <a:pt x="113417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113417" y="152400"/>
                  </a:lnTo>
                  <a:lnTo>
                    <a:pt x="113417" y="0"/>
                  </a:lnTo>
                  <a:close/>
                </a:path>
              </a:pathLst>
            </a:custGeom>
            <a:solidFill>
              <a:srgbClr val="49BCF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2" name="object 112"/>
            <p:cNvSpPr/>
            <p:nvPr/>
          </p:nvSpPr>
          <p:spPr>
            <a:xfrm>
              <a:off x="8869038" y="5885688"/>
              <a:ext cx="363855" cy="152400"/>
            </a:xfrm>
            <a:custGeom>
              <a:avLst/>
              <a:gdLst/>
              <a:ahLst/>
              <a:cxnLst/>
              <a:rect l="l" t="t" r="r" b="b"/>
              <a:pathLst>
                <a:path w="363854" h="152400">
                  <a:moveTo>
                    <a:pt x="363353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63353" y="152400"/>
                  </a:lnTo>
                  <a:lnTo>
                    <a:pt x="363353" y="0"/>
                  </a:lnTo>
                  <a:close/>
                </a:path>
              </a:pathLst>
            </a:custGeom>
            <a:solidFill>
              <a:srgbClr val="8ACA3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3" name="object 113"/>
            <p:cNvSpPr/>
            <p:nvPr/>
          </p:nvSpPr>
          <p:spPr>
            <a:xfrm>
              <a:off x="8869040" y="1740395"/>
              <a:ext cx="0" cy="4436745"/>
            </a:xfrm>
            <a:custGeom>
              <a:avLst/>
              <a:gdLst/>
              <a:ahLst/>
              <a:cxnLst/>
              <a:rect l="l" t="t" r="r" b="b"/>
              <a:pathLst>
                <a:path h="4436745">
                  <a:moveTo>
                    <a:pt x="0" y="0"/>
                  </a:moveTo>
                  <a:lnTo>
                    <a:pt x="1" y="4436571"/>
                  </a:lnTo>
                </a:path>
              </a:pathLst>
            </a:custGeom>
            <a:ln w="9525">
              <a:solidFill>
                <a:srgbClr val="E2E2E2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14" name="object 114"/>
          <p:cNvSpPr txBox="1"/>
          <p:nvPr/>
        </p:nvSpPr>
        <p:spPr>
          <a:xfrm>
            <a:off x="10336063" y="1847088"/>
            <a:ext cx="386080" cy="193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spc="15" dirty="0">
                <a:solidFill>
                  <a:srgbClr val="535353"/>
                </a:solidFill>
                <a:latin typeface="Microsoft Sans Serif"/>
                <a:cs typeface="Microsoft Sans Serif"/>
              </a:rPr>
              <a:t>2,902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115" name="object 115"/>
          <p:cNvSpPr txBox="1"/>
          <p:nvPr/>
        </p:nvSpPr>
        <p:spPr>
          <a:xfrm>
            <a:off x="10164870" y="2734055"/>
            <a:ext cx="386080" cy="193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spc="15" dirty="0">
                <a:solidFill>
                  <a:srgbClr val="535353"/>
                </a:solidFill>
                <a:latin typeface="Microsoft Sans Serif"/>
                <a:cs typeface="Microsoft Sans Serif"/>
              </a:rPr>
              <a:t>2,539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116" name="object 116"/>
          <p:cNvSpPr txBox="1"/>
          <p:nvPr/>
        </p:nvSpPr>
        <p:spPr>
          <a:xfrm>
            <a:off x="9060815" y="5398008"/>
            <a:ext cx="268605" cy="193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spc="25" dirty="0">
                <a:solidFill>
                  <a:srgbClr val="535353"/>
                </a:solidFill>
                <a:latin typeface="Microsoft Sans Serif"/>
                <a:cs typeface="Microsoft Sans Serif"/>
              </a:rPr>
              <a:t>272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117" name="object 117"/>
          <p:cNvSpPr txBox="1"/>
          <p:nvPr/>
        </p:nvSpPr>
        <p:spPr>
          <a:xfrm>
            <a:off x="10051685" y="1999488"/>
            <a:ext cx="386080" cy="193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spc="15" dirty="0">
                <a:solidFill>
                  <a:srgbClr val="535353"/>
                </a:solidFill>
                <a:latin typeface="Microsoft Sans Serif"/>
                <a:cs typeface="Microsoft Sans Serif"/>
              </a:rPr>
              <a:t>2,299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118" name="object 118"/>
          <p:cNvSpPr txBox="1"/>
          <p:nvPr/>
        </p:nvSpPr>
        <p:spPr>
          <a:xfrm>
            <a:off x="9913034" y="2886455"/>
            <a:ext cx="386080" cy="193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spc="15" dirty="0">
                <a:solidFill>
                  <a:srgbClr val="535353"/>
                </a:solidFill>
                <a:latin typeface="Microsoft Sans Serif"/>
                <a:cs typeface="Microsoft Sans Serif"/>
              </a:rPr>
              <a:t>2,005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119" name="object 119"/>
          <p:cNvSpPr txBox="1"/>
          <p:nvPr/>
        </p:nvSpPr>
        <p:spPr>
          <a:xfrm>
            <a:off x="9264576" y="5550408"/>
            <a:ext cx="268605" cy="193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spc="25" dirty="0">
                <a:solidFill>
                  <a:srgbClr val="535353"/>
                </a:solidFill>
                <a:latin typeface="Microsoft Sans Serif"/>
                <a:cs typeface="Microsoft Sans Serif"/>
              </a:rPr>
              <a:t>630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120" name="object 120"/>
          <p:cNvSpPr txBox="1"/>
          <p:nvPr/>
        </p:nvSpPr>
        <p:spPr>
          <a:xfrm>
            <a:off x="9280112" y="2151888"/>
            <a:ext cx="268605" cy="193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spc="25" dirty="0">
                <a:solidFill>
                  <a:srgbClr val="535353"/>
                </a:solidFill>
                <a:latin typeface="Microsoft Sans Serif"/>
                <a:cs typeface="Microsoft Sans Serif"/>
              </a:rPr>
              <a:t>737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121" name="object 121"/>
          <p:cNvSpPr txBox="1"/>
          <p:nvPr/>
        </p:nvSpPr>
        <p:spPr>
          <a:xfrm>
            <a:off x="9255588" y="3038855"/>
            <a:ext cx="268605" cy="193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spc="25" dirty="0">
                <a:solidFill>
                  <a:srgbClr val="535353"/>
                </a:solidFill>
                <a:latin typeface="Microsoft Sans Serif"/>
                <a:cs typeface="Microsoft Sans Serif"/>
              </a:rPr>
              <a:t>685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122" name="object 122"/>
          <p:cNvSpPr txBox="1"/>
          <p:nvPr/>
        </p:nvSpPr>
        <p:spPr>
          <a:xfrm>
            <a:off x="9047138" y="5702808"/>
            <a:ext cx="268605" cy="193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spc="25" dirty="0">
                <a:solidFill>
                  <a:srgbClr val="535353"/>
                </a:solidFill>
                <a:latin typeface="Microsoft Sans Serif"/>
                <a:cs typeface="Microsoft Sans Serif"/>
              </a:rPr>
              <a:t>243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123" name="object 123"/>
          <p:cNvSpPr txBox="1"/>
          <p:nvPr/>
        </p:nvSpPr>
        <p:spPr>
          <a:xfrm>
            <a:off x="10070550" y="2304288"/>
            <a:ext cx="386080" cy="193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spc="15" dirty="0">
                <a:solidFill>
                  <a:srgbClr val="535353"/>
                </a:solidFill>
                <a:latin typeface="Microsoft Sans Serif"/>
                <a:cs typeface="Microsoft Sans Serif"/>
              </a:rPr>
              <a:t>2,339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124" name="object 124"/>
          <p:cNvSpPr txBox="1"/>
          <p:nvPr/>
        </p:nvSpPr>
        <p:spPr>
          <a:xfrm>
            <a:off x="9992735" y="3191255"/>
            <a:ext cx="386080" cy="193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spc="15" dirty="0">
                <a:solidFill>
                  <a:srgbClr val="535353"/>
                </a:solidFill>
                <a:latin typeface="Microsoft Sans Serif"/>
                <a:cs typeface="Microsoft Sans Serif"/>
              </a:rPr>
              <a:t>2,174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125" name="object 125"/>
          <p:cNvSpPr txBox="1"/>
          <p:nvPr/>
        </p:nvSpPr>
        <p:spPr>
          <a:xfrm>
            <a:off x="8941971" y="3621023"/>
            <a:ext cx="243204" cy="650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45720">
              <a:lnSpc>
                <a:spcPts val="1260"/>
              </a:lnSpc>
              <a:spcBef>
                <a:spcPts val="100"/>
              </a:spcBef>
            </a:pPr>
            <a:r>
              <a:rPr sz="1100" spc="25" dirty="0">
                <a:solidFill>
                  <a:srgbClr val="535353"/>
                </a:solidFill>
                <a:latin typeface="Microsoft Sans Serif"/>
                <a:cs typeface="Microsoft Sans Serif"/>
              </a:rPr>
              <a:t>17</a:t>
            </a:r>
            <a:endParaRPr sz="1100">
              <a:latin typeface="Microsoft Sans Serif"/>
              <a:cs typeface="Microsoft Sans Serif"/>
            </a:endParaRPr>
          </a:p>
          <a:p>
            <a:pPr marL="60325">
              <a:lnSpc>
                <a:spcPts val="1200"/>
              </a:lnSpc>
            </a:pPr>
            <a:r>
              <a:rPr sz="1100" spc="25" dirty="0">
                <a:solidFill>
                  <a:srgbClr val="535353"/>
                </a:solidFill>
                <a:latin typeface="Microsoft Sans Serif"/>
                <a:cs typeface="Microsoft Sans Serif"/>
              </a:rPr>
              <a:t>48</a:t>
            </a:r>
            <a:endParaRPr sz="1100">
              <a:latin typeface="Microsoft Sans Serif"/>
              <a:cs typeface="Microsoft Sans Serif"/>
            </a:endParaRPr>
          </a:p>
          <a:p>
            <a:pPr marL="12700">
              <a:lnSpc>
                <a:spcPts val="1200"/>
              </a:lnSpc>
            </a:pPr>
            <a:r>
              <a:rPr sz="1100" spc="25" dirty="0">
                <a:solidFill>
                  <a:srgbClr val="535353"/>
                </a:solidFill>
                <a:latin typeface="Microsoft Sans Serif"/>
                <a:cs typeface="Microsoft Sans Serif"/>
              </a:rPr>
              <a:t>20</a:t>
            </a:r>
            <a:endParaRPr sz="1100">
              <a:latin typeface="Microsoft Sans Serif"/>
              <a:cs typeface="Microsoft Sans Serif"/>
            </a:endParaRPr>
          </a:p>
          <a:p>
            <a:pPr marL="67310">
              <a:lnSpc>
                <a:spcPts val="1260"/>
              </a:lnSpc>
            </a:pPr>
            <a:r>
              <a:rPr sz="1100" spc="25" dirty="0">
                <a:solidFill>
                  <a:srgbClr val="535353"/>
                </a:solidFill>
                <a:latin typeface="Microsoft Sans Serif"/>
                <a:cs typeface="Microsoft Sans Serif"/>
              </a:rPr>
              <a:t>63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126" name="object 126"/>
          <p:cNvSpPr txBox="1"/>
          <p:nvPr/>
        </p:nvSpPr>
        <p:spPr>
          <a:xfrm>
            <a:off x="8946688" y="4507992"/>
            <a:ext cx="337820" cy="650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7940">
              <a:lnSpc>
                <a:spcPts val="1260"/>
              </a:lnSpc>
              <a:spcBef>
                <a:spcPts val="100"/>
              </a:spcBef>
            </a:pPr>
            <a:r>
              <a:rPr sz="1100" spc="25" dirty="0">
                <a:solidFill>
                  <a:srgbClr val="535353"/>
                </a:solidFill>
                <a:latin typeface="Microsoft Sans Serif"/>
                <a:cs typeface="Microsoft Sans Serif"/>
              </a:rPr>
              <a:t>63</a:t>
            </a:r>
            <a:endParaRPr sz="1100">
              <a:latin typeface="Microsoft Sans Serif"/>
              <a:cs typeface="Microsoft Sans Serif"/>
            </a:endParaRPr>
          </a:p>
          <a:p>
            <a:pPr marL="81280">
              <a:lnSpc>
                <a:spcPts val="1200"/>
              </a:lnSpc>
            </a:pPr>
            <a:r>
              <a:rPr sz="1100" spc="25" dirty="0">
                <a:solidFill>
                  <a:srgbClr val="535353"/>
                </a:solidFill>
                <a:latin typeface="Microsoft Sans Serif"/>
                <a:cs typeface="Microsoft Sans Serif"/>
              </a:rPr>
              <a:t>102</a:t>
            </a:r>
            <a:endParaRPr sz="1100">
              <a:latin typeface="Microsoft Sans Serif"/>
              <a:cs typeface="Microsoft Sans Serif"/>
            </a:endParaRPr>
          </a:p>
          <a:p>
            <a:pPr marL="12700">
              <a:lnSpc>
                <a:spcPts val="1200"/>
              </a:lnSpc>
            </a:pPr>
            <a:r>
              <a:rPr sz="1100" spc="25" dirty="0">
                <a:solidFill>
                  <a:srgbClr val="535353"/>
                </a:solidFill>
                <a:latin typeface="Microsoft Sans Serif"/>
                <a:cs typeface="Microsoft Sans Serif"/>
              </a:rPr>
              <a:t>30</a:t>
            </a:r>
            <a:endParaRPr sz="1100">
              <a:latin typeface="Microsoft Sans Serif"/>
              <a:cs typeface="Microsoft Sans Serif"/>
            </a:endParaRPr>
          </a:p>
          <a:p>
            <a:pPr marL="77470">
              <a:lnSpc>
                <a:spcPts val="1260"/>
              </a:lnSpc>
            </a:pPr>
            <a:r>
              <a:rPr sz="1100" spc="25" dirty="0">
                <a:solidFill>
                  <a:srgbClr val="535353"/>
                </a:solidFill>
                <a:latin typeface="Microsoft Sans Serif"/>
                <a:cs typeface="Microsoft Sans Serif"/>
              </a:rPr>
              <a:t>94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127" name="object 127"/>
          <p:cNvSpPr txBox="1"/>
          <p:nvPr/>
        </p:nvSpPr>
        <p:spPr>
          <a:xfrm>
            <a:off x="9330128" y="5855208"/>
            <a:ext cx="268605" cy="193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spc="25" dirty="0">
                <a:solidFill>
                  <a:srgbClr val="535353"/>
                </a:solidFill>
                <a:latin typeface="Microsoft Sans Serif"/>
                <a:cs typeface="Microsoft Sans Serif"/>
              </a:rPr>
              <a:t>769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128" name="object 128"/>
          <p:cNvSpPr txBox="1"/>
          <p:nvPr/>
        </p:nvSpPr>
        <p:spPr>
          <a:xfrm>
            <a:off x="8333997" y="2066544"/>
            <a:ext cx="405130" cy="193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dirty="0">
                <a:solidFill>
                  <a:srgbClr val="535353"/>
                </a:solidFill>
                <a:latin typeface="Microsoft Sans Serif"/>
                <a:cs typeface="Microsoft Sans Serif"/>
              </a:rPr>
              <a:t>B</a:t>
            </a:r>
            <a:r>
              <a:rPr sz="1100" spc="-35" dirty="0">
                <a:solidFill>
                  <a:srgbClr val="535353"/>
                </a:solidFill>
                <a:latin typeface="Microsoft Sans Serif"/>
                <a:cs typeface="Microsoft Sans Serif"/>
              </a:rPr>
              <a:t>D</a:t>
            </a:r>
            <a:r>
              <a:rPr sz="1100" spc="80" dirty="0">
                <a:solidFill>
                  <a:srgbClr val="535353"/>
                </a:solidFill>
                <a:latin typeface="Microsoft Sans Serif"/>
                <a:cs typeface="Microsoft Sans Serif"/>
              </a:rPr>
              <a:t>M</a:t>
            </a:r>
            <a:r>
              <a:rPr sz="1100" spc="-65" dirty="0">
                <a:solidFill>
                  <a:srgbClr val="535353"/>
                </a:solidFill>
                <a:latin typeface="Microsoft Sans Serif"/>
                <a:cs typeface="Microsoft Sans Serif"/>
              </a:rPr>
              <a:t>s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129" name="object 129"/>
          <p:cNvSpPr txBox="1"/>
          <p:nvPr/>
        </p:nvSpPr>
        <p:spPr>
          <a:xfrm>
            <a:off x="8306883" y="2953511"/>
            <a:ext cx="430530" cy="193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spc="-15" dirty="0">
                <a:solidFill>
                  <a:srgbClr val="535353"/>
                </a:solidFill>
                <a:latin typeface="Microsoft Sans Serif"/>
                <a:cs typeface="Microsoft Sans Serif"/>
              </a:rPr>
              <a:t>I</a:t>
            </a:r>
            <a:r>
              <a:rPr sz="1100" spc="-75" dirty="0">
                <a:solidFill>
                  <a:srgbClr val="535353"/>
                </a:solidFill>
                <a:latin typeface="Microsoft Sans Serif"/>
                <a:cs typeface="Microsoft Sans Serif"/>
              </a:rPr>
              <a:t>T</a:t>
            </a:r>
            <a:r>
              <a:rPr sz="1100" dirty="0">
                <a:solidFill>
                  <a:srgbClr val="535353"/>
                </a:solidFill>
                <a:latin typeface="Microsoft Sans Serif"/>
                <a:cs typeface="Microsoft Sans Serif"/>
              </a:rPr>
              <a:t>D</a:t>
            </a:r>
            <a:r>
              <a:rPr sz="1100" spc="80" dirty="0">
                <a:solidFill>
                  <a:srgbClr val="535353"/>
                </a:solidFill>
                <a:latin typeface="Microsoft Sans Serif"/>
                <a:cs typeface="Microsoft Sans Serif"/>
              </a:rPr>
              <a:t>M</a:t>
            </a:r>
            <a:r>
              <a:rPr sz="1100" spc="-65" dirty="0">
                <a:solidFill>
                  <a:srgbClr val="535353"/>
                </a:solidFill>
                <a:latin typeface="Microsoft Sans Serif"/>
                <a:cs typeface="Microsoft Sans Serif"/>
              </a:rPr>
              <a:t>s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130" name="object 130"/>
          <p:cNvSpPr txBox="1"/>
          <p:nvPr/>
        </p:nvSpPr>
        <p:spPr>
          <a:xfrm>
            <a:off x="7739509" y="3840479"/>
            <a:ext cx="1005205" cy="193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spc="25" dirty="0">
                <a:solidFill>
                  <a:srgbClr val="535353"/>
                </a:solidFill>
                <a:latin typeface="Microsoft Sans Serif"/>
                <a:cs typeface="Microsoft Sans Serif"/>
              </a:rPr>
              <a:t>Marketing</a:t>
            </a:r>
            <a:r>
              <a:rPr sz="1100" spc="-45" dirty="0">
                <a:solidFill>
                  <a:srgbClr val="535353"/>
                </a:solidFill>
                <a:latin typeface="Microsoft Sans Serif"/>
                <a:cs typeface="Microsoft Sans Serif"/>
              </a:rPr>
              <a:t> </a:t>
            </a:r>
            <a:r>
              <a:rPr sz="1100" spc="15" dirty="0">
                <a:solidFill>
                  <a:srgbClr val="535353"/>
                </a:solidFill>
                <a:latin typeface="Microsoft Sans Serif"/>
                <a:cs typeface="Microsoft Sans Serif"/>
              </a:rPr>
              <a:t>DMs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131" name="object 131"/>
          <p:cNvSpPr txBox="1"/>
          <p:nvPr/>
        </p:nvSpPr>
        <p:spPr>
          <a:xfrm>
            <a:off x="8238811" y="4727448"/>
            <a:ext cx="506730" cy="193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spc="-60" dirty="0">
                <a:solidFill>
                  <a:srgbClr val="535353"/>
                </a:solidFill>
                <a:latin typeface="Microsoft Sans Serif"/>
                <a:cs typeface="Microsoft Sans Serif"/>
              </a:rPr>
              <a:t>H</a:t>
            </a:r>
            <a:r>
              <a:rPr sz="1100" spc="-130" dirty="0">
                <a:solidFill>
                  <a:srgbClr val="535353"/>
                </a:solidFill>
                <a:latin typeface="Microsoft Sans Serif"/>
                <a:cs typeface="Microsoft Sans Serif"/>
              </a:rPr>
              <a:t>R</a:t>
            </a:r>
            <a:r>
              <a:rPr sz="1100" spc="100" dirty="0">
                <a:solidFill>
                  <a:srgbClr val="535353"/>
                </a:solidFill>
                <a:latin typeface="Microsoft Sans Serif"/>
                <a:cs typeface="Microsoft Sans Serif"/>
              </a:rPr>
              <a:t>D</a:t>
            </a:r>
            <a:r>
              <a:rPr sz="1100" spc="80" dirty="0">
                <a:solidFill>
                  <a:srgbClr val="535353"/>
                </a:solidFill>
                <a:latin typeface="Microsoft Sans Serif"/>
                <a:cs typeface="Microsoft Sans Serif"/>
              </a:rPr>
              <a:t>M</a:t>
            </a:r>
            <a:r>
              <a:rPr sz="1100" spc="-65" dirty="0">
                <a:solidFill>
                  <a:srgbClr val="535353"/>
                </a:solidFill>
                <a:latin typeface="Microsoft Sans Serif"/>
                <a:cs typeface="Microsoft Sans Serif"/>
              </a:rPr>
              <a:t>s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132" name="object 132"/>
          <p:cNvSpPr txBox="1"/>
          <p:nvPr/>
        </p:nvSpPr>
        <p:spPr>
          <a:xfrm>
            <a:off x="8344348" y="5614416"/>
            <a:ext cx="392430" cy="193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spc="-30" dirty="0">
                <a:solidFill>
                  <a:srgbClr val="535353"/>
                </a:solidFill>
                <a:latin typeface="Microsoft Sans Serif"/>
                <a:cs typeface="Microsoft Sans Serif"/>
              </a:rPr>
              <a:t>F</a:t>
            </a:r>
            <a:r>
              <a:rPr sz="1100" spc="55" dirty="0">
                <a:solidFill>
                  <a:srgbClr val="535353"/>
                </a:solidFill>
                <a:latin typeface="Microsoft Sans Serif"/>
                <a:cs typeface="Microsoft Sans Serif"/>
              </a:rPr>
              <a:t>D</a:t>
            </a:r>
            <a:r>
              <a:rPr sz="1100" spc="-20" dirty="0">
                <a:solidFill>
                  <a:srgbClr val="535353"/>
                </a:solidFill>
                <a:latin typeface="Microsoft Sans Serif"/>
                <a:cs typeface="Microsoft Sans Serif"/>
              </a:rPr>
              <a:t>M</a:t>
            </a:r>
            <a:r>
              <a:rPr sz="1100" spc="-65" dirty="0">
                <a:solidFill>
                  <a:srgbClr val="535353"/>
                </a:solidFill>
                <a:latin typeface="Microsoft Sans Serif"/>
                <a:cs typeface="Microsoft Sans Serif"/>
              </a:rPr>
              <a:t>s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133" name="object 133"/>
          <p:cNvSpPr/>
          <p:nvPr/>
        </p:nvSpPr>
        <p:spPr>
          <a:xfrm>
            <a:off x="8523458" y="6406285"/>
            <a:ext cx="86360" cy="86360"/>
          </a:xfrm>
          <a:custGeom>
            <a:avLst/>
            <a:gdLst/>
            <a:ahLst/>
            <a:cxnLst/>
            <a:rect l="l" t="t" r="r" b="b"/>
            <a:pathLst>
              <a:path w="86359" h="86360">
                <a:moveTo>
                  <a:pt x="85867" y="0"/>
                </a:moveTo>
                <a:lnTo>
                  <a:pt x="0" y="0"/>
                </a:lnTo>
                <a:lnTo>
                  <a:pt x="0" y="85868"/>
                </a:lnTo>
                <a:lnTo>
                  <a:pt x="85867" y="85868"/>
                </a:lnTo>
                <a:lnTo>
                  <a:pt x="85867" y="0"/>
                </a:lnTo>
                <a:close/>
              </a:path>
            </a:pathLst>
          </a:custGeom>
          <a:solidFill>
            <a:srgbClr val="ED5AB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4" name="object 134"/>
          <p:cNvSpPr/>
          <p:nvPr/>
        </p:nvSpPr>
        <p:spPr>
          <a:xfrm>
            <a:off x="8946953" y="6406285"/>
            <a:ext cx="86360" cy="86360"/>
          </a:xfrm>
          <a:custGeom>
            <a:avLst/>
            <a:gdLst/>
            <a:ahLst/>
            <a:cxnLst/>
            <a:rect l="l" t="t" r="r" b="b"/>
            <a:pathLst>
              <a:path w="86359" h="86360">
                <a:moveTo>
                  <a:pt x="85868" y="0"/>
                </a:moveTo>
                <a:lnTo>
                  <a:pt x="0" y="0"/>
                </a:lnTo>
                <a:lnTo>
                  <a:pt x="0" y="85868"/>
                </a:lnTo>
                <a:lnTo>
                  <a:pt x="85868" y="85868"/>
                </a:lnTo>
                <a:lnTo>
                  <a:pt x="85868" y="0"/>
                </a:lnTo>
                <a:close/>
              </a:path>
            </a:pathLst>
          </a:custGeom>
          <a:solidFill>
            <a:srgbClr val="FDE44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5" name="object 135"/>
          <p:cNvSpPr/>
          <p:nvPr/>
        </p:nvSpPr>
        <p:spPr>
          <a:xfrm>
            <a:off x="9392037" y="6406285"/>
            <a:ext cx="86360" cy="86360"/>
          </a:xfrm>
          <a:custGeom>
            <a:avLst/>
            <a:gdLst/>
            <a:ahLst/>
            <a:cxnLst/>
            <a:rect l="l" t="t" r="r" b="b"/>
            <a:pathLst>
              <a:path w="86359" h="86360">
                <a:moveTo>
                  <a:pt x="85868" y="0"/>
                </a:moveTo>
                <a:lnTo>
                  <a:pt x="0" y="0"/>
                </a:lnTo>
                <a:lnTo>
                  <a:pt x="0" y="85868"/>
                </a:lnTo>
                <a:lnTo>
                  <a:pt x="85868" y="85868"/>
                </a:lnTo>
                <a:lnTo>
                  <a:pt x="85868" y="0"/>
                </a:lnTo>
                <a:close/>
              </a:path>
            </a:pathLst>
          </a:custGeom>
          <a:solidFill>
            <a:srgbClr val="49BCF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6" name="object 136"/>
          <p:cNvSpPr/>
          <p:nvPr/>
        </p:nvSpPr>
        <p:spPr>
          <a:xfrm>
            <a:off x="9793179" y="6406285"/>
            <a:ext cx="86360" cy="86360"/>
          </a:xfrm>
          <a:custGeom>
            <a:avLst/>
            <a:gdLst/>
            <a:ahLst/>
            <a:cxnLst/>
            <a:rect l="l" t="t" r="r" b="b"/>
            <a:pathLst>
              <a:path w="86359" h="86360">
                <a:moveTo>
                  <a:pt x="85868" y="0"/>
                </a:moveTo>
                <a:lnTo>
                  <a:pt x="0" y="0"/>
                </a:lnTo>
                <a:lnTo>
                  <a:pt x="0" y="85868"/>
                </a:lnTo>
                <a:lnTo>
                  <a:pt x="85868" y="85868"/>
                </a:lnTo>
                <a:lnTo>
                  <a:pt x="85868" y="0"/>
                </a:lnTo>
                <a:close/>
              </a:path>
            </a:pathLst>
          </a:custGeom>
          <a:solidFill>
            <a:srgbClr val="8ACA3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7" name="object 137"/>
          <p:cNvSpPr txBox="1"/>
          <p:nvPr/>
        </p:nvSpPr>
        <p:spPr>
          <a:xfrm>
            <a:off x="8634798" y="6330696"/>
            <a:ext cx="1466850" cy="193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435609" algn="l"/>
                <a:tab pos="880744" algn="l"/>
                <a:tab pos="1282065" algn="l"/>
              </a:tabLst>
            </a:pPr>
            <a:r>
              <a:rPr sz="1100" spc="5" dirty="0">
                <a:solidFill>
                  <a:srgbClr val="535353"/>
                </a:solidFill>
                <a:latin typeface="Microsoft Sans Serif"/>
                <a:cs typeface="Microsoft Sans Serif"/>
              </a:rPr>
              <a:t>V</a:t>
            </a:r>
            <a:r>
              <a:rPr sz="1100" spc="-5" dirty="0">
                <a:solidFill>
                  <a:srgbClr val="535353"/>
                </a:solidFill>
                <a:latin typeface="Microsoft Sans Serif"/>
                <a:cs typeface="Microsoft Sans Serif"/>
              </a:rPr>
              <a:t>N</a:t>
            </a:r>
            <a:r>
              <a:rPr sz="1100" dirty="0">
                <a:solidFill>
                  <a:srgbClr val="535353"/>
                </a:solidFill>
                <a:latin typeface="Microsoft Sans Serif"/>
                <a:cs typeface="Microsoft Sans Serif"/>
              </a:rPr>
              <a:t>	</a:t>
            </a:r>
            <a:r>
              <a:rPr sz="1100" spc="-40" dirty="0">
                <a:solidFill>
                  <a:srgbClr val="535353"/>
                </a:solidFill>
                <a:latin typeface="Microsoft Sans Serif"/>
                <a:cs typeface="Microsoft Sans Serif"/>
              </a:rPr>
              <a:t>T</a:t>
            </a:r>
            <a:r>
              <a:rPr sz="1100" spc="-10" dirty="0">
                <a:solidFill>
                  <a:srgbClr val="535353"/>
                </a:solidFill>
                <a:latin typeface="Microsoft Sans Serif"/>
                <a:cs typeface="Microsoft Sans Serif"/>
              </a:rPr>
              <a:t>W</a:t>
            </a:r>
            <a:r>
              <a:rPr sz="1100" dirty="0">
                <a:solidFill>
                  <a:srgbClr val="535353"/>
                </a:solidFill>
                <a:latin typeface="Microsoft Sans Serif"/>
                <a:cs typeface="Microsoft Sans Serif"/>
              </a:rPr>
              <a:t>	</a:t>
            </a:r>
            <a:r>
              <a:rPr sz="1100" spc="-85" dirty="0">
                <a:solidFill>
                  <a:srgbClr val="535353"/>
                </a:solidFill>
                <a:latin typeface="Microsoft Sans Serif"/>
                <a:cs typeface="Microsoft Sans Serif"/>
              </a:rPr>
              <a:t>K</a:t>
            </a:r>
            <a:r>
              <a:rPr sz="1100" spc="-95" dirty="0">
                <a:solidFill>
                  <a:srgbClr val="535353"/>
                </a:solidFill>
                <a:latin typeface="Microsoft Sans Serif"/>
                <a:cs typeface="Microsoft Sans Serif"/>
              </a:rPr>
              <a:t>R</a:t>
            </a:r>
            <a:r>
              <a:rPr sz="1100" dirty="0">
                <a:solidFill>
                  <a:srgbClr val="535353"/>
                </a:solidFill>
                <a:latin typeface="Microsoft Sans Serif"/>
                <a:cs typeface="Microsoft Sans Serif"/>
              </a:rPr>
              <a:t>	</a:t>
            </a:r>
            <a:r>
              <a:rPr sz="1100" spc="-95" dirty="0">
                <a:solidFill>
                  <a:srgbClr val="535353"/>
                </a:solidFill>
                <a:latin typeface="Microsoft Sans Serif"/>
                <a:cs typeface="Microsoft Sans Serif"/>
              </a:rPr>
              <a:t>PH</a:t>
            </a:r>
            <a:endParaRPr sz="110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227696" y="1981200"/>
            <a:ext cx="1954530" cy="253365"/>
          </a:xfrm>
          <a:custGeom>
            <a:avLst/>
            <a:gdLst/>
            <a:ahLst/>
            <a:cxnLst/>
            <a:rect l="l" t="t" r="r" b="b"/>
            <a:pathLst>
              <a:path w="1954530" h="253364">
                <a:moveTo>
                  <a:pt x="1954415" y="0"/>
                </a:moveTo>
                <a:lnTo>
                  <a:pt x="0" y="0"/>
                </a:lnTo>
                <a:lnTo>
                  <a:pt x="0" y="252984"/>
                </a:lnTo>
                <a:lnTo>
                  <a:pt x="1954415" y="252984"/>
                </a:lnTo>
                <a:lnTo>
                  <a:pt x="1954415" y="0"/>
                </a:lnTo>
                <a:close/>
              </a:path>
            </a:pathLst>
          </a:custGeom>
          <a:solidFill>
            <a:srgbClr val="BDB2F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1227696" y="3450335"/>
            <a:ext cx="1052830" cy="253365"/>
          </a:xfrm>
          <a:custGeom>
            <a:avLst/>
            <a:gdLst/>
            <a:ahLst/>
            <a:cxnLst/>
            <a:rect l="l" t="t" r="r" b="b"/>
            <a:pathLst>
              <a:path w="1052830" h="253364">
                <a:moveTo>
                  <a:pt x="1052207" y="0"/>
                </a:moveTo>
                <a:lnTo>
                  <a:pt x="0" y="0"/>
                </a:lnTo>
                <a:lnTo>
                  <a:pt x="0" y="252983"/>
                </a:lnTo>
                <a:lnTo>
                  <a:pt x="1052207" y="252983"/>
                </a:lnTo>
                <a:lnTo>
                  <a:pt x="1052207" y="0"/>
                </a:lnTo>
                <a:close/>
              </a:path>
            </a:pathLst>
          </a:custGeom>
          <a:solidFill>
            <a:srgbClr val="BDB2F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1227696" y="4919471"/>
            <a:ext cx="1146810" cy="253365"/>
          </a:xfrm>
          <a:custGeom>
            <a:avLst/>
            <a:gdLst/>
            <a:ahLst/>
            <a:cxnLst/>
            <a:rect l="l" t="t" r="r" b="b"/>
            <a:pathLst>
              <a:path w="1146810" h="253364">
                <a:moveTo>
                  <a:pt x="1146695" y="0"/>
                </a:moveTo>
                <a:lnTo>
                  <a:pt x="0" y="0"/>
                </a:lnTo>
                <a:lnTo>
                  <a:pt x="0" y="252983"/>
                </a:lnTo>
                <a:lnTo>
                  <a:pt x="1146695" y="252983"/>
                </a:lnTo>
                <a:lnTo>
                  <a:pt x="1146695" y="0"/>
                </a:lnTo>
                <a:close/>
              </a:path>
            </a:pathLst>
          </a:custGeom>
          <a:solidFill>
            <a:srgbClr val="BDB2F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1227696" y="2234183"/>
            <a:ext cx="201930" cy="253365"/>
          </a:xfrm>
          <a:custGeom>
            <a:avLst/>
            <a:gdLst/>
            <a:ahLst/>
            <a:cxnLst/>
            <a:rect l="l" t="t" r="r" b="b"/>
            <a:pathLst>
              <a:path w="201930" h="253364">
                <a:moveTo>
                  <a:pt x="201815" y="0"/>
                </a:moveTo>
                <a:lnTo>
                  <a:pt x="0" y="0"/>
                </a:lnTo>
                <a:lnTo>
                  <a:pt x="0" y="252983"/>
                </a:lnTo>
                <a:lnTo>
                  <a:pt x="201815" y="252983"/>
                </a:lnTo>
                <a:lnTo>
                  <a:pt x="201815" y="0"/>
                </a:lnTo>
                <a:close/>
              </a:path>
            </a:pathLst>
          </a:custGeom>
          <a:solidFill>
            <a:srgbClr val="D2DC4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1227696" y="3703320"/>
            <a:ext cx="71120" cy="253365"/>
          </a:xfrm>
          <a:custGeom>
            <a:avLst/>
            <a:gdLst/>
            <a:ahLst/>
            <a:cxnLst/>
            <a:rect l="l" t="t" r="r" b="b"/>
            <a:pathLst>
              <a:path w="71119" h="253364">
                <a:moveTo>
                  <a:pt x="70751" y="0"/>
                </a:moveTo>
                <a:lnTo>
                  <a:pt x="0" y="0"/>
                </a:lnTo>
                <a:lnTo>
                  <a:pt x="0" y="252983"/>
                </a:lnTo>
                <a:lnTo>
                  <a:pt x="70751" y="252983"/>
                </a:lnTo>
                <a:lnTo>
                  <a:pt x="70751" y="0"/>
                </a:lnTo>
                <a:close/>
              </a:path>
            </a:pathLst>
          </a:custGeom>
          <a:solidFill>
            <a:srgbClr val="D2DC4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1227696" y="5172455"/>
            <a:ext cx="64769" cy="253365"/>
          </a:xfrm>
          <a:custGeom>
            <a:avLst/>
            <a:gdLst/>
            <a:ahLst/>
            <a:cxnLst/>
            <a:rect l="l" t="t" r="r" b="b"/>
            <a:pathLst>
              <a:path w="64769" h="253364">
                <a:moveTo>
                  <a:pt x="64655" y="0"/>
                </a:moveTo>
                <a:lnTo>
                  <a:pt x="0" y="0"/>
                </a:lnTo>
                <a:lnTo>
                  <a:pt x="0" y="252984"/>
                </a:lnTo>
                <a:lnTo>
                  <a:pt x="64655" y="252984"/>
                </a:lnTo>
                <a:lnTo>
                  <a:pt x="64655" y="0"/>
                </a:lnTo>
                <a:close/>
              </a:path>
            </a:pathLst>
          </a:custGeom>
          <a:solidFill>
            <a:srgbClr val="D2DC4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1227696" y="2487167"/>
            <a:ext cx="205104" cy="253365"/>
          </a:xfrm>
          <a:custGeom>
            <a:avLst/>
            <a:gdLst/>
            <a:ahLst/>
            <a:cxnLst/>
            <a:rect l="l" t="t" r="r" b="b"/>
            <a:pathLst>
              <a:path w="205105" h="253364">
                <a:moveTo>
                  <a:pt x="204863" y="0"/>
                </a:moveTo>
                <a:lnTo>
                  <a:pt x="0" y="0"/>
                </a:lnTo>
                <a:lnTo>
                  <a:pt x="0" y="252984"/>
                </a:lnTo>
                <a:lnTo>
                  <a:pt x="204863" y="252984"/>
                </a:lnTo>
                <a:lnTo>
                  <a:pt x="204863" y="0"/>
                </a:lnTo>
                <a:close/>
              </a:path>
            </a:pathLst>
          </a:custGeom>
          <a:solidFill>
            <a:srgbClr val="DB386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1227696" y="3956303"/>
            <a:ext cx="171450" cy="253365"/>
          </a:xfrm>
          <a:custGeom>
            <a:avLst/>
            <a:gdLst/>
            <a:ahLst/>
            <a:cxnLst/>
            <a:rect l="l" t="t" r="r" b="b"/>
            <a:pathLst>
              <a:path w="171450" h="253364">
                <a:moveTo>
                  <a:pt x="171335" y="0"/>
                </a:moveTo>
                <a:lnTo>
                  <a:pt x="0" y="0"/>
                </a:lnTo>
                <a:lnTo>
                  <a:pt x="0" y="252984"/>
                </a:lnTo>
                <a:lnTo>
                  <a:pt x="171335" y="252984"/>
                </a:lnTo>
                <a:lnTo>
                  <a:pt x="171335" y="0"/>
                </a:lnTo>
                <a:close/>
              </a:path>
            </a:pathLst>
          </a:custGeom>
          <a:solidFill>
            <a:srgbClr val="DB386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1227696" y="5425440"/>
            <a:ext cx="156210" cy="253365"/>
          </a:xfrm>
          <a:custGeom>
            <a:avLst/>
            <a:gdLst/>
            <a:ahLst/>
            <a:cxnLst/>
            <a:rect l="l" t="t" r="r" b="b"/>
            <a:pathLst>
              <a:path w="156209" h="253364">
                <a:moveTo>
                  <a:pt x="156095" y="0"/>
                </a:moveTo>
                <a:lnTo>
                  <a:pt x="0" y="0"/>
                </a:lnTo>
                <a:lnTo>
                  <a:pt x="0" y="252983"/>
                </a:lnTo>
                <a:lnTo>
                  <a:pt x="156095" y="252983"/>
                </a:lnTo>
                <a:lnTo>
                  <a:pt x="156095" y="0"/>
                </a:lnTo>
                <a:close/>
              </a:path>
            </a:pathLst>
          </a:custGeom>
          <a:solidFill>
            <a:srgbClr val="DB386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1227696" y="2740151"/>
            <a:ext cx="125730" cy="253365"/>
          </a:xfrm>
          <a:custGeom>
            <a:avLst/>
            <a:gdLst/>
            <a:ahLst/>
            <a:cxnLst/>
            <a:rect l="l" t="t" r="r" b="b"/>
            <a:pathLst>
              <a:path w="125730" h="253364">
                <a:moveTo>
                  <a:pt x="125615" y="0"/>
                </a:moveTo>
                <a:lnTo>
                  <a:pt x="0" y="0"/>
                </a:lnTo>
                <a:lnTo>
                  <a:pt x="0" y="252984"/>
                </a:lnTo>
                <a:lnTo>
                  <a:pt x="125615" y="252984"/>
                </a:lnTo>
                <a:lnTo>
                  <a:pt x="125615" y="0"/>
                </a:lnTo>
                <a:close/>
              </a:path>
            </a:pathLst>
          </a:custGeom>
          <a:solidFill>
            <a:srgbClr val="7D4E6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1227696" y="4209288"/>
            <a:ext cx="55880" cy="253365"/>
          </a:xfrm>
          <a:custGeom>
            <a:avLst/>
            <a:gdLst/>
            <a:ahLst/>
            <a:cxnLst/>
            <a:rect l="l" t="t" r="r" b="b"/>
            <a:pathLst>
              <a:path w="55880" h="253364">
                <a:moveTo>
                  <a:pt x="55511" y="0"/>
                </a:moveTo>
                <a:lnTo>
                  <a:pt x="0" y="0"/>
                </a:lnTo>
                <a:lnTo>
                  <a:pt x="0" y="252984"/>
                </a:lnTo>
                <a:lnTo>
                  <a:pt x="55511" y="252984"/>
                </a:lnTo>
                <a:lnTo>
                  <a:pt x="55511" y="0"/>
                </a:lnTo>
                <a:close/>
              </a:path>
            </a:pathLst>
          </a:custGeom>
          <a:solidFill>
            <a:srgbClr val="7D4E68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3" name="object 13"/>
          <p:cNvGrpSpPr/>
          <p:nvPr/>
        </p:nvGrpSpPr>
        <p:grpSpPr>
          <a:xfrm>
            <a:off x="1222934" y="1752192"/>
            <a:ext cx="51435" cy="4408805"/>
            <a:chOff x="1222934" y="1752192"/>
            <a:chExt cx="51435" cy="4408805"/>
          </a:xfrm>
        </p:grpSpPr>
        <p:sp>
          <p:nvSpPr>
            <p:cNvPr id="14" name="object 14"/>
            <p:cNvSpPr/>
            <p:nvPr/>
          </p:nvSpPr>
          <p:spPr>
            <a:xfrm>
              <a:off x="1227696" y="5678423"/>
              <a:ext cx="46990" cy="253365"/>
            </a:xfrm>
            <a:custGeom>
              <a:avLst/>
              <a:gdLst/>
              <a:ahLst/>
              <a:cxnLst/>
              <a:rect l="l" t="t" r="r" b="b"/>
              <a:pathLst>
                <a:path w="46990" h="253364">
                  <a:moveTo>
                    <a:pt x="46367" y="0"/>
                  </a:moveTo>
                  <a:lnTo>
                    <a:pt x="0" y="0"/>
                  </a:lnTo>
                  <a:lnTo>
                    <a:pt x="0" y="252983"/>
                  </a:lnTo>
                  <a:lnTo>
                    <a:pt x="46367" y="252983"/>
                  </a:lnTo>
                  <a:lnTo>
                    <a:pt x="46367" y="0"/>
                  </a:lnTo>
                  <a:close/>
                </a:path>
              </a:pathLst>
            </a:custGeom>
            <a:solidFill>
              <a:srgbClr val="7D4E6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1227696" y="1752192"/>
              <a:ext cx="0" cy="4408805"/>
            </a:xfrm>
            <a:custGeom>
              <a:avLst/>
              <a:gdLst/>
              <a:ahLst/>
              <a:cxnLst/>
              <a:rect l="l" t="t" r="r" b="b"/>
              <a:pathLst>
                <a:path h="4408805">
                  <a:moveTo>
                    <a:pt x="0" y="0"/>
                  </a:moveTo>
                  <a:lnTo>
                    <a:pt x="1" y="4408403"/>
                  </a:lnTo>
                </a:path>
              </a:pathLst>
            </a:custGeom>
            <a:ln w="9525">
              <a:solidFill>
                <a:srgbClr val="E2E2E2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6" name="object 16"/>
          <p:cNvSpPr txBox="1"/>
          <p:nvPr/>
        </p:nvSpPr>
        <p:spPr>
          <a:xfrm>
            <a:off x="3245867" y="1992884"/>
            <a:ext cx="50736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20" dirty="0">
                <a:solidFill>
                  <a:srgbClr val="535353"/>
                </a:solidFill>
                <a:latin typeface="Microsoft Sans Serif"/>
                <a:cs typeface="Microsoft Sans Serif"/>
              </a:rPr>
              <a:t>81,325</a:t>
            </a:r>
            <a:endParaRPr sz="1200">
              <a:latin typeface="Microsoft Sans Serif"/>
              <a:cs typeface="Microsoft Sans Serif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2382290" y="3462020"/>
            <a:ext cx="50736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20" dirty="0">
                <a:solidFill>
                  <a:srgbClr val="535353"/>
                </a:solidFill>
                <a:latin typeface="Microsoft Sans Serif"/>
                <a:cs typeface="Microsoft Sans Serif"/>
              </a:rPr>
              <a:t>43,795</a:t>
            </a:r>
            <a:endParaRPr sz="1200">
              <a:latin typeface="Microsoft Sans Serif"/>
              <a:cs typeface="Microsoft Sans Serif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2475915" y="4931155"/>
            <a:ext cx="50736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20" dirty="0">
                <a:solidFill>
                  <a:srgbClr val="535353"/>
                </a:solidFill>
                <a:latin typeface="Microsoft Sans Serif"/>
                <a:cs typeface="Microsoft Sans Serif"/>
              </a:rPr>
              <a:t>47,689</a:t>
            </a:r>
            <a:endParaRPr sz="1200">
              <a:latin typeface="Microsoft Sans Serif"/>
              <a:cs typeface="Microsoft Sans Serif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1455934" y="2172716"/>
            <a:ext cx="497205" cy="784860"/>
          </a:xfrm>
          <a:prstGeom prst="rect">
            <a:avLst/>
          </a:prstGeom>
        </p:spPr>
        <p:txBody>
          <a:bodyPr vert="horz" wrap="square" lIns="0" tIns="82550" rIns="0" bIns="0" rtlCol="0">
            <a:spAutoFit/>
          </a:bodyPr>
          <a:lstStyle/>
          <a:p>
            <a:pPr marL="86995">
              <a:lnSpc>
                <a:spcPct val="100000"/>
              </a:lnSpc>
              <a:spcBef>
                <a:spcPts val="650"/>
              </a:spcBef>
            </a:pPr>
            <a:r>
              <a:rPr sz="1200" spc="15" dirty="0">
                <a:solidFill>
                  <a:srgbClr val="535353"/>
                </a:solidFill>
                <a:latin typeface="Microsoft Sans Serif"/>
                <a:cs typeface="Microsoft Sans Serif"/>
              </a:rPr>
              <a:t>8,366</a:t>
            </a:r>
            <a:endParaRPr sz="1200">
              <a:latin typeface="Microsoft Sans Serif"/>
              <a:cs typeface="Microsoft Sans Serif"/>
            </a:endParaRPr>
          </a:p>
          <a:p>
            <a:pPr marL="90805">
              <a:lnSpc>
                <a:spcPct val="100000"/>
              </a:lnSpc>
              <a:spcBef>
                <a:spcPts val="550"/>
              </a:spcBef>
            </a:pPr>
            <a:r>
              <a:rPr sz="1200" spc="15" dirty="0">
                <a:solidFill>
                  <a:srgbClr val="535353"/>
                </a:solidFill>
                <a:latin typeface="Microsoft Sans Serif"/>
                <a:cs typeface="Microsoft Sans Serif"/>
              </a:rPr>
              <a:t>8,534</a:t>
            </a:r>
            <a:endParaRPr sz="1200">
              <a:latin typeface="Microsoft Sans Serif"/>
              <a:cs typeface="Microsoft Sans Serif"/>
            </a:endParaRPr>
          </a:p>
          <a:p>
            <a:pPr marL="12700">
              <a:lnSpc>
                <a:spcPct val="100000"/>
              </a:lnSpc>
              <a:spcBef>
                <a:spcPts val="555"/>
              </a:spcBef>
            </a:pPr>
            <a:r>
              <a:rPr sz="1200" spc="15" dirty="0">
                <a:solidFill>
                  <a:srgbClr val="535353"/>
                </a:solidFill>
                <a:latin typeface="Microsoft Sans Serif"/>
                <a:cs typeface="Microsoft Sans Serif"/>
              </a:rPr>
              <a:t>5,267</a:t>
            </a:r>
            <a:endParaRPr sz="1200">
              <a:latin typeface="Microsoft Sans Serif"/>
              <a:cs typeface="Microsoft Sans Serif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1383924" y="3641852"/>
            <a:ext cx="534670" cy="784860"/>
          </a:xfrm>
          <a:prstGeom prst="rect">
            <a:avLst/>
          </a:prstGeom>
        </p:spPr>
        <p:txBody>
          <a:bodyPr vert="horz" wrap="square" lIns="0" tIns="82550" rIns="0" bIns="0" rtlCol="0">
            <a:spAutoFit/>
          </a:bodyPr>
          <a:lstStyle/>
          <a:p>
            <a:pPr marL="27940">
              <a:lnSpc>
                <a:spcPct val="100000"/>
              </a:lnSpc>
              <a:spcBef>
                <a:spcPts val="650"/>
              </a:spcBef>
            </a:pPr>
            <a:r>
              <a:rPr sz="1200" spc="15" dirty="0">
                <a:solidFill>
                  <a:srgbClr val="535353"/>
                </a:solidFill>
                <a:latin typeface="Microsoft Sans Serif"/>
                <a:cs typeface="Microsoft Sans Serif"/>
              </a:rPr>
              <a:t>2,931</a:t>
            </a:r>
            <a:endParaRPr sz="1200">
              <a:latin typeface="Microsoft Sans Serif"/>
              <a:cs typeface="Microsoft Sans Serif"/>
            </a:endParaRPr>
          </a:p>
          <a:p>
            <a:pPr marL="128270">
              <a:lnSpc>
                <a:spcPct val="100000"/>
              </a:lnSpc>
              <a:spcBef>
                <a:spcPts val="550"/>
              </a:spcBef>
            </a:pPr>
            <a:r>
              <a:rPr sz="1200" spc="15" dirty="0">
                <a:solidFill>
                  <a:srgbClr val="535353"/>
                </a:solidFill>
                <a:latin typeface="Microsoft Sans Serif"/>
                <a:cs typeface="Microsoft Sans Serif"/>
              </a:rPr>
              <a:t>7,086</a:t>
            </a:r>
            <a:endParaRPr sz="1200">
              <a:latin typeface="Microsoft Sans Serif"/>
              <a:cs typeface="Microsoft Sans Serif"/>
            </a:endParaRPr>
          </a:p>
          <a:p>
            <a:pPr marL="12700">
              <a:lnSpc>
                <a:spcPct val="100000"/>
              </a:lnSpc>
              <a:spcBef>
                <a:spcPts val="555"/>
              </a:spcBef>
            </a:pPr>
            <a:r>
              <a:rPr sz="1200" spc="15" dirty="0">
                <a:solidFill>
                  <a:srgbClr val="535353"/>
                </a:solidFill>
                <a:latin typeface="Microsoft Sans Serif"/>
                <a:cs typeface="Microsoft Sans Serif"/>
              </a:rPr>
              <a:t>2,272</a:t>
            </a:r>
            <a:endParaRPr sz="1200">
              <a:latin typeface="Microsoft Sans Serif"/>
              <a:cs typeface="Microsoft Sans Serif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1375243" y="5117083"/>
            <a:ext cx="530225" cy="778510"/>
          </a:xfrm>
          <a:prstGeom prst="rect">
            <a:avLst/>
          </a:prstGeom>
        </p:spPr>
        <p:txBody>
          <a:bodyPr vert="horz" wrap="square" lIns="0" tIns="79375" rIns="0" bIns="0" rtlCol="0">
            <a:spAutoFit/>
          </a:bodyPr>
          <a:lstStyle/>
          <a:p>
            <a:pPr marL="32384">
              <a:lnSpc>
                <a:spcPct val="100000"/>
              </a:lnSpc>
              <a:spcBef>
                <a:spcPts val="625"/>
              </a:spcBef>
            </a:pPr>
            <a:r>
              <a:rPr sz="1200" spc="15" dirty="0">
                <a:solidFill>
                  <a:srgbClr val="535353"/>
                </a:solidFill>
                <a:latin typeface="Microsoft Sans Serif"/>
                <a:cs typeface="Microsoft Sans Serif"/>
              </a:rPr>
              <a:t>2,749</a:t>
            </a:r>
            <a:endParaRPr sz="1200">
              <a:latin typeface="Microsoft Sans Serif"/>
              <a:cs typeface="Microsoft Sans Serif"/>
            </a:endParaRPr>
          </a:p>
          <a:p>
            <a:pPr marL="123825">
              <a:lnSpc>
                <a:spcPct val="100000"/>
              </a:lnSpc>
              <a:spcBef>
                <a:spcPts val="530"/>
              </a:spcBef>
            </a:pPr>
            <a:r>
              <a:rPr sz="1200" spc="15" dirty="0">
                <a:solidFill>
                  <a:srgbClr val="535353"/>
                </a:solidFill>
                <a:latin typeface="Microsoft Sans Serif"/>
                <a:cs typeface="Microsoft Sans Serif"/>
              </a:rPr>
              <a:t>6,537</a:t>
            </a:r>
            <a:endParaRPr sz="1200">
              <a:latin typeface="Microsoft Sans Serif"/>
              <a:cs typeface="Microsoft Sans Serif"/>
            </a:endParaRPr>
          </a:p>
          <a:p>
            <a:pPr marL="12700">
              <a:lnSpc>
                <a:spcPct val="100000"/>
              </a:lnSpc>
              <a:spcBef>
                <a:spcPts val="550"/>
              </a:spcBef>
            </a:pPr>
            <a:r>
              <a:rPr sz="1200" spc="15" dirty="0">
                <a:solidFill>
                  <a:srgbClr val="535353"/>
                </a:solidFill>
                <a:latin typeface="Microsoft Sans Serif"/>
                <a:cs typeface="Microsoft Sans Serif"/>
              </a:rPr>
              <a:t>1,911</a:t>
            </a:r>
            <a:endParaRPr sz="1200">
              <a:latin typeface="Microsoft Sans Serif"/>
              <a:cs typeface="Microsoft Sans Serif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460362" y="2230627"/>
            <a:ext cx="620395" cy="440055"/>
          </a:xfrm>
          <a:prstGeom prst="rect">
            <a:avLst/>
          </a:prstGeom>
        </p:spPr>
        <p:txBody>
          <a:bodyPr vert="horz" wrap="square" lIns="0" tIns="3683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290"/>
              </a:spcBef>
            </a:pPr>
            <a:r>
              <a:rPr sz="1200" spc="-105" dirty="0">
                <a:solidFill>
                  <a:srgbClr val="535353"/>
                </a:solidFill>
                <a:latin typeface="Microsoft Sans Serif"/>
                <a:cs typeface="Microsoft Sans Serif"/>
              </a:rPr>
              <a:t>S</a:t>
            </a:r>
            <a:r>
              <a:rPr sz="1200" dirty="0">
                <a:solidFill>
                  <a:srgbClr val="535353"/>
                </a:solidFill>
                <a:latin typeface="Microsoft Sans Serif"/>
                <a:cs typeface="Microsoft Sans Serif"/>
              </a:rPr>
              <a:t>m</a:t>
            </a:r>
            <a:r>
              <a:rPr sz="1200" spc="25" dirty="0">
                <a:solidFill>
                  <a:srgbClr val="535353"/>
                </a:solidFill>
                <a:latin typeface="Microsoft Sans Serif"/>
                <a:cs typeface="Microsoft Sans Serif"/>
              </a:rPr>
              <a:t>a</a:t>
            </a:r>
            <a:r>
              <a:rPr sz="1200" spc="20" dirty="0">
                <a:solidFill>
                  <a:srgbClr val="535353"/>
                </a:solidFill>
                <a:latin typeface="Microsoft Sans Serif"/>
                <a:cs typeface="Microsoft Sans Serif"/>
              </a:rPr>
              <a:t>l</a:t>
            </a:r>
            <a:r>
              <a:rPr sz="1200" spc="25" dirty="0">
                <a:solidFill>
                  <a:srgbClr val="535353"/>
                </a:solidFill>
                <a:latin typeface="Microsoft Sans Serif"/>
                <a:cs typeface="Microsoft Sans Serif"/>
              </a:rPr>
              <a:t>l</a:t>
            </a:r>
            <a:r>
              <a:rPr sz="1200" spc="-25" dirty="0">
                <a:solidFill>
                  <a:srgbClr val="535353"/>
                </a:solidFill>
                <a:latin typeface="Microsoft Sans Serif"/>
                <a:cs typeface="Microsoft Sans Serif"/>
              </a:rPr>
              <a:t> </a:t>
            </a:r>
            <a:r>
              <a:rPr sz="1200" spc="-100" dirty="0">
                <a:solidFill>
                  <a:srgbClr val="535353"/>
                </a:solidFill>
                <a:latin typeface="Microsoft Sans Serif"/>
                <a:cs typeface="Microsoft Sans Serif"/>
              </a:rPr>
              <a:t>(</a:t>
            </a:r>
            <a:r>
              <a:rPr sz="1200" spc="25" dirty="0">
                <a:solidFill>
                  <a:srgbClr val="535353"/>
                </a:solidFill>
                <a:latin typeface="Microsoft Sans Serif"/>
                <a:cs typeface="Microsoft Sans Serif"/>
              </a:rPr>
              <a:t>1</a:t>
            </a:r>
            <a:r>
              <a:rPr sz="1200" spc="-20" dirty="0">
                <a:solidFill>
                  <a:srgbClr val="535353"/>
                </a:solidFill>
                <a:latin typeface="Microsoft Sans Serif"/>
                <a:cs typeface="Microsoft Sans Serif"/>
              </a:rPr>
              <a:t>-</a:t>
            </a:r>
            <a:endParaRPr sz="1200">
              <a:latin typeface="Microsoft Sans Serif"/>
              <a:cs typeface="Microsoft Sans Serif"/>
            </a:endParaRPr>
          </a:p>
          <a:p>
            <a:pPr marL="6350" algn="ctr">
              <a:lnSpc>
                <a:spcPct val="100000"/>
              </a:lnSpc>
              <a:spcBef>
                <a:spcPts val="195"/>
              </a:spcBef>
            </a:pPr>
            <a:r>
              <a:rPr sz="1200" spc="5" dirty="0">
                <a:solidFill>
                  <a:srgbClr val="535353"/>
                </a:solidFill>
                <a:latin typeface="Microsoft Sans Serif"/>
                <a:cs typeface="Microsoft Sans Serif"/>
              </a:rPr>
              <a:t>99)</a:t>
            </a:r>
            <a:endParaRPr sz="1200">
              <a:latin typeface="Microsoft Sans Serif"/>
              <a:cs typeface="Microsoft Sans Serif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389560" y="3699764"/>
            <a:ext cx="694055" cy="4400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44450">
              <a:lnSpc>
                <a:spcPct val="113300"/>
              </a:lnSpc>
              <a:spcBef>
                <a:spcPts val="100"/>
              </a:spcBef>
            </a:pPr>
            <a:r>
              <a:rPr sz="1200" spc="45" dirty="0">
                <a:solidFill>
                  <a:srgbClr val="535353"/>
                </a:solidFill>
                <a:latin typeface="Microsoft Sans Serif"/>
                <a:cs typeface="Microsoft Sans Serif"/>
              </a:rPr>
              <a:t>Medium </a:t>
            </a:r>
            <a:r>
              <a:rPr sz="1200" spc="-305" dirty="0">
                <a:solidFill>
                  <a:srgbClr val="535353"/>
                </a:solidFill>
                <a:latin typeface="Microsoft Sans Serif"/>
                <a:cs typeface="Microsoft Sans Serif"/>
              </a:rPr>
              <a:t> </a:t>
            </a:r>
            <a:r>
              <a:rPr sz="1200" spc="35" dirty="0">
                <a:solidFill>
                  <a:srgbClr val="535353"/>
                </a:solidFill>
                <a:latin typeface="Microsoft Sans Serif"/>
                <a:cs typeface="Microsoft Sans Serif"/>
              </a:rPr>
              <a:t>(</a:t>
            </a:r>
            <a:r>
              <a:rPr sz="1200" spc="-10" dirty="0">
                <a:solidFill>
                  <a:srgbClr val="535353"/>
                </a:solidFill>
                <a:latin typeface="Microsoft Sans Serif"/>
                <a:cs typeface="Microsoft Sans Serif"/>
              </a:rPr>
              <a:t>1</a:t>
            </a:r>
            <a:r>
              <a:rPr sz="1200" spc="25" dirty="0">
                <a:solidFill>
                  <a:srgbClr val="535353"/>
                </a:solidFill>
                <a:latin typeface="Microsoft Sans Serif"/>
                <a:cs typeface="Microsoft Sans Serif"/>
              </a:rPr>
              <a:t>0</a:t>
            </a:r>
            <a:r>
              <a:rPr sz="1200" spc="-75" dirty="0">
                <a:solidFill>
                  <a:srgbClr val="535353"/>
                </a:solidFill>
                <a:latin typeface="Microsoft Sans Serif"/>
                <a:cs typeface="Microsoft Sans Serif"/>
              </a:rPr>
              <a:t>0</a:t>
            </a:r>
            <a:r>
              <a:rPr sz="1200" spc="-5" dirty="0">
                <a:solidFill>
                  <a:srgbClr val="535353"/>
                </a:solidFill>
                <a:latin typeface="Microsoft Sans Serif"/>
                <a:cs typeface="Microsoft Sans Serif"/>
              </a:rPr>
              <a:t>-</a:t>
            </a:r>
            <a:r>
              <a:rPr sz="1200" spc="25" dirty="0">
                <a:solidFill>
                  <a:srgbClr val="535353"/>
                </a:solidFill>
                <a:latin typeface="Microsoft Sans Serif"/>
                <a:cs typeface="Microsoft Sans Serif"/>
              </a:rPr>
              <a:t>999</a:t>
            </a:r>
            <a:r>
              <a:rPr sz="1200" spc="-40" dirty="0">
                <a:solidFill>
                  <a:srgbClr val="535353"/>
                </a:solidFill>
                <a:latin typeface="Microsoft Sans Serif"/>
                <a:cs typeface="Microsoft Sans Serif"/>
              </a:rPr>
              <a:t>)</a:t>
            </a:r>
            <a:endParaRPr sz="1200">
              <a:latin typeface="Microsoft Sans Serif"/>
              <a:cs typeface="Microsoft Sans Serif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474015" y="5168900"/>
            <a:ext cx="617220" cy="4400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66675">
              <a:lnSpc>
                <a:spcPct val="113300"/>
              </a:lnSpc>
              <a:spcBef>
                <a:spcPts val="100"/>
              </a:spcBef>
            </a:pPr>
            <a:r>
              <a:rPr sz="1200" spc="5" dirty="0">
                <a:solidFill>
                  <a:srgbClr val="535353"/>
                </a:solidFill>
                <a:latin typeface="Microsoft Sans Serif"/>
                <a:cs typeface="Microsoft Sans Serif"/>
              </a:rPr>
              <a:t>Larger </a:t>
            </a:r>
            <a:r>
              <a:rPr sz="1200" spc="10" dirty="0">
                <a:solidFill>
                  <a:srgbClr val="535353"/>
                </a:solidFill>
                <a:latin typeface="Microsoft Sans Serif"/>
                <a:cs typeface="Microsoft Sans Serif"/>
              </a:rPr>
              <a:t> </a:t>
            </a:r>
            <a:r>
              <a:rPr sz="1200" spc="35" dirty="0">
                <a:solidFill>
                  <a:srgbClr val="535353"/>
                </a:solidFill>
                <a:latin typeface="Microsoft Sans Serif"/>
                <a:cs typeface="Microsoft Sans Serif"/>
              </a:rPr>
              <a:t>(</a:t>
            </a:r>
            <a:r>
              <a:rPr sz="1200" spc="-10" dirty="0">
                <a:solidFill>
                  <a:srgbClr val="535353"/>
                </a:solidFill>
                <a:latin typeface="Microsoft Sans Serif"/>
                <a:cs typeface="Microsoft Sans Serif"/>
              </a:rPr>
              <a:t>1</a:t>
            </a:r>
            <a:r>
              <a:rPr sz="1200" spc="-40" dirty="0">
                <a:solidFill>
                  <a:srgbClr val="535353"/>
                </a:solidFill>
                <a:latin typeface="Microsoft Sans Serif"/>
                <a:cs typeface="Microsoft Sans Serif"/>
              </a:rPr>
              <a:t>,</a:t>
            </a:r>
            <a:r>
              <a:rPr sz="1200" spc="25" dirty="0">
                <a:solidFill>
                  <a:srgbClr val="535353"/>
                </a:solidFill>
                <a:latin typeface="Microsoft Sans Serif"/>
                <a:cs typeface="Microsoft Sans Serif"/>
              </a:rPr>
              <a:t>000</a:t>
            </a:r>
            <a:r>
              <a:rPr sz="1200" spc="95" dirty="0">
                <a:solidFill>
                  <a:srgbClr val="535353"/>
                </a:solidFill>
                <a:latin typeface="Microsoft Sans Serif"/>
                <a:cs typeface="Microsoft Sans Serif"/>
              </a:rPr>
              <a:t>+</a:t>
            </a:r>
            <a:r>
              <a:rPr sz="1200" spc="-40" dirty="0">
                <a:solidFill>
                  <a:srgbClr val="535353"/>
                </a:solidFill>
                <a:latin typeface="Microsoft Sans Serif"/>
                <a:cs typeface="Microsoft Sans Serif"/>
              </a:rPr>
              <a:t>)</a:t>
            </a:r>
            <a:endParaRPr sz="1200">
              <a:latin typeface="Microsoft Sans Serif"/>
              <a:cs typeface="Microsoft Sans Serif"/>
            </a:endParaRPr>
          </a:p>
        </p:txBody>
      </p:sp>
      <p:sp>
        <p:nvSpPr>
          <p:cNvPr id="25" name="object 25"/>
          <p:cNvSpPr/>
          <p:nvPr/>
        </p:nvSpPr>
        <p:spPr>
          <a:xfrm>
            <a:off x="1222526" y="6436666"/>
            <a:ext cx="93980" cy="93980"/>
          </a:xfrm>
          <a:custGeom>
            <a:avLst/>
            <a:gdLst/>
            <a:ahLst/>
            <a:cxnLst/>
            <a:rect l="l" t="t" r="r" b="b"/>
            <a:pathLst>
              <a:path w="93980" h="93979">
                <a:moveTo>
                  <a:pt x="93668" y="0"/>
                </a:moveTo>
                <a:lnTo>
                  <a:pt x="0" y="0"/>
                </a:lnTo>
                <a:lnTo>
                  <a:pt x="0" y="93667"/>
                </a:lnTo>
                <a:lnTo>
                  <a:pt x="93668" y="93667"/>
                </a:lnTo>
                <a:lnTo>
                  <a:pt x="93668" y="0"/>
                </a:lnTo>
                <a:close/>
              </a:path>
            </a:pathLst>
          </a:custGeom>
          <a:solidFill>
            <a:srgbClr val="BDB2F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1628016" y="6436666"/>
            <a:ext cx="93980" cy="93980"/>
          </a:xfrm>
          <a:custGeom>
            <a:avLst/>
            <a:gdLst/>
            <a:ahLst/>
            <a:cxnLst/>
            <a:rect l="l" t="t" r="r" b="b"/>
            <a:pathLst>
              <a:path w="93980" h="93979">
                <a:moveTo>
                  <a:pt x="93668" y="0"/>
                </a:moveTo>
                <a:lnTo>
                  <a:pt x="0" y="0"/>
                </a:lnTo>
                <a:lnTo>
                  <a:pt x="0" y="93667"/>
                </a:lnTo>
                <a:lnTo>
                  <a:pt x="93668" y="93667"/>
                </a:lnTo>
                <a:lnTo>
                  <a:pt x="93668" y="0"/>
                </a:lnTo>
                <a:close/>
              </a:path>
            </a:pathLst>
          </a:custGeom>
          <a:solidFill>
            <a:srgbClr val="D2DC4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2092308" y="6436666"/>
            <a:ext cx="93980" cy="93980"/>
          </a:xfrm>
          <a:custGeom>
            <a:avLst/>
            <a:gdLst/>
            <a:ahLst/>
            <a:cxnLst/>
            <a:rect l="l" t="t" r="r" b="b"/>
            <a:pathLst>
              <a:path w="93980" h="93979">
                <a:moveTo>
                  <a:pt x="93667" y="0"/>
                </a:moveTo>
                <a:lnTo>
                  <a:pt x="0" y="0"/>
                </a:lnTo>
                <a:lnTo>
                  <a:pt x="0" y="93667"/>
                </a:lnTo>
                <a:lnTo>
                  <a:pt x="93667" y="93667"/>
                </a:lnTo>
                <a:lnTo>
                  <a:pt x="93667" y="0"/>
                </a:lnTo>
                <a:close/>
              </a:path>
            </a:pathLst>
          </a:custGeom>
          <a:solidFill>
            <a:srgbClr val="DB386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28"/>
          <p:cNvSpPr/>
          <p:nvPr/>
        </p:nvSpPr>
        <p:spPr>
          <a:xfrm>
            <a:off x="2546438" y="6436666"/>
            <a:ext cx="93980" cy="93980"/>
          </a:xfrm>
          <a:custGeom>
            <a:avLst/>
            <a:gdLst/>
            <a:ahLst/>
            <a:cxnLst/>
            <a:rect l="l" t="t" r="r" b="b"/>
            <a:pathLst>
              <a:path w="93980" h="93979">
                <a:moveTo>
                  <a:pt x="93667" y="0"/>
                </a:moveTo>
                <a:lnTo>
                  <a:pt x="0" y="0"/>
                </a:lnTo>
                <a:lnTo>
                  <a:pt x="0" y="93667"/>
                </a:lnTo>
                <a:lnTo>
                  <a:pt x="93667" y="93667"/>
                </a:lnTo>
                <a:lnTo>
                  <a:pt x="93667" y="0"/>
                </a:lnTo>
                <a:close/>
              </a:path>
            </a:pathLst>
          </a:custGeom>
          <a:solidFill>
            <a:srgbClr val="7D4E6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29"/>
          <p:cNvSpPr txBox="1"/>
          <p:nvPr/>
        </p:nvSpPr>
        <p:spPr>
          <a:xfrm>
            <a:off x="1345567" y="6354571"/>
            <a:ext cx="158559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417830" algn="l"/>
                <a:tab pos="882015" algn="l"/>
                <a:tab pos="1336040" algn="l"/>
              </a:tabLst>
            </a:pPr>
            <a:r>
              <a:rPr sz="1200" spc="-10" dirty="0">
                <a:solidFill>
                  <a:srgbClr val="535353"/>
                </a:solidFill>
                <a:latin typeface="Microsoft Sans Serif"/>
                <a:cs typeface="Microsoft Sans Serif"/>
              </a:rPr>
              <a:t>I</a:t>
            </a:r>
            <a:r>
              <a:rPr sz="1200" spc="20" dirty="0">
                <a:solidFill>
                  <a:srgbClr val="535353"/>
                </a:solidFill>
                <a:latin typeface="Microsoft Sans Serif"/>
                <a:cs typeface="Microsoft Sans Serif"/>
              </a:rPr>
              <a:t>N</a:t>
            </a:r>
            <a:r>
              <a:rPr sz="1200" dirty="0">
                <a:solidFill>
                  <a:srgbClr val="535353"/>
                </a:solidFill>
                <a:latin typeface="Microsoft Sans Serif"/>
                <a:cs typeface="Microsoft Sans Serif"/>
              </a:rPr>
              <a:t>	</a:t>
            </a:r>
            <a:r>
              <a:rPr sz="1200" spc="-30" dirty="0">
                <a:solidFill>
                  <a:srgbClr val="535353"/>
                </a:solidFill>
                <a:latin typeface="Microsoft Sans Serif"/>
                <a:cs typeface="Microsoft Sans Serif"/>
              </a:rPr>
              <a:t>A</a:t>
            </a:r>
            <a:r>
              <a:rPr sz="1200" spc="10" dirty="0">
                <a:solidFill>
                  <a:srgbClr val="535353"/>
                </a:solidFill>
                <a:latin typeface="Microsoft Sans Serif"/>
                <a:cs typeface="Microsoft Sans Serif"/>
              </a:rPr>
              <a:t>U</a:t>
            </a:r>
            <a:r>
              <a:rPr sz="1200" dirty="0">
                <a:solidFill>
                  <a:srgbClr val="535353"/>
                </a:solidFill>
                <a:latin typeface="Microsoft Sans Serif"/>
                <a:cs typeface="Microsoft Sans Serif"/>
              </a:rPr>
              <a:t>	</a:t>
            </a:r>
            <a:r>
              <a:rPr sz="1200" spc="-40" dirty="0">
                <a:solidFill>
                  <a:srgbClr val="535353"/>
                </a:solidFill>
                <a:latin typeface="Microsoft Sans Serif"/>
                <a:cs typeface="Microsoft Sans Serif"/>
              </a:rPr>
              <a:t>S</a:t>
            </a:r>
            <a:r>
              <a:rPr sz="1200" spc="-70" dirty="0">
                <a:solidFill>
                  <a:srgbClr val="535353"/>
                </a:solidFill>
                <a:latin typeface="Microsoft Sans Serif"/>
                <a:cs typeface="Microsoft Sans Serif"/>
              </a:rPr>
              <a:t>G</a:t>
            </a:r>
            <a:r>
              <a:rPr sz="1200" dirty="0">
                <a:solidFill>
                  <a:srgbClr val="535353"/>
                </a:solidFill>
                <a:latin typeface="Microsoft Sans Serif"/>
                <a:cs typeface="Microsoft Sans Serif"/>
              </a:rPr>
              <a:t>	</a:t>
            </a:r>
            <a:r>
              <a:rPr sz="1200" spc="25" dirty="0">
                <a:solidFill>
                  <a:srgbClr val="535353"/>
                </a:solidFill>
                <a:latin typeface="Microsoft Sans Serif"/>
                <a:cs typeface="Microsoft Sans Serif"/>
              </a:rPr>
              <a:t>MY</a:t>
            </a:r>
            <a:endParaRPr sz="1200">
              <a:latin typeface="Microsoft Sans Serif"/>
              <a:cs typeface="Microsoft Sans Serif"/>
            </a:endParaRPr>
          </a:p>
        </p:txBody>
      </p:sp>
      <p:grpSp>
        <p:nvGrpSpPr>
          <p:cNvPr id="30" name="object 30"/>
          <p:cNvGrpSpPr/>
          <p:nvPr/>
        </p:nvGrpSpPr>
        <p:grpSpPr>
          <a:xfrm>
            <a:off x="4862330" y="1765965"/>
            <a:ext cx="1685289" cy="4408805"/>
            <a:chOff x="4862330" y="1765965"/>
            <a:chExt cx="1685289" cy="4408805"/>
          </a:xfrm>
        </p:grpSpPr>
        <p:sp>
          <p:nvSpPr>
            <p:cNvPr id="31" name="object 31"/>
            <p:cNvSpPr/>
            <p:nvPr/>
          </p:nvSpPr>
          <p:spPr>
            <a:xfrm>
              <a:off x="4867091" y="1996439"/>
              <a:ext cx="1680210" cy="253365"/>
            </a:xfrm>
            <a:custGeom>
              <a:avLst/>
              <a:gdLst/>
              <a:ahLst/>
              <a:cxnLst/>
              <a:rect l="l" t="t" r="r" b="b"/>
              <a:pathLst>
                <a:path w="1680209" h="253364">
                  <a:moveTo>
                    <a:pt x="1680011" y="0"/>
                  </a:moveTo>
                  <a:lnTo>
                    <a:pt x="0" y="0"/>
                  </a:lnTo>
                  <a:lnTo>
                    <a:pt x="0" y="252984"/>
                  </a:lnTo>
                  <a:lnTo>
                    <a:pt x="1680011" y="252984"/>
                  </a:lnTo>
                  <a:lnTo>
                    <a:pt x="1680011" y="0"/>
                  </a:lnTo>
                  <a:close/>
                </a:path>
              </a:pathLst>
            </a:custGeom>
            <a:solidFill>
              <a:srgbClr val="E0933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" name="object 32"/>
            <p:cNvSpPr/>
            <p:nvPr/>
          </p:nvSpPr>
          <p:spPr>
            <a:xfrm>
              <a:off x="4867091" y="2249423"/>
              <a:ext cx="1454785" cy="250190"/>
            </a:xfrm>
            <a:custGeom>
              <a:avLst/>
              <a:gdLst/>
              <a:ahLst/>
              <a:cxnLst/>
              <a:rect l="l" t="t" r="r" b="b"/>
              <a:pathLst>
                <a:path w="1454785" h="250189">
                  <a:moveTo>
                    <a:pt x="1454459" y="0"/>
                  </a:moveTo>
                  <a:lnTo>
                    <a:pt x="0" y="0"/>
                  </a:lnTo>
                  <a:lnTo>
                    <a:pt x="0" y="249936"/>
                  </a:lnTo>
                  <a:lnTo>
                    <a:pt x="1454459" y="249936"/>
                  </a:lnTo>
                  <a:lnTo>
                    <a:pt x="1454459" y="0"/>
                  </a:lnTo>
                  <a:close/>
                </a:path>
              </a:pathLst>
            </a:custGeom>
            <a:solidFill>
              <a:srgbClr val="F5ACA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" name="object 33"/>
            <p:cNvSpPr/>
            <p:nvPr/>
          </p:nvSpPr>
          <p:spPr>
            <a:xfrm>
              <a:off x="4867091" y="2499359"/>
              <a:ext cx="643890" cy="253365"/>
            </a:xfrm>
            <a:custGeom>
              <a:avLst/>
              <a:gdLst/>
              <a:ahLst/>
              <a:cxnLst/>
              <a:rect l="l" t="t" r="r" b="b"/>
              <a:pathLst>
                <a:path w="643889" h="253364">
                  <a:moveTo>
                    <a:pt x="643691" y="0"/>
                  </a:moveTo>
                  <a:lnTo>
                    <a:pt x="0" y="0"/>
                  </a:lnTo>
                  <a:lnTo>
                    <a:pt x="0" y="252984"/>
                  </a:lnTo>
                  <a:lnTo>
                    <a:pt x="643691" y="252984"/>
                  </a:lnTo>
                  <a:lnTo>
                    <a:pt x="643691" y="0"/>
                  </a:lnTo>
                  <a:close/>
                </a:path>
              </a:pathLst>
            </a:custGeom>
            <a:solidFill>
              <a:srgbClr val="5C649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" name="object 34"/>
            <p:cNvSpPr/>
            <p:nvPr/>
          </p:nvSpPr>
          <p:spPr>
            <a:xfrm>
              <a:off x="4867091" y="2752344"/>
              <a:ext cx="1122680" cy="253365"/>
            </a:xfrm>
            <a:custGeom>
              <a:avLst/>
              <a:gdLst/>
              <a:ahLst/>
              <a:cxnLst/>
              <a:rect l="l" t="t" r="r" b="b"/>
              <a:pathLst>
                <a:path w="1122679" h="253364">
                  <a:moveTo>
                    <a:pt x="1122227" y="0"/>
                  </a:moveTo>
                  <a:lnTo>
                    <a:pt x="0" y="0"/>
                  </a:lnTo>
                  <a:lnTo>
                    <a:pt x="0" y="252983"/>
                  </a:lnTo>
                  <a:lnTo>
                    <a:pt x="1122227" y="252983"/>
                  </a:lnTo>
                  <a:lnTo>
                    <a:pt x="1122227" y="0"/>
                  </a:lnTo>
                  <a:close/>
                </a:path>
              </a:pathLst>
            </a:custGeom>
            <a:solidFill>
              <a:srgbClr val="9BF6F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" name="object 35"/>
            <p:cNvSpPr/>
            <p:nvPr/>
          </p:nvSpPr>
          <p:spPr>
            <a:xfrm>
              <a:off x="4867091" y="3465576"/>
              <a:ext cx="1439545" cy="253365"/>
            </a:xfrm>
            <a:custGeom>
              <a:avLst/>
              <a:gdLst/>
              <a:ahLst/>
              <a:cxnLst/>
              <a:rect l="l" t="t" r="r" b="b"/>
              <a:pathLst>
                <a:path w="1439545" h="253364">
                  <a:moveTo>
                    <a:pt x="1439219" y="0"/>
                  </a:moveTo>
                  <a:lnTo>
                    <a:pt x="0" y="0"/>
                  </a:lnTo>
                  <a:lnTo>
                    <a:pt x="0" y="252984"/>
                  </a:lnTo>
                  <a:lnTo>
                    <a:pt x="1439219" y="252984"/>
                  </a:lnTo>
                  <a:lnTo>
                    <a:pt x="1439219" y="0"/>
                  </a:lnTo>
                  <a:close/>
                </a:path>
              </a:pathLst>
            </a:custGeom>
            <a:solidFill>
              <a:srgbClr val="E0933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" name="object 36"/>
            <p:cNvSpPr/>
            <p:nvPr/>
          </p:nvSpPr>
          <p:spPr>
            <a:xfrm>
              <a:off x="4867091" y="3718560"/>
              <a:ext cx="366395" cy="253365"/>
            </a:xfrm>
            <a:custGeom>
              <a:avLst/>
              <a:gdLst/>
              <a:ahLst/>
              <a:cxnLst/>
              <a:rect l="l" t="t" r="r" b="b"/>
              <a:pathLst>
                <a:path w="366395" h="253364">
                  <a:moveTo>
                    <a:pt x="366323" y="0"/>
                  </a:moveTo>
                  <a:lnTo>
                    <a:pt x="0" y="0"/>
                  </a:lnTo>
                  <a:lnTo>
                    <a:pt x="0" y="252983"/>
                  </a:lnTo>
                  <a:lnTo>
                    <a:pt x="366323" y="252983"/>
                  </a:lnTo>
                  <a:lnTo>
                    <a:pt x="366323" y="0"/>
                  </a:lnTo>
                  <a:close/>
                </a:path>
              </a:pathLst>
            </a:custGeom>
            <a:solidFill>
              <a:srgbClr val="F5ACA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" name="object 37"/>
            <p:cNvSpPr/>
            <p:nvPr/>
          </p:nvSpPr>
          <p:spPr>
            <a:xfrm>
              <a:off x="4867091" y="3971544"/>
              <a:ext cx="534035" cy="250190"/>
            </a:xfrm>
            <a:custGeom>
              <a:avLst/>
              <a:gdLst/>
              <a:ahLst/>
              <a:cxnLst/>
              <a:rect l="l" t="t" r="r" b="b"/>
              <a:pathLst>
                <a:path w="534035" h="250189">
                  <a:moveTo>
                    <a:pt x="533963" y="0"/>
                  </a:moveTo>
                  <a:lnTo>
                    <a:pt x="0" y="0"/>
                  </a:lnTo>
                  <a:lnTo>
                    <a:pt x="0" y="249935"/>
                  </a:lnTo>
                  <a:lnTo>
                    <a:pt x="533963" y="249935"/>
                  </a:lnTo>
                  <a:lnTo>
                    <a:pt x="533963" y="0"/>
                  </a:lnTo>
                  <a:close/>
                </a:path>
              </a:pathLst>
            </a:custGeom>
            <a:solidFill>
              <a:srgbClr val="5C649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" name="object 38"/>
            <p:cNvSpPr/>
            <p:nvPr/>
          </p:nvSpPr>
          <p:spPr>
            <a:xfrm>
              <a:off x="4867091" y="4221479"/>
              <a:ext cx="485775" cy="253365"/>
            </a:xfrm>
            <a:custGeom>
              <a:avLst/>
              <a:gdLst/>
              <a:ahLst/>
              <a:cxnLst/>
              <a:rect l="l" t="t" r="r" b="b"/>
              <a:pathLst>
                <a:path w="485775" h="253364">
                  <a:moveTo>
                    <a:pt x="485195" y="0"/>
                  </a:moveTo>
                  <a:lnTo>
                    <a:pt x="0" y="0"/>
                  </a:lnTo>
                  <a:lnTo>
                    <a:pt x="0" y="252984"/>
                  </a:lnTo>
                  <a:lnTo>
                    <a:pt x="485195" y="252984"/>
                  </a:lnTo>
                  <a:lnTo>
                    <a:pt x="485195" y="0"/>
                  </a:lnTo>
                  <a:close/>
                </a:path>
              </a:pathLst>
            </a:custGeom>
            <a:solidFill>
              <a:srgbClr val="9BF6F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" name="object 39"/>
            <p:cNvSpPr/>
            <p:nvPr/>
          </p:nvSpPr>
          <p:spPr>
            <a:xfrm>
              <a:off x="4867091" y="4934711"/>
              <a:ext cx="348615" cy="253365"/>
            </a:xfrm>
            <a:custGeom>
              <a:avLst/>
              <a:gdLst/>
              <a:ahLst/>
              <a:cxnLst/>
              <a:rect l="l" t="t" r="r" b="b"/>
              <a:pathLst>
                <a:path w="348614" h="253364">
                  <a:moveTo>
                    <a:pt x="348035" y="0"/>
                  </a:moveTo>
                  <a:lnTo>
                    <a:pt x="0" y="0"/>
                  </a:lnTo>
                  <a:lnTo>
                    <a:pt x="0" y="252983"/>
                  </a:lnTo>
                  <a:lnTo>
                    <a:pt x="348035" y="252983"/>
                  </a:lnTo>
                  <a:lnTo>
                    <a:pt x="348035" y="0"/>
                  </a:lnTo>
                  <a:close/>
                </a:path>
              </a:pathLst>
            </a:custGeom>
            <a:solidFill>
              <a:srgbClr val="E0933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0" name="object 40"/>
            <p:cNvSpPr/>
            <p:nvPr/>
          </p:nvSpPr>
          <p:spPr>
            <a:xfrm>
              <a:off x="4867091" y="5187696"/>
              <a:ext cx="302895" cy="253365"/>
            </a:xfrm>
            <a:custGeom>
              <a:avLst/>
              <a:gdLst/>
              <a:ahLst/>
              <a:cxnLst/>
              <a:rect l="l" t="t" r="r" b="b"/>
              <a:pathLst>
                <a:path w="302895" h="253364">
                  <a:moveTo>
                    <a:pt x="302315" y="0"/>
                  </a:moveTo>
                  <a:lnTo>
                    <a:pt x="0" y="0"/>
                  </a:lnTo>
                  <a:lnTo>
                    <a:pt x="0" y="252983"/>
                  </a:lnTo>
                  <a:lnTo>
                    <a:pt x="302315" y="252983"/>
                  </a:lnTo>
                  <a:lnTo>
                    <a:pt x="302315" y="0"/>
                  </a:lnTo>
                  <a:close/>
                </a:path>
              </a:pathLst>
            </a:custGeom>
            <a:solidFill>
              <a:srgbClr val="F5ACA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1" name="object 41"/>
            <p:cNvSpPr/>
            <p:nvPr/>
          </p:nvSpPr>
          <p:spPr>
            <a:xfrm>
              <a:off x="4867091" y="5440679"/>
              <a:ext cx="491490" cy="250190"/>
            </a:xfrm>
            <a:custGeom>
              <a:avLst/>
              <a:gdLst/>
              <a:ahLst/>
              <a:cxnLst/>
              <a:rect l="l" t="t" r="r" b="b"/>
              <a:pathLst>
                <a:path w="491489" h="250189">
                  <a:moveTo>
                    <a:pt x="491291" y="0"/>
                  </a:moveTo>
                  <a:lnTo>
                    <a:pt x="0" y="0"/>
                  </a:lnTo>
                  <a:lnTo>
                    <a:pt x="0" y="249935"/>
                  </a:lnTo>
                  <a:lnTo>
                    <a:pt x="491291" y="249935"/>
                  </a:lnTo>
                  <a:lnTo>
                    <a:pt x="491291" y="0"/>
                  </a:lnTo>
                  <a:close/>
                </a:path>
              </a:pathLst>
            </a:custGeom>
            <a:solidFill>
              <a:srgbClr val="5C649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2" name="object 42"/>
            <p:cNvSpPr/>
            <p:nvPr/>
          </p:nvSpPr>
          <p:spPr>
            <a:xfrm>
              <a:off x="4867091" y="5690615"/>
              <a:ext cx="406400" cy="253365"/>
            </a:xfrm>
            <a:custGeom>
              <a:avLst/>
              <a:gdLst/>
              <a:ahLst/>
              <a:cxnLst/>
              <a:rect l="l" t="t" r="r" b="b"/>
              <a:pathLst>
                <a:path w="406400" h="253364">
                  <a:moveTo>
                    <a:pt x="405947" y="0"/>
                  </a:moveTo>
                  <a:lnTo>
                    <a:pt x="0" y="0"/>
                  </a:lnTo>
                  <a:lnTo>
                    <a:pt x="0" y="252983"/>
                  </a:lnTo>
                  <a:lnTo>
                    <a:pt x="405947" y="252983"/>
                  </a:lnTo>
                  <a:lnTo>
                    <a:pt x="405947" y="0"/>
                  </a:lnTo>
                  <a:close/>
                </a:path>
              </a:pathLst>
            </a:custGeom>
            <a:solidFill>
              <a:srgbClr val="9BF6F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3" name="object 43"/>
            <p:cNvSpPr/>
            <p:nvPr/>
          </p:nvSpPr>
          <p:spPr>
            <a:xfrm>
              <a:off x="4867093" y="1765965"/>
              <a:ext cx="0" cy="4408805"/>
            </a:xfrm>
            <a:custGeom>
              <a:avLst/>
              <a:gdLst/>
              <a:ahLst/>
              <a:cxnLst/>
              <a:rect l="l" t="t" r="r" b="b"/>
              <a:pathLst>
                <a:path h="4408805">
                  <a:moveTo>
                    <a:pt x="0" y="0"/>
                  </a:moveTo>
                  <a:lnTo>
                    <a:pt x="1" y="4408403"/>
                  </a:lnTo>
                </a:path>
              </a:pathLst>
            </a:custGeom>
            <a:ln w="9525">
              <a:solidFill>
                <a:srgbClr val="E2E2E2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44" name="object 44"/>
          <p:cNvSpPr txBox="1"/>
          <p:nvPr/>
        </p:nvSpPr>
        <p:spPr>
          <a:xfrm>
            <a:off x="6648293" y="2005076"/>
            <a:ext cx="41910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15" dirty="0">
                <a:solidFill>
                  <a:srgbClr val="535353"/>
                </a:solidFill>
                <a:latin typeface="Microsoft Sans Serif"/>
                <a:cs typeface="Microsoft Sans Serif"/>
              </a:rPr>
              <a:t>4,457</a:t>
            </a:r>
            <a:endParaRPr sz="1200">
              <a:latin typeface="Microsoft Sans Serif"/>
              <a:cs typeface="Microsoft Sans Serif"/>
            </a:endParaRPr>
          </a:p>
        </p:txBody>
      </p:sp>
      <p:sp>
        <p:nvSpPr>
          <p:cNvPr id="45" name="object 45"/>
          <p:cNvSpPr txBox="1"/>
          <p:nvPr/>
        </p:nvSpPr>
        <p:spPr>
          <a:xfrm>
            <a:off x="6408619" y="3474211"/>
            <a:ext cx="41910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15" dirty="0">
                <a:solidFill>
                  <a:srgbClr val="535353"/>
                </a:solidFill>
                <a:latin typeface="Microsoft Sans Serif"/>
                <a:cs typeface="Microsoft Sans Serif"/>
              </a:rPr>
              <a:t>3,821</a:t>
            </a:r>
            <a:endParaRPr sz="1200">
              <a:latin typeface="Microsoft Sans Serif"/>
              <a:cs typeface="Microsoft Sans Serif"/>
            </a:endParaRPr>
          </a:p>
        </p:txBody>
      </p:sp>
      <p:sp>
        <p:nvSpPr>
          <p:cNvPr id="46" name="object 46"/>
          <p:cNvSpPr txBox="1"/>
          <p:nvPr/>
        </p:nvSpPr>
        <p:spPr>
          <a:xfrm>
            <a:off x="5316522" y="4943347"/>
            <a:ext cx="29083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25" dirty="0">
                <a:solidFill>
                  <a:srgbClr val="535353"/>
                </a:solidFill>
                <a:latin typeface="Microsoft Sans Serif"/>
                <a:cs typeface="Microsoft Sans Serif"/>
              </a:rPr>
              <a:t>923</a:t>
            </a:r>
            <a:endParaRPr sz="1200">
              <a:latin typeface="Microsoft Sans Serif"/>
              <a:cs typeface="Microsoft Sans Serif"/>
            </a:endParaRPr>
          </a:p>
        </p:txBody>
      </p:sp>
      <p:sp>
        <p:nvSpPr>
          <p:cNvPr id="47" name="object 47"/>
          <p:cNvSpPr txBox="1"/>
          <p:nvPr/>
        </p:nvSpPr>
        <p:spPr>
          <a:xfrm>
            <a:off x="6423693" y="2258059"/>
            <a:ext cx="41910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15" dirty="0">
                <a:solidFill>
                  <a:srgbClr val="535353"/>
                </a:solidFill>
                <a:latin typeface="Microsoft Sans Serif"/>
                <a:cs typeface="Microsoft Sans Serif"/>
              </a:rPr>
              <a:t>3,861</a:t>
            </a:r>
            <a:endParaRPr sz="1200">
              <a:latin typeface="Microsoft Sans Serif"/>
              <a:cs typeface="Microsoft Sans Serif"/>
            </a:endParaRPr>
          </a:p>
        </p:txBody>
      </p:sp>
      <p:sp>
        <p:nvSpPr>
          <p:cNvPr id="48" name="object 48"/>
          <p:cNvSpPr txBox="1"/>
          <p:nvPr/>
        </p:nvSpPr>
        <p:spPr>
          <a:xfrm>
            <a:off x="5334232" y="3727195"/>
            <a:ext cx="29083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25" dirty="0">
                <a:solidFill>
                  <a:srgbClr val="535353"/>
                </a:solidFill>
                <a:latin typeface="Microsoft Sans Serif"/>
                <a:cs typeface="Microsoft Sans Serif"/>
              </a:rPr>
              <a:t>970</a:t>
            </a:r>
            <a:endParaRPr sz="1200">
              <a:latin typeface="Microsoft Sans Serif"/>
              <a:cs typeface="Microsoft Sans Serif"/>
            </a:endParaRPr>
          </a:p>
        </p:txBody>
      </p:sp>
      <p:sp>
        <p:nvSpPr>
          <p:cNvPr id="49" name="object 49"/>
          <p:cNvSpPr txBox="1"/>
          <p:nvPr/>
        </p:nvSpPr>
        <p:spPr>
          <a:xfrm>
            <a:off x="5272053" y="5196332"/>
            <a:ext cx="29083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25" dirty="0">
                <a:solidFill>
                  <a:srgbClr val="535353"/>
                </a:solidFill>
                <a:latin typeface="Microsoft Sans Serif"/>
                <a:cs typeface="Microsoft Sans Serif"/>
              </a:rPr>
              <a:t>805</a:t>
            </a:r>
            <a:endParaRPr sz="1200">
              <a:latin typeface="Microsoft Sans Serif"/>
              <a:cs typeface="Microsoft Sans Serif"/>
            </a:endParaRPr>
          </a:p>
        </p:txBody>
      </p:sp>
      <p:sp>
        <p:nvSpPr>
          <p:cNvPr id="50" name="object 50"/>
          <p:cNvSpPr txBox="1"/>
          <p:nvPr/>
        </p:nvSpPr>
        <p:spPr>
          <a:xfrm>
            <a:off x="5611969" y="2511044"/>
            <a:ext cx="41910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15" dirty="0">
                <a:solidFill>
                  <a:srgbClr val="535353"/>
                </a:solidFill>
                <a:latin typeface="Microsoft Sans Serif"/>
                <a:cs typeface="Microsoft Sans Serif"/>
              </a:rPr>
              <a:t>1,707</a:t>
            </a:r>
            <a:endParaRPr sz="1200">
              <a:latin typeface="Microsoft Sans Serif"/>
              <a:cs typeface="Microsoft Sans Serif"/>
            </a:endParaRPr>
          </a:p>
        </p:txBody>
      </p:sp>
      <p:sp>
        <p:nvSpPr>
          <p:cNvPr id="51" name="object 51"/>
          <p:cNvSpPr txBox="1"/>
          <p:nvPr/>
        </p:nvSpPr>
        <p:spPr>
          <a:xfrm>
            <a:off x="5502822" y="3980179"/>
            <a:ext cx="41910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15" dirty="0">
                <a:solidFill>
                  <a:srgbClr val="535353"/>
                </a:solidFill>
                <a:latin typeface="Microsoft Sans Serif"/>
                <a:cs typeface="Microsoft Sans Serif"/>
              </a:rPr>
              <a:t>1,417</a:t>
            </a:r>
            <a:endParaRPr sz="1200">
              <a:latin typeface="Microsoft Sans Serif"/>
              <a:cs typeface="Microsoft Sans Serif"/>
            </a:endParaRPr>
          </a:p>
        </p:txBody>
      </p:sp>
      <p:sp>
        <p:nvSpPr>
          <p:cNvPr id="52" name="object 52"/>
          <p:cNvSpPr txBox="1"/>
          <p:nvPr/>
        </p:nvSpPr>
        <p:spPr>
          <a:xfrm>
            <a:off x="5461439" y="5449316"/>
            <a:ext cx="41910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15" dirty="0">
                <a:solidFill>
                  <a:srgbClr val="535353"/>
                </a:solidFill>
                <a:latin typeface="Microsoft Sans Serif"/>
                <a:cs typeface="Microsoft Sans Serif"/>
              </a:rPr>
              <a:t>1,308</a:t>
            </a:r>
            <a:endParaRPr sz="1200">
              <a:latin typeface="Microsoft Sans Serif"/>
              <a:cs typeface="Microsoft Sans Serif"/>
            </a:endParaRPr>
          </a:p>
        </p:txBody>
      </p:sp>
      <p:sp>
        <p:nvSpPr>
          <p:cNvPr id="53" name="object 53"/>
          <p:cNvSpPr txBox="1"/>
          <p:nvPr/>
        </p:nvSpPr>
        <p:spPr>
          <a:xfrm>
            <a:off x="4099758" y="2245868"/>
            <a:ext cx="620395" cy="440055"/>
          </a:xfrm>
          <a:prstGeom prst="rect">
            <a:avLst/>
          </a:prstGeom>
        </p:spPr>
        <p:txBody>
          <a:bodyPr vert="horz" wrap="square" lIns="0" tIns="3683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290"/>
              </a:spcBef>
            </a:pPr>
            <a:r>
              <a:rPr sz="1200" spc="-105" dirty="0">
                <a:solidFill>
                  <a:srgbClr val="535353"/>
                </a:solidFill>
                <a:latin typeface="Microsoft Sans Serif"/>
                <a:cs typeface="Microsoft Sans Serif"/>
              </a:rPr>
              <a:t>S</a:t>
            </a:r>
            <a:r>
              <a:rPr sz="1200" dirty="0">
                <a:solidFill>
                  <a:srgbClr val="535353"/>
                </a:solidFill>
                <a:latin typeface="Microsoft Sans Serif"/>
                <a:cs typeface="Microsoft Sans Serif"/>
              </a:rPr>
              <a:t>m</a:t>
            </a:r>
            <a:r>
              <a:rPr sz="1200" spc="25" dirty="0">
                <a:solidFill>
                  <a:srgbClr val="535353"/>
                </a:solidFill>
                <a:latin typeface="Microsoft Sans Serif"/>
                <a:cs typeface="Microsoft Sans Serif"/>
              </a:rPr>
              <a:t>a</a:t>
            </a:r>
            <a:r>
              <a:rPr sz="1200" spc="20" dirty="0">
                <a:solidFill>
                  <a:srgbClr val="535353"/>
                </a:solidFill>
                <a:latin typeface="Microsoft Sans Serif"/>
                <a:cs typeface="Microsoft Sans Serif"/>
              </a:rPr>
              <a:t>l</a:t>
            </a:r>
            <a:r>
              <a:rPr sz="1200" spc="25" dirty="0">
                <a:solidFill>
                  <a:srgbClr val="535353"/>
                </a:solidFill>
                <a:latin typeface="Microsoft Sans Serif"/>
                <a:cs typeface="Microsoft Sans Serif"/>
              </a:rPr>
              <a:t>l</a:t>
            </a:r>
            <a:r>
              <a:rPr sz="1200" spc="-25" dirty="0">
                <a:solidFill>
                  <a:srgbClr val="535353"/>
                </a:solidFill>
                <a:latin typeface="Microsoft Sans Serif"/>
                <a:cs typeface="Microsoft Sans Serif"/>
              </a:rPr>
              <a:t> </a:t>
            </a:r>
            <a:r>
              <a:rPr sz="1200" spc="-100" dirty="0">
                <a:solidFill>
                  <a:srgbClr val="535353"/>
                </a:solidFill>
                <a:latin typeface="Microsoft Sans Serif"/>
                <a:cs typeface="Microsoft Sans Serif"/>
              </a:rPr>
              <a:t>(</a:t>
            </a:r>
            <a:r>
              <a:rPr sz="1200" spc="25" dirty="0">
                <a:solidFill>
                  <a:srgbClr val="535353"/>
                </a:solidFill>
                <a:latin typeface="Microsoft Sans Serif"/>
                <a:cs typeface="Microsoft Sans Serif"/>
              </a:rPr>
              <a:t>1</a:t>
            </a:r>
            <a:r>
              <a:rPr sz="1200" spc="-20" dirty="0">
                <a:solidFill>
                  <a:srgbClr val="535353"/>
                </a:solidFill>
                <a:latin typeface="Microsoft Sans Serif"/>
                <a:cs typeface="Microsoft Sans Serif"/>
              </a:rPr>
              <a:t>-</a:t>
            </a:r>
            <a:endParaRPr sz="1200">
              <a:latin typeface="Microsoft Sans Serif"/>
              <a:cs typeface="Microsoft Sans Serif"/>
            </a:endParaRPr>
          </a:p>
          <a:p>
            <a:pPr marL="6350" algn="ctr">
              <a:lnSpc>
                <a:spcPct val="100000"/>
              </a:lnSpc>
              <a:spcBef>
                <a:spcPts val="190"/>
              </a:spcBef>
            </a:pPr>
            <a:r>
              <a:rPr sz="1200" spc="5" dirty="0">
                <a:solidFill>
                  <a:srgbClr val="535353"/>
                </a:solidFill>
                <a:latin typeface="Microsoft Sans Serif"/>
                <a:cs typeface="Microsoft Sans Serif"/>
              </a:rPr>
              <a:t>99)</a:t>
            </a:r>
            <a:endParaRPr sz="1200">
              <a:latin typeface="Microsoft Sans Serif"/>
              <a:cs typeface="Microsoft Sans Serif"/>
            </a:endParaRPr>
          </a:p>
        </p:txBody>
      </p:sp>
      <p:sp>
        <p:nvSpPr>
          <p:cNvPr id="54" name="object 54"/>
          <p:cNvSpPr txBox="1"/>
          <p:nvPr/>
        </p:nvSpPr>
        <p:spPr>
          <a:xfrm>
            <a:off x="4028956" y="3715004"/>
            <a:ext cx="694055" cy="4400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44450">
              <a:lnSpc>
                <a:spcPct val="113300"/>
              </a:lnSpc>
              <a:spcBef>
                <a:spcPts val="100"/>
              </a:spcBef>
            </a:pPr>
            <a:r>
              <a:rPr sz="1200" spc="45" dirty="0">
                <a:solidFill>
                  <a:srgbClr val="535353"/>
                </a:solidFill>
                <a:latin typeface="Microsoft Sans Serif"/>
                <a:cs typeface="Microsoft Sans Serif"/>
              </a:rPr>
              <a:t>Medium </a:t>
            </a:r>
            <a:r>
              <a:rPr sz="1200" spc="-305" dirty="0">
                <a:solidFill>
                  <a:srgbClr val="535353"/>
                </a:solidFill>
                <a:latin typeface="Microsoft Sans Serif"/>
                <a:cs typeface="Microsoft Sans Serif"/>
              </a:rPr>
              <a:t> </a:t>
            </a:r>
            <a:r>
              <a:rPr sz="1200" spc="35" dirty="0">
                <a:solidFill>
                  <a:srgbClr val="535353"/>
                </a:solidFill>
                <a:latin typeface="Microsoft Sans Serif"/>
                <a:cs typeface="Microsoft Sans Serif"/>
              </a:rPr>
              <a:t>(</a:t>
            </a:r>
            <a:r>
              <a:rPr sz="1200" spc="-10" dirty="0">
                <a:solidFill>
                  <a:srgbClr val="535353"/>
                </a:solidFill>
                <a:latin typeface="Microsoft Sans Serif"/>
                <a:cs typeface="Microsoft Sans Serif"/>
              </a:rPr>
              <a:t>1</a:t>
            </a:r>
            <a:r>
              <a:rPr sz="1200" spc="25" dirty="0">
                <a:solidFill>
                  <a:srgbClr val="535353"/>
                </a:solidFill>
                <a:latin typeface="Microsoft Sans Serif"/>
                <a:cs typeface="Microsoft Sans Serif"/>
              </a:rPr>
              <a:t>0</a:t>
            </a:r>
            <a:r>
              <a:rPr sz="1200" spc="-75" dirty="0">
                <a:solidFill>
                  <a:srgbClr val="535353"/>
                </a:solidFill>
                <a:latin typeface="Microsoft Sans Serif"/>
                <a:cs typeface="Microsoft Sans Serif"/>
              </a:rPr>
              <a:t>0</a:t>
            </a:r>
            <a:r>
              <a:rPr sz="1200" spc="-5" dirty="0">
                <a:solidFill>
                  <a:srgbClr val="535353"/>
                </a:solidFill>
                <a:latin typeface="Microsoft Sans Serif"/>
                <a:cs typeface="Microsoft Sans Serif"/>
              </a:rPr>
              <a:t>-</a:t>
            </a:r>
            <a:r>
              <a:rPr sz="1200" spc="25" dirty="0">
                <a:solidFill>
                  <a:srgbClr val="535353"/>
                </a:solidFill>
                <a:latin typeface="Microsoft Sans Serif"/>
                <a:cs typeface="Microsoft Sans Serif"/>
              </a:rPr>
              <a:t>999</a:t>
            </a:r>
            <a:r>
              <a:rPr sz="1200" spc="-40" dirty="0">
                <a:solidFill>
                  <a:srgbClr val="535353"/>
                </a:solidFill>
                <a:latin typeface="Microsoft Sans Serif"/>
                <a:cs typeface="Microsoft Sans Serif"/>
              </a:rPr>
              <a:t>)</a:t>
            </a:r>
            <a:endParaRPr sz="1200">
              <a:latin typeface="Microsoft Sans Serif"/>
              <a:cs typeface="Microsoft Sans Serif"/>
            </a:endParaRPr>
          </a:p>
        </p:txBody>
      </p:sp>
      <p:sp>
        <p:nvSpPr>
          <p:cNvPr id="55" name="object 55"/>
          <p:cNvSpPr txBox="1"/>
          <p:nvPr/>
        </p:nvSpPr>
        <p:spPr>
          <a:xfrm>
            <a:off x="4113411" y="5184140"/>
            <a:ext cx="617220" cy="4400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66675">
              <a:lnSpc>
                <a:spcPct val="113300"/>
              </a:lnSpc>
              <a:spcBef>
                <a:spcPts val="100"/>
              </a:spcBef>
            </a:pPr>
            <a:r>
              <a:rPr sz="1200" spc="5" dirty="0">
                <a:solidFill>
                  <a:srgbClr val="535353"/>
                </a:solidFill>
                <a:latin typeface="Microsoft Sans Serif"/>
                <a:cs typeface="Microsoft Sans Serif"/>
              </a:rPr>
              <a:t>Larger </a:t>
            </a:r>
            <a:r>
              <a:rPr sz="1200" spc="10" dirty="0">
                <a:solidFill>
                  <a:srgbClr val="535353"/>
                </a:solidFill>
                <a:latin typeface="Microsoft Sans Serif"/>
                <a:cs typeface="Microsoft Sans Serif"/>
              </a:rPr>
              <a:t> </a:t>
            </a:r>
            <a:r>
              <a:rPr sz="1200" spc="35" dirty="0">
                <a:solidFill>
                  <a:srgbClr val="535353"/>
                </a:solidFill>
                <a:latin typeface="Microsoft Sans Serif"/>
                <a:cs typeface="Microsoft Sans Serif"/>
              </a:rPr>
              <a:t>(</a:t>
            </a:r>
            <a:r>
              <a:rPr sz="1200" spc="-10" dirty="0">
                <a:solidFill>
                  <a:srgbClr val="535353"/>
                </a:solidFill>
                <a:latin typeface="Microsoft Sans Serif"/>
                <a:cs typeface="Microsoft Sans Serif"/>
              </a:rPr>
              <a:t>1</a:t>
            </a:r>
            <a:r>
              <a:rPr sz="1200" spc="-40" dirty="0">
                <a:solidFill>
                  <a:srgbClr val="535353"/>
                </a:solidFill>
                <a:latin typeface="Microsoft Sans Serif"/>
                <a:cs typeface="Microsoft Sans Serif"/>
              </a:rPr>
              <a:t>,</a:t>
            </a:r>
            <a:r>
              <a:rPr sz="1200" spc="25" dirty="0">
                <a:solidFill>
                  <a:srgbClr val="535353"/>
                </a:solidFill>
                <a:latin typeface="Microsoft Sans Serif"/>
                <a:cs typeface="Microsoft Sans Serif"/>
              </a:rPr>
              <a:t>000</a:t>
            </a:r>
            <a:r>
              <a:rPr sz="1200" spc="95" dirty="0">
                <a:solidFill>
                  <a:srgbClr val="535353"/>
                </a:solidFill>
                <a:latin typeface="Microsoft Sans Serif"/>
                <a:cs typeface="Microsoft Sans Serif"/>
              </a:rPr>
              <a:t>+</a:t>
            </a:r>
            <a:r>
              <a:rPr sz="1200" spc="-40" dirty="0">
                <a:solidFill>
                  <a:srgbClr val="535353"/>
                </a:solidFill>
                <a:latin typeface="Microsoft Sans Serif"/>
                <a:cs typeface="Microsoft Sans Serif"/>
              </a:rPr>
              <a:t>)</a:t>
            </a:r>
            <a:endParaRPr sz="1200">
              <a:latin typeface="Microsoft Sans Serif"/>
              <a:cs typeface="Microsoft Sans Serif"/>
            </a:endParaRPr>
          </a:p>
        </p:txBody>
      </p:sp>
      <p:sp>
        <p:nvSpPr>
          <p:cNvPr id="56" name="object 56"/>
          <p:cNvSpPr/>
          <p:nvPr/>
        </p:nvSpPr>
        <p:spPr>
          <a:xfrm>
            <a:off x="4808950" y="6436666"/>
            <a:ext cx="93980" cy="93980"/>
          </a:xfrm>
          <a:custGeom>
            <a:avLst/>
            <a:gdLst/>
            <a:ahLst/>
            <a:cxnLst/>
            <a:rect l="l" t="t" r="r" b="b"/>
            <a:pathLst>
              <a:path w="93979" h="93979">
                <a:moveTo>
                  <a:pt x="93667" y="0"/>
                </a:moveTo>
                <a:lnTo>
                  <a:pt x="0" y="0"/>
                </a:lnTo>
                <a:lnTo>
                  <a:pt x="0" y="93667"/>
                </a:lnTo>
                <a:lnTo>
                  <a:pt x="93667" y="93667"/>
                </a:lnTo>
                <a:lnTo>
                  <a:pt x="93667" y="0"/>
                </a:lnTo>
                <a:close/>
              </a:path>
            </a:pathLst>
          </a:custGeom>
          <a:solidFill>
            <a:srgbClr val="E0933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7" name="object 57"/>
          <p:cNvSpPr/>
          <p:nvPr/>
        </p:nvSpPr>
        <p:spPr>
          <a:xfrm>
            <a:off x="5260157" y="6436666"/>
            <a:ext cx="93980" cy="93980"/>
          </a:xfrm>
          <a:custGeom>
            <a:avLst/>
            <a:gdLst/>
            <a:ahLst/>
            <a:cxnLst/>
            <a:rect l="l" t="t" r="r" b="b"/>
            <a:pathLst>
              <a:path w="93979" h="93979">
                <a:moveTo>
                  <a:pt x="93667" y="0"/>
                </a:moveTo>
                <a:lnTo>
                  <a:pt x="0" y="0"/>
                </a:lnTo>
                <a:lnTo>
                  <a:pt x="0" y="93667"/>
                </a:lnTo>
                <a:lnTo>
                  <a:pt x="93667" y="93667"/>
                </a:lnTo>
                <a:lnTo>
                  <a:pt x="93667" y="0"/>
                </a:lnTo>
                <a:close/>
              </a:path>
            </a:pathLst>
          </a:custGeom>
          <a:solidFill>
            <a:srgbClr val="F5ACA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8" name="object 58"/>
          <p:cNvSpPr/>
          <p:nvPr/>
        </p:nvSpPr>
        <p:spPr>
          <a:xfrm>
            <a:off x="5661261" y="6436666"/>
            <a:ext cx="93980" cy="93980"/>
          </a:xfrm>
          <a:custGeom>
            <a:avLst/>
            <a:gdLst/>
            <a:ahLst/>
            <a:cxnLst/>
            <a:rect l="l" t="t" r="r" b="b"/>
            <a:pathLst>
              <a:path w="93979" h="93979">
                <a:moveTo>
                  <a:pt x="93668" y="0"/>
                </a:moveTo>
                <a:lnTo>
                  <a:pt x="0" y="0"/>
                </a:lnTo>
                <a:lnTo>
                  <a:pt x="0" y="93667"/>
                </a:lnTo>
                <a:lnTo>
                  <a:pt x="93668" y="93667"/>
                </a:lnTo>
                <a:lnTo>
                  <a:pt x="93668" y="0"/>
                </a:lnTo>
                <a:close/>
              </a:path>
            </a:pathLst>
          </a:custGeom>
          <a:solidFill>
            <a:srgbClr val="5C649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9" name="object 59"/>
          <p:cNvSpPr/>
          <p:nvPr/>
        </p:nvSpPr>
        <p:spPr>
          <a:xfrm>
            <a:off x="6070748" y="6436666"/>
            <a:ext cx="93980" cy="93980"/>
          </a:xfrm>
          <a:custGeom>
            <a:avLst/>
            <a:gdLst/>
            <a:ahLst/>
            <a:cxnLst/>
            <a:rect l="l" t="t" r="r" b="b"/>
            <a:pathLst>
              <a:path w="93979" h="93979">
                <a:moveTo>
                  <a:pt x="93668" y="0"/>
                </a:moveTo>
                <a:lnTo>
                  <a:pt x="0" y="0"/>
                </a:lnTo>
                <a:lnTo>
                  <a:pt x="0" y="93667"/>
                </a:lnTo>
                <a:lnTo>
                  <a:pt x="93668" y="93667"/>
                </a:lnTo>
                <a:lnTo>
                  <a:pt x="93668" y="0"/>
                </a:lnTo>
                <a:close/>
              </a:path>
            </a:pathLst>
          </a:custGeom>
          <a:solidFill>
            <a:srgbClr val="9BF6F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0" name="object 60"/>
          <p:cNvSpPr txBox="1"/>
          <p:nvPr/>
        </p:nvSpPr>
        <p:spPr>
          <a:xfrm>
            <a:off x="4931990" y="6354571"/>
            <a:ext cx="148780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463550" algn="l"/>
                <a:tab pos="864869" algn="l"/>
                <a:tab pos="1273810" algn="l"/>
              </a:tabLst>
            </a:pPr>
            <a:r>
              <a:rPr sz="1200" spc="5" dirty="0">
                <a:solidFill>
                  <a:srgbClr val="535353"/>
                </a:solidFill>
                <a:latin typeface="Microsoft Sans Serif"/>
                <a:cs typeface="Microsoft Sans Serif"/>
              </a:rPr>
              <a:t>H</a:t>
            </a:r>
            <a:r>
              <a:rPr sz="1200" spc="-25" dirty="0">
                <a:solidFill>
                  <a:srgbClr val="535353"/>
                </a:solidFill>
                <a:latin typeface="Microsoft Sans Serif"/>
                <a:cs typeface="Microsoft Sans Serif"/>
              </a:rPr>
              <a:t>K</a:t>
            </a:r>
            <a:r>
              <a:rPr sz="1200" dirty="0">
                <a:solidFill>
                  <a:srgbClr val="535353"/>
                </a:solidFill>
                <a:latin typeface="Microsoft Sans Serif"/>
                <a:cs typeface="Microsoft Sans Serif"/>
              </a:rPr>
              <a:t>	</a:t>
            </a:r>
            <a:r>
              <a:rPr sz="1200" spc="-10" dirty="0">
                <a:solidFill>
                  <a:srgbClr val="535353"/>
                </a:solidFill>
                <a:latin typeface="Microsoft Sans Serif"/>
                <a:cs typeface="Microsoft Sans Serif"/>
              </a:rPr>
              <a:t>I</a:t>
            </a:r>
            <a:r>
              <a:rPr sz="1200" spc="10" dirty="0">
                <a:solidFill>
                  <a:srgbClr val="535353"/>
                </a:solidFill>
                <a:latin typeface="Microsoft Sans Serif"/>
                <a:cs typeface="Microsoft Sans Serif"/>
              </a:rPr>
              <a:t>D</a:t>
            </a:r>
            <a:r>
              <a:rPr sz="1200" dirty="0">
                <a:solidFill>
                  <a:srgbClr val="535353"/>
                </a:solidFill>
                <a:latin typeface="Microsoft Sans Serif"/>
                <a:cs typeface="Microsoft Sans Serif"/>
              </a:rPr>
              <a:t>	</a:t>
            </a:r>
            <a:r>
              <a:rPr sz="1200" spc="-45" dirty="0">
                <a:solidFill>
                  <a:srgbClr val="535353"/>
                </a:solidFill>
                <a:latin typeface="Microsoft Sans Serif"/>
                <a:cs typeface="Microsoft Sans Serif"/>
              </a:rPr>
              <a:t>J</a:t>
            </a:r>
            <a:r>
              <a:rPr sz="1200" spc="-70" dirty="0">
                <a:solidFill>
                  <a:srgbClr val="535353"/>
                </a:solidFill>
                <a:latin typeface="Microsoft Sans Serif"/>
                <a:cs typeface="Microsoft Sans Serif"/>
              </a:rPr>
              <a:t>P</a:t>
            </a:r>
            <a:r>
              <a:rPr sz="1200" dirty="0">
                <a:solidFill>
                  <a:srgbClr val="535353"/>
                </a:solidFill>
                <a:latin typeface="Microsoft Sans Serif"/>
                <a:cs typeface="Microsoft Sans Serif"/>
              </a:rPr>
              <a:t>	</a:t>
            </a:r>
            <a:r>
              <a:rPr sz="1200" spc="-15" dirty="0">
                <a:solidFill>
                  <a:srgbClr val="535353"/>
                </a:solidFill>
                <a:latin typeface="Microsoft Sans Serif"/>
                <a:cs typeface="Microsoft Sans Serif"/>
              </a:rPr>
              <a:t>TH</a:t>
            </a:r>
            <a:endParaRPr sz="1200">
              <a:latin typeface="Microsoft Sans Serif"/>
              <a:cs typeface="Microsoft Sans Serif"/>
            </a:endParaRPr>
          </a:p>
        </p:txBody>
      </p:sp>
      <p:sp>
        <p:nvSpPr>
          <p:cNvPr id="61" name="object 61"/>
          <p:cNvSpPr txBox="1"/>
          <p:nvPr/>
        </p:nvSpPr>
        <p:spPr>
          <a:xfrm>
            <a:off x="325118" y="582675"/>
            <a:ext cx="3541395" cy="6350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4000" spc="-10" dirty="0">
                <a:solidFill>
                  <a:srgbClr val="D76F29"/>
                </a:solidFill>
                <a:latin typeface="Segoe UI"/>
                <a:cs typeface="Segoe UI"/>
              </a:rPr>
              <a:t>COMPANY</a:t>
            </a:r>
            <a:r>
              <a:rPr sz="4000" spc="-70" dirty="0">
                <a:solidFill>
                  <a:srgbClr val="D76F29"/>
                </a:solidFill>
                <a:latin typeface="Segoe UI"/>
                <a:cs typeface="Segoe UI"/>
              </a:rPr>
              <a:t> </a:t>
            </a:r>
            <a:r>
              <a:rPr sz="4000" dirty="0">
                <a:solidFill>
                  <a:srgbClr val="D76F29"/>
                </a:solidFill>
                <a:latin typeface="Segoe UI"/>
                <a:cs typeface="Segoe UI"/>
              </a:rPr>
              <a:t>SIZE</a:t>
            </a:r>
            <a:endParaRPr sz="4000">
              <a:latin typeface="Segoe UI"/>
              <a:cs typeface="Segoe UI"/>
            </a:endParaRPr>
          </a:p>
        </p:txBody>
      </p:sp>
      <p:grpSp>
        <p:nvGrpSpPr>
          <p:cNvPr id="62" name="object 62"/>
          <p:cNvGrpSpPr/>
          <p:nvPr/>
        </p:nvGrpSpPr>
        <p:grpSpPr>
          <a:xfrm>
            <a:off x="8459459" y="1744088"/>
            <a:ext cx="1852295" cy="4463415"/>
            <a:chOff x="8459459" y="1744088"/>
            <a:chExt cx="1852295" cy="4463415"/>
          </a:xfrm>
        </p:grpSpPr>
        <p:sp>
          <p:nvSpPr>
            <p:cNvPr id="63" name="object 63"/>
            <p:cNvSpPr/>
            <p:nvPr/>
          </p:nvSpPr>
          <p:spPr>
            <a:xfrm>
              <a:off x="8464222" y="1978152"/>
              <a:ext cx="1847214" cy="253365"/>
            </a:xfrm>
            <a:custGeom>
              <a:avLst/>
              <a:gdLst/>
              <a:ahLst/>
              <a:cxnLst/>
              <a:rect l="l" t="t" r="r" b="b"/>
              <a:pathLst>
                <a:path w="1847215" h="253364">
                  <a:moveTo>
                    <a:pt x="1847161" y="0"/>
                  </a:moveTo>
                  <a:lnTo>
                    <a:pt x="0" y="0"/>
                  </a:lnTo>
                  <a:lnTo>
                    <a:pt x="0" y="252984"/>
                  </a:lnTo>
                  <a:lnTo>
                    <a:pt x="1847161" y="252984"/>
                  </a:lnTo>
                  <a:lnTo>
                    <a:pt x="1847161" y="0"/>
                  </a:lnTo>
                  <a:close/>
                </a:path>
              </a:pathLst>
            </a:custGeom>
            <a:solidFill>
              <a:srgbClr val="ED5AB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4" name="object 64"/>
            <p:cNvSpPr/>
            <p:nvPr/>
          </p:nvSpPr>
          <p:spPr>
            <a:xfrm>
              <a:off x="8464222" y="2231136"/>
              <a:ext cx="856615" cy="256540"/>
            </a:xfrm>
            <a:custGeom>
              <a:avLst/>
              <a:gdLst/>
              <a:ahLst/>
              <a:cxnLst/>
              <a:rect l="l" t="t" r="r" b="b"/>
              <a:pathLst>
                <a:path w="856615" h="256539">
                  <a:moveTo>
                    <a:pt x="856561" y="0"/>
                  </a:moveTo>
                  <a:lnTo>
                    <a:pt x="0" y="0"/>
                  </a:lnTo>
                  <a:lnTo>
                    <a:pt x="0" y="256031"/>
                  </a:lnTo>
                  <a:lnTo>
                    <a:pt x="856561" y="256031"/>
                  </a:lnTo>
                  <a:lnTo>
                    <a:pt x="856561" y="0"/>
                  </a:lnTo>
                  <a:close/>
                </a:path>
              </a:pathLst>
            </a:custGeom>
            <a:solidFill>
              <a:srgbClr val="FDE44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5" name="object 65"/>
            <p:cNvSpPr/>
            <p:nvPr/>
          </p:nvSpPr>
          <p:spPr>
            <a:xfrm>
              <a:off x="8464222" y="2487168"/>
              <a:ext cx="402590" cy="256540"/>
            </a:xfrm>
            <a:custGeom>
              <a:avLst/>
              <a:gdLst/>
              <a:ahLst/>
              <a:cxnLst/>
              <a:rect l="l" t="t" r="r" b="b"/>
              <a:pathLst>
                <a:path w="402590" h="256539">
                  <a:moveTo>
                    <a:pt x="402409" y="0"/>
                  </a:moveTo>
                  <a:lnTo>
                    <a:pt x="0" y="0"/>
                  </a:lnTo>
                  <a:lnTo>
                    <a:pt x="0" y="256032"/>
                  </a:lnTo>
                  <a:lnTo>
                    <a:pt x="402409" y="256032"/>
                  </a:lnTo>
                  <a:lnTo>
                    <a:pt x="402409" y="0"/>
                  </a:lnTo>
                  <a:close/>
                </a:path>
              </a:pathLst>
            </a:custGeom>
            <a:solidFill>
              <a:srgbClr val="49BCF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6" name="object 66"/>
            <p:cNvSpPr/>
            <p:nvPr/>
          </p:nvSpPr>
          <p:spPr>
            <a:xfrm>
              <a:off x="8464222" y="2743200"/>
              <a:ext cx="1274445" cy="256540"/>
            </a:xfrm>
            <a:custGeom>
              <a:avLst/>
              <a:gdLst/>
              <a:ahLst/>
              <a:cxnLst/>
              <a:rect l="l" t="t" r="r" b="b"/>
              <a:pathLst>
                <a:path w="1274445" h="256539">
                  <a:moveTo>
                    <a:pt x="1274137" y="0"/>
                  </a:moveTo>
                  <a:lnTo>
                    <a:pt x="0" y="0"/>
                  </a:lnTo>
                  <a:lnTo>
                    <a:pt x="0" y="256032"/>
                  </a:lnTo>
                  <a:lnTo>
                    <a:pt x="1274137" y="256032"/>
                  </a:lnTo>
                  <a:lnTo>
                    <a:pt x="1274137" y="0"/>
                  </a:lnTo>
                  <a:close/>
                </a:path>
              </a:pathLst>
            </a:custGeom>
            <a:solidFill>
              <a:srgbClr val="8ACA3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7" name="object 67"/>
            <p:cNvSpPr/>
            <p:nvPr/>
          </p:nvSpPr>
          <p:spPr>
            <a:xfrm>
              <a:off x="8464222" y="3465576"/>
              <a:ext cx="463550" cy="253365"/>
            </a:xfrm>
            <a:custGeom>
              <a:avLst/>
              <a:gdLst/>
              <a:ahLst/>
              <a:cxnLst/>
              <a:rect l="l" t="t" r="r" b="b"/>
              <a:pathLst>
                <a:path w="463550" h="253364">
                  <a:moveTo>
                    <a:pt x="463369" y="0"/>
                  </a:moveTo>
                  <a:lnTo>
                    <a:pt x="0" y="0"/>
                  </a:lnTo>
                  <a:lnTo>
                    <a:pt x="0" y="252984"/>
                  </a:lnTo>
                  <a:lnTo>
                    <a:pt x="463369" y="252984"/>
                  </a:lnTo>
                  <a:lnTo>
                    <a:pt x="463369" y="0"/>
                  </a:lnTo>
                  <a:close/>
                </a:path>
              </a:pathLst>
            </a:custGeom>
            <a:solidFill>
              <a:srgbClr val="ED5AB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8" name="object 68"/>
            <p:cNvSpPr/>
            <p:nvPr/>
          </p:nvSpPr>
          <p:spPr>
            <a:xfrm>
              <a:off x="8464222" y="3718560"/>
              <a:ext cx="710565" cy="256540"/>
            </a:xfrm>
            <a:custGeom>
              <a:avLst/>
              <a:gdLst/>
              <a:ahLst/>
              <a:cxnLst/>
              <a:rect l="l" t="t" r="r" b="b"/>
              <a:pathLst>
                <a:path w="710565" h="256539">
                  <a:moveTo>
                    <a:pt x="710257" y="0"/>
                  </a:moveTo>
                  <a:lnTo>
                    <a:pt x="0" y="0"/>
                  </a:lnTo>
                  <a:lnTo>
                    <a:pt x="0" y="256031"/>
                  </a:lnTo>
                  <a:lnTo>
                    <a:pt x="710257" y="256031"/>
                  </a:lnTo>
                  <a:lnTo>
                    <a:pt x="710257" y="0"/>
                  </a:lnTo>
                  <a:close/>
                </a:path>
              </a:pathLst>
            </a:custGeom>
            <a:solidFill>
              <a:srgbClr val="FDE44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9" name="object 69"/>
            <p:cNvSpPr/>
            <p:nvPr/>
          </p:nvSpPr>
          <p:spPr>
            <a:xfrm>
              <a:off x="8464222" y="3974592"/>
              <a:ext cx="173990" cy="256540"/>
            </a:xfrm>
            <a:custGeom>
              <a:avLst/>
              <a:gdLst/>
              <a:ahLst/>
              <a:cxnLst/>
              <a:rect l="l" t="t" r="r" b="b"/>
              <a:pathLst>
                <a:path w="173990" h="256539">
                  <a:moveTo>
                    <a:pt x="173809" y="0"/>
                  </a:moveTo>
                  <a:lnTo>
                    <a:pt x="0" y="0"/>
                  </a:lnTo>
                  <a:lnTo>
                    <a:pt x="0" y="256031"/>
                  </a:lnTo>
                  <a:lnTo>
                    <a:pt x="173809" y="256031"/>
                  </a:lnTo>
                  <a:lnTo>
                    <a:pt x="173809" y="0"/>
                  </a:lnTo>
                  <a:close/>
                </a:path>
              </a:pathLst>
            </a:custGeom>
            <a:solidFill>
              <a:srgbClr val="49BCF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0" name="object 70"/>
            <p:cNvSpPr/>
            <p:nvPr/>
          </p:nvSpPr>
          <p:spPr>
            <a:xfrm>
              <a:off x="8464222" y="4230624"/>
              <a:ext cx="549275" cy="256540"/>
            </a:xfrm>
            <a:custGeom>
              <a:avLst/>
              <a:gdLst/>
              <a:ahLst/>
              <a:cxnLst/>
              <a:rect l="l" t="t" r="r" b="b"/>
              <a:pathLst>
                <a:path w="549275" h="256539">
                  <a:moveTo>
                    <a:pt x="548713" y="0"/>
                  </a:moveTo>
                  <a:lnTo>
                    <a:pt x="0" y="0"/>
                  </a:lnTo>
                  <a:lnTo>
                    <a:pt x="0" y="256031"/>
                  </a:lnTo>
                  <a:lnTo>
                    <a:pt x="548713" y="256031"/>
                  </a:lnTo>
                  <a:lnTo>
                    <a:pt x="548713" y="0"/>
                  </a:lnTo>
                  <a:close/>
                </a:path>
              </a:pathLst>
            </a:custGeom>
            <a:solidFill>
              <a:srgbClr val="8ACA3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1" name="object 71"/>
            <p:cNvSpPr/>
            <p:nvPr/>
          </p:nvSpPr>
          <p:spPr>
            <a:xfrm>
              <a:off x="8464222" y="4953000"/>
              <a:ext cx="384175" cy="256540"/>
            </a:xfrm>
            <a:custGeom>
              <a:avLst/>
              <a:gdLst/>
              <a:ahLst/>
              <a:cxnLst/>
              <a:rect l="l" t="t" r="r" b="b"/>
              <a:pathLst>
                <a:path w="384175" h="256539">
                  <a:moveTo>
                    <a:pt x="384121" y="0"/>
                  </a:moveTo>
                  <a:lnTo>
                    <a:pt x="0" y="0"/>
                  </a:lnTo>
                  <a:lnTo>
                    <a:pt x="0" y="256031"/>
                  </a:lnTo>
                  <a:lnTo>
                    <a:pt x="384121" y="256031"/>
                  </a:lnTo>
                  <a:lnTo>
                    <a:pt x="384121" y="0"/>
                  </a:lnTo>
                  <a:close/>
                </a:path>
              </a:pathLst>
            </a:custGeom>
            <a:solidFill>
              <a:srgbClr val="ED5AB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2" name="object 72"/>
            <p:cNvSpPr/>
            <p:nvPr/>
          </p:nvSpPr>
          <p:spPr>
            <a:xfrm>
              <a:off x="8464222" y="5209032"/>
              <a:ext cx="655955" cy="253365"/>
            </a:xfrm>
            <a:custGeom>
              <a:avLst/>
              <a:gdLst/>
              <a:ahLst/>
              <a:cxnLst/>
              <a:rect l="l" t="t" r="r" b="b"/>
              <a:pathLst>
                <a:path w="655954" h="253364">
                  <a:moveTo>
                    <a:pt x="655393" y="0"/>
                  </a:moveTo>
                  <a:lnTo>
                    <a:pt x="0" y="0"/>
                  </a:lnTo>
                  <a:lnTo>
                    <a:pt x="0" y="252984"/>
                  </a:lnTo>
                  <a:lnTo>
                    <a:pt x="655393" y="252984"/>
                  </a:lnTo>
                  <a:lnTo>
                    <a:pt x="655393" y="0"/>
                  </a:lnTo>
                  <a:close/>
                </a:path>
              </a:pathLst>
            </a:custGeom>
            <a:solidFill>
              <a:srgbClr val="FDE44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3" name="object 73"/>
            <p:cNvSpPr/>
            <p:nvPr/>
          </p:nvSpPr>
          <p:spPr>
            <a:xfrm>
              <a:off x="8464222" y="5462016"/>
              <a:ext cx="146685" cy="256540"/>
            </a:xfrm>
            <a:custGeom>
              <a:avLst/>
              <a:gdLst/>
              <a:ahLst/>
              <a:cxnLst/>
              <a:rect l="l" t="t" r="r" b="b"/>
              <a:pathLst>
                <a:path w="146684" h="256539">
                  <a:moveTo>
                    <a:pt x="146377" y="0"/>
                  </a:moveTo>
                  <a:lnTo>
                    <a:pt x="0" y="0"/>
                  </a:lnTo>
                  <a:lnTo>
                    <a:pt x="0" y="256031"/>
                  </a:lnTo>
                  <a:lnTo>
                    <a:pt x="146377" y="256031"/>
                  </a:lnTo>
                  <a:lnTo>
                    <a:pt x="146377" y="0"/>
                  </a:lnTo>
                  <a:close/>
                </a:path>
              </a:pathLst>
            </a:custGeom>
            <a:solidFill>
              <a:srgbClr val="49BCF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4" name="object 74"/>
            <p:cNvSpPr/>
            <p:nvPr/>
          </p:nvSpPr>
          <p:spPr>
            <a:xfrm>
              <a:off x="8464222" y="5718047"/>
              <a:ext cx="460375" cy="256540"/>
            </a:xfrm>
            <a:custGeom>
              <a:avLst/>
              <a:gdLst/>
              <a:ahLst/>
              <a:cxnLst/>
              <a:rect l="l" t="t" r="r" b="b"/>
              <a:pathLst>
                <a:path w="460375" h="256539">
                  <a:moveTo>
                    <a:pt x="460321" y="0"/>
                  </a:moveTo>
                  <a:lnTo>
                    <a:pt x="0" y="0"/>
                  </a:lnTo>
                  <a:lnTo>
                    <a:pt x="0" y="256031"/>
                  </a:lnTo>
                  <a:lnTo>
                    <a:pt x="460321" y="256031"/>
                  </a:lnTo>
                  <a:lnTo>
                    <a:pt x="460321" y="0"/>
                  </a:lnTo>
                  <a:close/>
                </a:path>
              </a:pathLst>
            </a:custGeom>
            <a:solidFill>
              <a:srgbClr val="8ACA3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5" name="object 75"/>
            <p:cNvSpPr/>
            <p:nvPr/>
          </p:nvSpPr>
          <p:spPr>
            <a:xfrm>
              <a:off x="8464222" y="1744088"/>
              <a:ext cx="0" cy="4463415"/>
            </a:xfrm>
            <a:custGeom>
              <a:avLst/>
              <a:gdLst/>
              <a:ahLst/>
              <a:cxnLst/>
              <a:rect l="l" t="t" r="r" b="b"/>
              <a:pathLst>
                <a:path h="4463415">
                  <a:moveTo>
                    <a:pt x="0" y="0"/>
                  </a:moveTo>
                  <a:lnTo>
                    <a:pt x="1" y="4463011"/>
                  </a:lnTo>
                </a:path>
              </a:pathLst>
            </a:custGeom>
            <a:ln w="9525">
              <a:solidFill>
                <a:srgbClr val="E2E2E2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6" name="object 76"/>
          <p:cNvSpPr txBox="1"/>
          <p:nvPr/>
        </p:nvSpPr>
        <p:spPr>
          <a:xfrm>
            <a:off x="10371073" y="1996440"/>
            <a:ext cx="386080" cy="193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spc="15" dirty="0">
                <a:solidFill>
                  <a:srgbClr val="535353"/>
                </a:solidFill>
                <a:latin typeface="Microsoft Sans Serif"/>
                <a:cs typeface="Microsoft Sans Serif"/>
              </a:rPr>
              <a:t>2,826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77" name="object 77"/>
          <p:cNvSpPr txBox="1"/>
          <p:nvPr/>
        </p:nvSpPr>
        <p:spPr>
          <a:xfrm>
            <a:off x="9027100" y="3483864"/>
            <a:ext cx="268605" cy="193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spc="25" dirty="0">
                <a:solidFill>
                  <a:srgbClr val="535353"/>
                </a:solidFill>
                <a:latin typeface="Microsoft Sans Serif"/>
                <a:cs typeface="Microsoft Sans Serif"/>
              </a:rPr>
              <a:t>710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78" name="object 78"/>
          <p:cNvSpPr txBox="1"/>
          <p:nvPr/>
        </p:nvSpPr>
        <p:spPr>
          <a:xfrm>
            <a:off x="8947947" y="4971288"/>
            <a:ext cx="268605" cy="193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spc="25" dirty="0">
                <a:solidFill>
                  <a:srgbClr val="535353"/>
                </a:solidFill>
                <a:latin typeface="Microsoft Sans Serif"/>
                <a:cs typeface="Microsoft Sans Serif"/>
              </a:rPr>
              <a:t>589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79" name="object 79"/>
          <p:cNvSpPr txBox="1"/>
          <p:nvPr/>
        </p:nvSpPr>
        <p:spPr>
          <a:xfrm>
            <a:off x="9418942" y="2252471"/>
            <a:ext cx="386080" cy="193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spc="15" dirty="0">
                <a:solidFill>
                  <a:srgbClr val="535353"/>
                </a:solidFill>
                <a:latin typeface="Microsoft Sans Serif"/>
                <a:cs typeface="Microsoft Sans Serif"/>
              </a:rPr>
              <a:t>1,309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80" name="object 80"/>
          <p:cNvSpPr txBox="1"/>
          <p:nvPr/>
        </p:nvSpPr>
        <p:spPr>
          <a:xfrm>
            <a:off x="9273719" y="3739896"/>
            <a:ext cx="386080" cy="193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spc="15" dirty="0">
                <a:solidFill>
                  <a:srgbClr val="535353"/>
                </a:solidFill>
                <a:latin typeface="Microsoft Sans Serif"/>
                <a:cs typeface="Microsoft Sans Serif"/>
              </a:rPr>
              <a:t>1,087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81" name="object 81"/>
          <p:cNvSpPr txBox="1"/>
          <p:nvPr/>
        </p:nvSpPr>
        <p:spPr>
          <a:xfrm>
            <a:off x="9218769" y="5227320"/>
            <a:ext cx="386080" cy="193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spc="15" dirty="0">
                <a:solidFill>
                  <a:srgbClr val="535353"/>
                </a:solidFill>
                <a:latin typeface="Microsoft Sans Serif"/>
                <a:cs typeface="Microsoft Sans Serif"/>
              </a:rPr>
              <a:t>1,003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82" name="object 82"/>
          <p:cNvSpPr txBox="1"/>
          <p:nvPr/>
        </p:nvSpPr>
        <p:spPr>
          <a:xfrm>
            <a:off x="8964302" y="2508503"/>
            <a:ext cx="268605" cy="193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spc="25" dirty="0">
                <a:solidFill>
                  <a:srgbClr val="535353"/>
                </a:solidFill>
                <a:latin typeface="Microsoft Sans Serif"/>
                <a:cs typeface="Microsoft Sans Serif"/>
              </a:rPr>
              <a:t>614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83" name="object 83"/>
          <p:cNvSpPr txBox="1"/>
          <p:nvPr/>
        </p:nvSpPr>
        <p:spPr>
          <a:xfrm>
            <a:off x="8736000" y="3995928"/>
            <a:ext cx="268605" cy="193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spc="25" dirty="0">
                <a:solidFill>
                  <a:srgbClr val="535353"/>
                </a:solidFill>
                <a:latin typeface="Microsoft Sans Serif"/>
                <a:cs typeface="Microsoft Sans Serif"/>
              </a:rPr>
              <a:t>265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84" name="object 84"/>
          <p:cNvSpPr txBox="1"/>
          <p:nvPr/>
        </p:nvSpPr>
        <p:spPr>
          <a:xfrm>
            <a:off x="8708524" y="5483352"/>
            <a:ext cx="268605" cy="193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spc="25" dirty="0">
                <a:solidFill>
                  <a:srgbClr val="535353"/>
                </a:solidFill>
                <a:latin typeface="Microsoft Sans Serif"/>
                <a:cs typeface="Microsoft Sans Serif"/>
              </a:rPr>
              <a:t>223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85" name="object 85"/>
          <p:cNvSpPr txBox="1"/>
          <p:nvPr/>
        </p:nvSpPr>
        <p:spPr>
          <a:xfrm>
            <a:off x="9836295" y="2764535"/>
            <a:ext cx="386080" cy="193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spc="15" dirty="0">
                <a:solidFill>
                  <a:srgbClr val="535353"/>
                </a:solidFill>
                <a:latin typeface="Microsoft Sans Serif"/>
                <a:cs typeface="Microsoft Sans Serif"/>
              </a:rPr>
              <a:t>1,947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86" name="object 86"/>
          <p:cNvSpPr txBox="1"/>
          <p:nvPr/>
        </p:nvSpPr>
        <p:spPr>
          <a:xfrm>
            <a:off x="9112142" y="4251960"/>
            <a:ext cx="268605" cy="193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spc="25" dirty="0">
                <a:solidFill>
                  <a:srgbClr val="535353"/>
                </a:solidFill>
                <a:latin typeface="Microsoft Sans Serif"/>
                <a:cs typeface="Microsoft Sans Serif"/>
              </a:rPr>
              <a:t>840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87" name="object 87"/>
          <p:cNvSpPr txBox="1"/>
          <p:nvPr/>
        </p:nvSpPr>
        <p:spPr>
          <a:xfrm>
            <a:off x="9024484" y="5739384"/>
            <a:ext cx="268605" cy="193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spc="25" dirty="0">
                <a:solidFill>
                  <a:srgbClr val="535353"/>
                </a:solidFill>
                <a:latin typeface="Microsoft Sans Serif"/>
                <a:cs typeface="Microsoft Sans Serif"/>
              </a:rPr>
              <a:t>706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88" name="object 88"/>
          <p:cNvSpPr txBox="1"/>
          <p:nvPr/>
        </p:nvSpPr>
        <p:spPr>
          <a:xfrm>
            <a:off x="7555865" y="2368296"/>
            <a:ext cx="778510" cy="193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spc="-55" dirty="0">
                <a:solidFill>
                  <a:srgbClr val="535353"/>
                </a:solidFill>
                <a:latin typeface="Microsoft Sans Serif"/>
                <a:cs typeface="Microsoft Sans Serif"/>
              </a:rPr>
              <a:t>S</a:t>
            </a:r>
            <a:r>
              <a:rPr sz="1100" spc="-10" dirty="0">
                <a:solidFill>
                  <a:srgbClr val="535353"/>
                </a:solidFill>
                <a:latin typeface="Microsoft Sans Serif"/>
                <a:cs typeface="Microsoft Sans Serif"/>
              </a:rPr>
              <a:t>m</a:t>
            </a:r>
            <a:r>
              <a:rPr sz="1100" spc="-15" dirty="0">
                <a:solidFill>
                  <a:srgbClr val="535353"/>
                </a:solidFill>
                <a:latin typeface="Microsoft Sans Serif"/>
                <a:cs typeface="Microsoft Sans Serif"/>
              </a:rPr>
              <a:t>a</a:t>
            </a:r>
            <a:r>
              <a:rPr sz="1100" spc="45" dirty="0">
                <a:solidFill>
                  <a:srgbClr val="535353"/>
                </a:solidFill>
                <a:latin typeface="Microsoft Sans Serif"/>
                <a:cs typeface="Microsoft Sans Serif"/>
              </a:rPr>
              <a:t>l</a:t>
            </a:r>
            <a:r>
              <a:rPr sz="1100" spc="25" dirty="0">
                <a:solidFill>
                  <a:srgbClr val="535353"/>
                </a:solidFill>
                <a:latin typeface="Microsoft Sans Serif"/>
                <a:cs typeface="Microsoft Sans Serif"/>
              </a:rPr>
              <a:t>l</a:t>
            </a:r>
            <a:r>
              <a:rPr sz="1100" spc="-70" dirty="0">
                <a:solidFill>
                  <a:srgbClr val="535353"/>
                </a:solidFill>
                <a:latin typeface="Microsoft Sans Serif"/>
                <a:cs typeface="Microsoft Sans Serif"/>
              </a:rPr>
              <a:t> </a:t>
            </a:r>
            <a:r>
              <a:rPr sz="1100" spc="-75" dirty="0">
                <a:solidFill>
                  <a:srgbClr val="535353"/>
                </a:solidFill>
                <a:latin typeface="Microsoft Sans Serif"/>
                <a:cs typeface="Microsoft Sans Serif"/>
              </a:rPr>
              <a:t>(</a:t>
            </a:r>
            <a:r>
              <a:rPr sz="1100" spc="85" dirty="0">
                <a:solidFill>
                  <a:srgbClr val="535353"/>
                </a:solidFill>
                <a:latin typeface="Microsoft Sans Serif"/>
                <a:cs typeface="Microsoft Sans Serif"/>
              </a:rPr>
              <a:t>1</a:t>
            </a:r>
            <a:r>
              <a:rPr sz="1100" spc="-70" dirty="0">
                <a:solidFill>
                  <a:srgbClr val="535353"/>
                </a:solidFill>
                <a:latin typeface="Microsoft Sans Serif"/>
                <a:cs typeface="Microsoft Sans Serif"/>
              </a:rPr>
              <a:t>-</a:t>
            </a:r>
            <a:r>
              <a:rPr sz="1100" spc="85" dirty="0">
                <a:solidFill>
                  <a:srgbClr val="535353"/>
                </a:solidFill>
                <a:latin typeface="Microsoft Sans Serif"/>
                <a:cs typeface="Microsoft Sans Serif"/>
              </a:rPr>
              <a:t>9</a:t>
            </a:r>
            <a:r>
              <a:rPr sz="1100" spc="-15" dirty="0">
                <a:solidFill>
                  <a:srgbClr val="535353"/>
                </a:solidFill>
                <a:latin typeface="Microsoft Sans Serif"/>
                <a:cs typeface="Microsoft Sans Serif"/>
              </a:rPr>
              <a:t>9</a:t>
            </a:r>
            <a:r>
              <a:rPr sz="1100" spc="-40" dirty="0">
                <a:solidFill>
                  <a:srgbClr val="535353"/>
                </a:solidFill>
                <a:latin typeface="Microsoft Sans Serif"/>
                <a:cs typeface="Microsoft Sans Serif"/>
              </a:rPr>
              <a:t>)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89" name="object 89"/>
          <p:cNvSpPr txBox="1"/>
          <p:nvPr/>
        </p:nvSpPr>
        <p:spPr>
          <a:xfrm>
            <a:off x="7127875" y="3858767"/>
            <a:ext cx="1210310" cy="193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spc="40" dirty="0">
                <a:solidFill>
                  <a:srgbClr val="535353"/>
                </a:solidFill>
                <a:latin typeface="Microsoft Sans Serif"/>
                <a:cs typeface="Microsoft Sans Serif"/>
              </a:rPr>
              <a:t>Medium</a:t>
            </a:r>
            <a:r>
              <a:rPr sz="1100" spc="-35" dirty="0">
                <a:solidFill>
                  <a:srgbClr val="535353"/>
                </a:solidFill>
                <a:latin typeface="Microsoft Sans Serif"/>
                <a:cs typeface="Microsoft Sans Serif"/>
              </a:rPr>
              <a:t> </a:t>
            </a:r>
            <a:r>
              <a:rPr sz="1100" spc="5" dirty="0">
                <a:solidFill>
                  <a:srgbClr val="535353"/>
                </a:solidFill>
                <a:latin typeface="Microsoft Sans Serif"/>
                <a:cs typeface="Microsoft Sans Serif"/>
              </a:rPr>
              <a:t>(100-999)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90" name="object 90"/>
          <p:cNvSpPr txBox="1"/>
          <p:nvPr/>
        </p:nvSpPr>
        <p:spPr>
          <a:xfrm>
            <a:off x="7322756" y="5346191"/>
            <a:ext cx="1007110" cy="193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spc="-20" dirty="0">
                <a:solidFill>
                  <a:srgbClr val="535353"/>
                </a:solidFill>
                <a:latin typeface="Microsoft Sans Serif"/>
                <a:cs typeface="Microsoft Sans Serif"/>
              </a:rPr>
              <a:t>L</a:t>
            </a:r>
            <a:r>
              <a:rPr sz="1100" spc="-114" dirty="0">
                <a:solidFill>
                  <a:srgbClr val="535353"/>
                </a:solidFill>
                <a:latin typeface="Microsoft Sans Serif"/>
                <a:cs typeface="Microsoft Sans Serif"/>
              </a:rPr>
              <a:t>a</a:t>
            </a:r>
            <a:r>
              <a:rPr sz="1100" spc="25" dirty="0">
                <a:solidFill>
                  <a:srgbClr val="535353"/>
                </a:solidFill>
                <a:latin typeface="Microsoft Sans Serif"/>
                <a:cs typeface="Microsoft Sans Serif"/>
              </a:rPr>
              <a:t>r</a:t>
            </a:r>
            <a:r>
              <a:rPr sz="1100" spc="80" dirty="0">
                <a:solidFill>
                  <a:srgbClr val="535353"/>
                </a:solidFill>
                <a:latin typeface="Microsoft Sans Serif"/>
                <a:cs typeface="Microsoft Sans Serif"/>
              </a:rPr>
              <a:t>g</a:t>
            </a:r>
            <a:r>
              <a:rPr sz="1100" spc="85" dirty="0">
                <a:solidFill>
                  <a:srgbClr val="535353"/>
                </a:solidFill>
                <a:latin typeface="Microsoft Sans Serif"/>
                <a:cs typeface="Microsoft Sans Serif"/>
              </a:rPr>
              <a:t>e</a:t>
            </a:r>
            <a:r>
              <a:rPr sz="1100" spc="25" dirty="0">
                <a:solidFill>
                  <a:srgbClr val="535353"/>
                </a:solidFill>
                <a:latin typeface="Microsoft Sans Serif"/>
                <a:cs typeface="Microsoft Sans Serif"/>
              </a:rPr>
              <a:t>r</a:t>
            </a:r>
            <a:r>
              <a:rPr sz="1100" spc="-90" dirty="0">
                <a:solidFill>
                  <a:srgbClr val="535353"/>
                </a:solidFill>
                <a:latin typeface="Microsoft Sans Serif"/>
                <a:cs typeface="Microsoft Sans Serif"/>
              </a:rPr>
              <a:t> </a:t>
            </a:r>
            <a:r>
              <a:rPr sz="1100" spc="25" dirty="0">
                <a:solidFill>
                  <a:srgbClr val="535353"/>
                </a:solidFill>
                <a:latin typeface="Microsoft Sans Serif"/>
                <a:cs typeface="Microsoft Sans Serif"/>
              </a:rPr>
              <a:t>(</a:t>
            </a:r>
            <a:r>
              <a:rPr sz="1100" spc="-15" dirty="0">
                <a:solidFill>
                  <a:srgbClr val="535353"/>
                </a:solidFill>
                <a:latin typeface="Microsoft Sans Serif"/>
                <a:cs typeface="Microsoft Sans Serif"/>
              </a:rPr>
              <a:t>1</a:t>
            </a:r>
            <a:r>
              <a:rPr sz="1100" spc="-10" dirty="0">
                <a:solidFill>
                  <a:srgbClr val="535353"/>
                </a:solidFill>
                <a:latin typeface="Microsoft Sans Serif"/>
                <a:cs typeface="Microsoft Sans Serif"/>
              </a:rPr>
              <a:t>,</a:t>
            </a:r>
            <a:r>
              <a:rPr sz="1100" spc="-15" dirty="0">
                <a:solidFill>
                  <a:srgbClr val="535353"/>
                </a:solidFill>
                <a:latin typeface="Microsoft Sans Serif"/>
                <a:cs typeface="Microsoft Sans Serif"/>
              </a:rPr>
              <a:t>0</a:t>
            </a:r>
            <a:r>
              <a:rPr sz="1100" spc="85" dirty="0">
                <a:solidFill>
                  <a:srgbClr val="535353"/>
                </a:solidFill>
                <a:latin typeface="Microsoft Sans Serif"/>
                <a:cs typeface="Microsoft Sans Serif"/>
              </a:rPr>
              <a:t>0</a:t>
            </a:r>
            <a:r>
              <a:rPr sz="1100" spc="-15" dirty="0">
                <a:solidFill>
                  <a:srgbClr val="535353"/>
                </a:solidFill>
                <a:latin typeface="Microsoft Sans Serif"/>
                <a:cs typeface="Microsoft Sans Serif"/>
              </a:rPr>
              <a:t>0</a:t>
            </a:r>
            <a:r>
              <a:rPr sz="1100" spc="55" dirty="0">
                <a:solidFill>
                  <a:srgbClr val="535353"/>
                </a:solidFill>
                <a:latin typeface="Microsoft Sans Serif"/>
                <a:cs typeface="Microsoft Sans Serif"/>
              </a:rPr>
              <a:t>+</a:t>
            </a:r>
            <a:r>
              <a:rPr sz="1100" spc="-40" dirty="0">
                <a:solidFill>
                  <a:srgbClr val="535353"/>
                </a:solidFill>
                <a:latin typeface="Microsoft Sans Serif"/>
                <a:cs typeface="Microsoft Sans Serif"/>
              </a:rPr>
              <a:t>)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91" name="object 91"/>
          <p:cNvSpPr/>
          <p:nvPr/>
        </p:nvSpPr>
        <p:spPr>
          <a:xfrm>
            <a:off x="8161210" y="6449146"/>
            <a:ext cx="86360" cy="86360"/>
          </a:xfrm>
          <a:custGeom>
            <a:avLst/>
            <a:gdLst/>
            <a:ahLst/>
            <a:cxnLst/>
            <a:rect l="l" t="t" r="r" b="b"/>
            <a:pathLst>
              <a:path w="86359" h="86359">
                <a:moveTo>
                  <a:pt x="85868" y="0"/>
                </a:moveTo>
                <a:lnTo>
                  <a:pt x="0" y="0"/>
                </a:lnTo>
                <a:lnTo>
                  <a:pt x="0" y="85868"/>
                </a:lnTo>
                <a:lnTo>
                  <a:pt x="85868" y="85868"/>
                </a:lnTo>
                <a:lnTo>
                  <a:pt x="85868" y="0"/>
                </a:lnTo>
                <a:close/>
              </a:path>
            </a:pathLst>
          </a:custGeom>
          <a:solidFill>
            <a:srgbClr val="ED5AB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2" name="object 92"/>
          <p:cNvSpPr/>
          <p:nvPr/>
        </p:nvSpPr>
        <p:spPr>
          <a:xfrm>
            <a:off x="8584706" y="6449146"/>
            <a:ext cx="86360" cy="86360"/>
          </a:xfrm>
          <a:custGeom>
            <a:avLst/>
            <a:gdLst/>
            <a:ahLst/>
            <a:cxnLst/>
            <a:rect l="l" t="t" r="r" b="b"/>
            <a:pathLst>
              <a:path w="86359" h="86359">
                <a:moveTo>
                  <a:pt x="85868" y="0"/>
                </a:moveTo>
                <a:lnTo>
                  <a:pt x="0" y="0"/>
                </a:lnTo>
                <a:lnTo>
                  <a:pt x="0" y="85868"/>
                </a:lnTo>
                <a:lnTo>
                  <a:pt x="85868" y="85868"/>
                </a:lnTo>
                <a:lnTo>
                  <a:pt x="85868" y="0"/>
                </a:lnTo>
                <a:close/>
              </a:path>
            </a:pathLst>
          </a:custGeom>
          <a:solidFill>
            <a:srgbClr val="FDE44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3" name="object 93"/>
          <p:cNvSpPr/>
          <p:nvPr/>
        </p:nvSpPr>
        <p:spPr>
          <a:xfrm>
            <a:off x="9029789" y="6449146"/>
            <a:ext cx="86360" cy="86360"/>
          </a:xfrm>
          <a:custGeom>
            <a:avLst/>
            <a:gdLst/>
            <a:ahLst/>
            <a:cxnLst/>
            <a:rect l="l" t="t" r="r" b="b"/>
            <a:pathLst>
              <a:path w="86359" h="86359">
                <a:moveTo>
                  <a:pt x="85867" y="0"/>
                </a:moveTo>
                <a:lnTo>
                  <a:pt x="0" y="0"/>
                </a:lnTo>
                <a:lnTo>
                  <a:pt x="0" y="85868"/>
                </a:lnTo>
                <a:lnTo>
                  <a:pt x="85867" y="85868"/>
                </a:lnTo>
                <a:lnTo>
                  <a:pt x="85867" y="0"/>
                </a:lnTo>
                <a:close/>
              </a:path>
            </a:pathLst>
          </a:custGeom>
          <a:solidFill>
            <a:srgbClr val="49BCF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4" name="object 94"/>
          <p:cNvSpPr/>
          <p:nvPr/>
        </p:nvSpPr>
        <p:spPr>
          <a:xfrm>
            <a:off x="9430931" y="6449146"/>
            <a:ext cx="86360" cy="86360"/>
          </a:xfrm>
          <a:custGeom>
            <a:avLst/>
            <a:gdLst/>
            <a:ahLst/>
            <a:cxnLst/>
            <a:rect l="l" t="t" r="r" b="b"/>
            <a:pathLst>
              <a:path w="86359" h="86359">
                <a:moveTo>
                  <a:pt x="85868" y="0"/>
                </a:moveTo>
                <a:lnTo>
                  <a:pt x="0" y="0"/>
                </a:lnTo>
                <a:lnTo>
                  <a:pt x="0" y="85868"/>
                </a:lnTo>
                <a:lnTo>
                  <a:pt x="85868" y="85868"/>
                </a:lnTo>
                <a:lnTo>
                  <a:pt x="85868" y="0"/>
                </a:lnTo>
                <a:close/>
              </a:path>
            </a:pathLst>
          </a:custGeom>
          <a:solidFill>
            <a:srgbClr val="8ACA3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5" name="object 95"/>
          <p:cNvSpPr txBox="1"/>
          <p:nvPr/>
        </p:nvSpPr>
        <p:spPr>
          <a:xfrm>
            <a:off x="8272550" y="6373367"/>
            <a:ext cx="1466850" cy="193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435609" algn="l"/>
                <a:tab pos="880744" algn="l"/>
                <a:tab pos="1282065" algn="l"/>
              </a:tabLst>
            </a:pPr>
            <a:r>
              <a:rPr sz="1100" spc="5" dirty="0">
                <a:solidFill>
                  <a:srgbClr val="535353"/>
                </a:solidFill>
                <a:latin typeface="Microsoft Sans Serif"/>
                <a:cs typeface="Microsoft Sans Serif"/>
              </a:rPr>
              <a:t>V</a:t>
            </a:r>
            <a:r>
              <a:rPr sz="1100" spc="-5" dirty="0">
                <a:solidFill>
                  <a:srgbClr val="535353"/>
                </a:solidFill>
                <a:latin typeface="Microsoft Sans Serif"/>
                <a:cs typeface="Microsoft Sans Serif"/>
              </a:rPr>
              <a:t>N</a:t>
            </a:r>
            <a:r>
              <a:rPr sz="1100" dirty="0">
                <a:solidFill>
                  <a:srgbClr val="535353"/>
                </a:solidFill>
                <a:latin typeface="Microsoft Sans Serif"/>
                <a:cs typeface="Microsoft Sans Serif"/>
              </a:rPr>
              <a:t>	</a:t>
            </a:r>
            <a:r>
              <a:rPr sz="1100" spc="-40" dirty="0">
                <a:solidFill>
                  <a:srgbClr val="535353"/>
                </a:solidFill>
                <a:latin typeface="Microsoft Sans Serif"/>
                <a:cs typeface="Microsoft Sans Serif"/>
              </a:rPr>
              <a:t>T</a:t>
            </a:r>
            <a:r>
              <a:rPr sz="1100" spc="-10" dirty="0">
                <a:solidFill>
                  <a:srgbClr val="535353"/>
                </a:solidFill>
                <a:latin typeface="Microsoft Sans Serif"/>
                <a:cs typeface="Microsoft Sans Serif"/>
              </a:rPr>
              <a:t>W</a:t>
            </a:r>
            <a:r>
              <a:rPr sz="1100" dirty="0">
                <a:solidFill>
                  <a:srgbClr val="535353"/>
                </a:solidFill>
                <a:latin typeface="Microsoft Sans Serif"/>
                <a:cs typeface="Microsoft Sans Serif"/>
              </a:rPr>
              <a:t>	</a:t>
            </a:r>
            <a:r>
              <a:rPr sz="1100" spc="-85" dirty="0">
                <a:solidFill>
                  <a:srgbClr val="535353"/>
                </a:solidFill>
                <a:latin typeface="Microsoft Sans Serif"/>
                <a:cs typeface="Microsoft Sans Serif"/>
              </a:rPr>
              <a:t>K</a:t>
            </a:r>
            <a:r>
              <a:rPr sz="1100" spc="-95" dirty="0">
                <a:solidFill>
                  <a:srgbClr val="535353"/>
                </a:solidFill>
                <a:latin typeface="Microsoft Sans Serif"/>
                <a:cs typeface="Microsoft Sans Serif"/>
              </a:rPr>
              <a:t>R</a:t>
            </a:r>
            <a:r>
              <a:rPr sz="1100" dirty="0">
                <a:solidFill>
                  <a:srgbClr val="535353"/>
                </a:solidFill>
                <a:latin typeface="Microsoft Sans Serif"/>
                <a:cs typeface="Microsoft Sans Serif"/>
              </a:rPr>
              <a:t>	</a:t>
            </a:r>
            <a:r>
              <a:rPr sz="1100" spc="-95" dirty="0">
                <a:solidFill>
                  <a:srgbClr val="535353"/>
                </a:solidFill>
                <a:latin typeface="Microsoft Sans Serif"/>
                <a:cs typeface="Microsoft Sans Serif"/>
              </a:rPr>
              <a:t>PH</a:t>
            </a:r>
            <a:endParaRPr sz="110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25118" y="582675"/>
            <a:ext cx="4508500" cy="6350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085215" algn="l"/>
              </a:tabLst>
            </a:pPr>
            <a:r>
              <a:rPr spc="-5" dirty="0"/>
              <a:t>TOP	</a:t>
            </a:r>
            <a:r>
              <a:rPr dirty="0"/>
              <a:t>15</a:t>
            </a:r>
            <a:r>
              <a:rPr spc="-70" dirty="0"/>
              <a:t> </a:t>
            </a:r>
            <a:r>
              <a:rPr spc="-5" dirty="0"/>
              <a:t>INDUSTRIES</a:t>
            </a:r>
          </a:p>
        </p:txBody>
      </p:sp>
      <p:grpSp>
        <p:nvGrpSpPr>
          <p:cNvPr id="3" name="object 3"/>
          <p:cNvGrpSpPr/>
          <p:nvPr/>
        </p:nvGrpSpPr>
        <p:grpSpPr>
          <a:xfrm>
            <a:off x="1620066" y="2057829"/>
            <a:ext cx="1346200" cy="4500245"/>
            <a:chOff x="1620066" y="2057829"/>
            <a:chExt cx="1346200" cy="4500245"/>
          </a:xfrm>
        </p:grpSpPr>
        <p:sp>
          <p:nvSpPr>
            <p:cNvPr id="4" name="object 4"/>
            <p:cNvSpPr/>
            <p:nvPr/>
          </p:nvSpPr>
          <p:spPr>
            <a:xfrm>
              <a:off x="1624825" y="2203703"/>
              <a:ext cx="1341120" cy="4209415"/>
            </a:xfrm>
            <a:custGeom>
              <a:avLst/>
              <a:gdLst/>
              <a:ahLst/>
              <a:cxnLst/>
              <a:rect l="l" t="t" r="r" b="b"/>
              <a:pathLst>
                <a:path w="1341120" h="4209415">
                  <a:moveTo>
                    <a:pt x="182638" y="4050792"/>
                  </a:moveTo>
                  <a:lnTo>
                    <a:pt x="0" y="4050792"/>
                  </a:lnTo>
                  <a:lnTo>
                    <a:pt x="0" y="4209288"/>
                  </a:lnTo>
                  <a:lnTo>
                    <a:pt x="182638" y="4209288"/>
                  </a:lnTo>
                  <a:lnTo>
                    <a:pt x="182638" y="4050792"/>
                  </a:lnTo>
                  <a:close/>
                </a:path>
                <a:path w="1341120" h="4209415">
                  <a:moveTo>
                    <a:pt x="194830" y="3599688"/>
                  </a:moveTo>
                  <a:lnTo>
                    <a:pt x="0" y="3599688"/>
                  </a:lnTo>
                  <a:lnTo>
                    <a:pt x="0" y="3758184"/>
                  </a:lnTo>
                  <a:lnTo>
                    <a:pt x="194830" y="3758184"/>
                  </a:lnTo>
                  <a:lnTo>
                    <a:pt x="194830" y="3599688"/>
                  </a:lnTo>
                  <a:close/>
                </a:path>
                <a:path w="1341120" h="4209415">
                  <a:moveTo>
                    <a:pt x="216166" y="3148584"/>
                  </a:moveTo>
                  <a:lnTo>
                    <a:pt x="0" y="3148584"/>
                  </a:lnTo>
                  <a:lnTo>
                    <a:pt x="0" y="3310128"/>
                  </a:lnTo>
                  <a:lnTo>
                    <a:pt x="216166" y="3310128"/>
                  </a:lnTo>
                  <a:lnTo>
                    <a:pt x="216166" y="3148584"/>
                  </a:lnTo>
                  <a:close/>
                </a:path>
                <a:path w="1341120" h="4209415">
                  <a:moveTo>
                    <a:pt x="237502" y="2700528"/>
                  </a:moveTo>
                  <a:lnTo>
                    <a:pt x="0" y="2700528"/>
                  </a:lnTo>
                  <a:lnTo>
                    <a:pt x="0" y="2859024"/>
                  </a:lnTo>
                  <a:lnTo>
                    <a:pt x="237502" y="2859024"/>
                  </a:lnTo>
                  <a:lnTo>
                    <a:pt x="237502" y="2700528"/>
                  </a:lnTo>
                  <a:close/>
                </a:path>
                <a:path w="1341120" h="4209415">
                  <a:moveTo>
                    <a:pt x="286270" y="2249424"/>
                  </a:moveTo>
                  <a:lnTo>
                    <a:pt x="0" y="2249424"/>
                  </a:lnTo>
                  <a:lnTo>
                    <a:pt x="0" y="2407920"/>
                  </a:lnTo>
                  <a:lnTo>
                    <a:pt x="286270" y="2407920"/>
                  </a:lnTo>
                  <a:lnTo>
                    <a:pt x="286270" y="2249424"/>
                  </a:lnTo>
                  <a:close/>
                </a:path>
                <a:path w="1341120" h="4209415">
                  <a:moveTo>
                    <a:pt x="298462" y="1798320"/>
                  </a:moveTo>
                  <a:lnTo>
                    <a:pt x="0" y="1798320"/>
                  </a:lnTo>
                  <a:lnTo>
                    <a:pt x="0" y="1959864"/>
                  </a:lnTo>
                  <a:lnTo>
                    <a:pt x="298462" y="1959864"/>
                  </a:lnTo>
                  <a:lnTo>
                    <a:pt x="298462" y="1798320"/>
                  </a:lnTo>
                  <a:close/>
                </a:path>
                <a:path w="1341120" h="4209415">
                  <a:moveTo>
                    <a:pt x="438670" y="1350264"/>
                  </a:moveTo>
                  <a:lnTo>
                    <a:pt x="0" y="1350264"/>
                  </a:lnTo>
                  <a:lnTo>
                    <a:pt x="0" y="1508760"/>
                  </a:lnTo>
                  <a:lnTo>
                    <a:pt x="438670" y="1508760"/>
                  </a:lnTo>
                  <a:lnTo>
                    <a:pt x="438670" y="1350264"/>
                  </a:lnTo>
                  <a:close/>
                </a:path>
                <a:path w="1341120" h="4209415">
                  <a:moveTo>
                    <a:pt x="527062" y="899160"/>
                  </a:moveTo>
                  <a:lnTo>
                    <a:pt x="0" y="899160"/>
                  </a:lnTo>
                  <a:lnTo>
                    <a:pt x="0" y="1057656"/>
                  </a:lnTo>
                  <a:lnTo>
                    <a:pt x="527062" y="1057656"/>
                  </a:lnTo>
                  <a:lnTo>
                    <a:pt x="527062" y="899160"/>
                  </a:lnTo>
                  <a:close/>
                </a:path>
                <a:path w="1341120" h="4209415">
                  <a:moveTo>
                    <a:pt x="645934" y="448056"/>
                  </a:moveTo>
                  <a:lnTo>
                    <a:pt x="0" y="448056"/>
                  </a:lnTo>
                  <a:lnTo>
                    <a:pt x="0" y="609600"/>
                  </a:lnTo>
                  <a:lnTo>
                    <a:pt x="645934" y="609600"/>
                  </a:lnTo>
                  <a:lnTo>
                    <a:pt x="645934" y="448056"/>
                  </a:lnTo>
                  <a:close/>
                </a:path>
                <a:path w="1341120" h="4209415">
                  <a:moveTo>
                    <a:pt x="1340878" y="0"/>
                  </a:moveTo>
                  <a:lnTo>
                    <a:pt x="0" y="0"/>
                  </a:lnTo>
                  <a:lnTo>
                    <a:pt x="0" y="158496"/>
                  </a:lnTo>
                  <a:lnTo>
                    <a:pt x="1340878" y="158496"/>
                  </a:lnTo>
                  <a:lnTo>
                    <a:pt x="1340878" y="0"/>
                  </a:lnTo>
                  <a:close/>
                </a:path>
              </a:pathLst>
            </a:custGeom>
            <a:solidFill>
              <a:srgbClr val="BDB2F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1624829" y="2057829"/>
              <a:ext cx="0" cy="4500245"/>
            </a:xfrm>
            <a:custGeom>
              <a:avLst/>
              <a:gdLst/>
              <a:ahLst/>
              <a:cxnLst/>
              <a:rect l="l" t="t" r="r" b="b"/>
              <a:pathLst>
                <a:path h="4500245">
                  <a:moveTo>
                    <a:pt x="0" y="0"/>
                  </a:moveTo>
                  <a:lnTo>
                    <a:pt x="1" y="4500132"/>
                  </a:lnTo>
                </a:path>
              </a:pathLst>
            </a:custGeom>
            <a:ln w="9525">
              <a:solidFill>
                <a:srgbClr val="E2E2E2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 txBox="1"/>
          <p:nvPr/>
        </p:nvSpPr>
        <p:spPr>
          <a:xfrm>
            <a:off x="2979611" y="2173223"/>
            <a:ext cx="467359" cy="193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spc="15" dirty="0">
                <a:solidFill>
                  <a:srgbClr val="535353"/>
                </a:solidFill>
                <a:latin typeface="Microsoft Sans Serif"/>
                <a:cs typeface="Microsoft Sans Serif"/>
              </a:rPr>
              <a:t>35,699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2368442" y="2624328"/>
            <a:ext cx="467359" cy="193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spc="15" dirty="0">
                <a:solidFill>
                  <a:srgbClr val="535353"/>
                </a:solidFill>
                <a:latin typeface="Microsoft Sans Serif"/>
                <a:cs typeface="Microsoft Sans Serif"/>
              </a:rPr>
              <a:t>17,175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2248946" y="3075432"/>
            <a:ext cx="467359" cy="193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spc="15" dirty="0">
                <a:solidFill>
                  <a:srgbClr val="535353"/>
                </a:solidFill>
                <a:latin typeface="Microsoft Sans Serif"/>
                <a:cs typeface="Microsoft Sans Serif"/>
              </a:rPr>
              <a:t>13,994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2162921" y="3523488"/>
            <a:ext cx="467359" cy="193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spc="15" dirty="0">
                <a:solidFill>
                  <a:srgbClr val="535353"/>
                </a:solidFill>
                <a:latin typeface="Microsoft Sans Serif"/>
                <a:cs typeface="Microsoft Sans Serif"/>
              </a:rPr>
              <a:t>11,704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2020848" y="3974592"/>
            <a:ext cx="386080" cy="193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spc="15" dirty="0">
                <a:solidFill>
                  <a:srgbClr val="535353"/>
                </a:solidFill>
                <a:latin typeface="Microsoft Sans Serif"/>
                <a:cs typeface="Microsoft Sans Serif"/>
              </a:rPr>
              <a:t>7,922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2008564" y="4425696"/>
            <a:ext cx="386080" cy="193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spc="15" dirty="0">
                <a:solidFill>
                  <a:srgbClr val="535353"/>
                </a:solidFill>
                <a:latin typeface="Microsoft Sans Serif"/>
                <a:cs typeface="Microsoft Sans Serif"/>
              </a:rPr>
              <a:t>7,595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1959316" y="4873752"/>
            <a:ext cx="386080" cy="193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spc="15" dirty="0">
                <a:solidFill>
                  <a:srgbClr val="535353"/>
                </a:solidFill>
                <a:latin typeface="Microsoft Sans Serif"/>
                <a:cs typeface="Microsoft Sans Serif"/>
              </a:rPr>
              <a:t>6,284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1938317" y="5324855"/>
            <a:ext cx="386080" cy="193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spc="15" dirty="0">
                <a:solidFill>
                  <a:srgbClr val="535353"/>
                </a:solidFill>
                <a:latin typeface="Microsoft Sans Serif"/>
                <a:cs typeface="Microsoft Sans Serif"/>
              </a:rPr>
              <a:t>5,725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1917319" y="5775960"/>
            <a:ext cx="386080" cy="193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spc="15" dirty="0">
                <a:solidFill>
                  <a:srgbClr val="535353"/>
                </a:solidFill>
                <a:latin typeface="Microsoft Sans Serif"/>
                <a:cs typeface="Microsoft Sans Serif"/>
              </a:rPr>
              <a:t>5,166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1906461" y="6224016"/>
            <a:ext cx="386080" cy="193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spc="15" dirty="0">
                <a:solidFill>
                  <a:srgbClr val="535353"/>
                </a:solidFill>
                <a:latin typeface="Microsoft Sans Serif"/>
                <a:cs typeface="Microsoft Sans Serif"/>
              </a:rPr>
              <a:t>4,877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298450" y="2048255"/>
            <a:ext cx="1196975" cy="1305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429895" marR="5080" indent="7620">
              <a:lnSpc>
                <a:spcPct val="112700"/>
              </a:lnSpc>
              <a:spcBef>
                <a:spcPts val="100"/>
              </a:spcBef>
            </a:pPr>
            <a:r>
              <a:rPr sz="1100" spc="10" dirty="0">
                <a:solidFill>
                  <a:srgbClr val="535353"/>
                </a:solidFill>
                <a:latin typeface="Microsoft Sans Serif"/>
                <a:cs typeface="Microsoft Sans Serif"/>
              </a:rPr>
              <a:t>I</a:t>
            </a:r>
            <a:r>
              <a:rPr sz="1100" spc="-35" dirty="0">
                <a:solidFill>
                  <a:srgbClr val="535353"/>
                </a:solidFill>
                <a:latin typeface="Microsoft Sans Serif"/>
                <a:cs typeface="Microsoft Sans Serif"/>
              </a:rPr>
              <a:t>n</a:t>
            </a:r>
            <a:r>
              <a:rPr sz="1100" spc="-10" dirty="0">
                <a:solidFill>
                  <a:srgbClr val="535353"/>
                </a:solidFill>
                <a:latin typeface="Microsoft Sans Serif"/>
                <a:cs typeface="Microsoft Sans Serif"/>
              </a:rPr>
              <a:t>f</a:t>
            </a:r>
            <a:r>
              <a:rPr sz="1100" spc="85" dirty="0">
                <a:solidFill>
                  <a:srgbClr val="535353"/>
                </a:solidFill>
                <a:latin typeface="Microsoft Sans Serif"/>
                <a:cs typeface="Microsoft Sans Serif"/>
              </a:rPr>
              <a:t>o</a:t>
            </a:r>
            <a:r>
              <a:rPr sz="1100" spc="25" dirty="0">
                <a:solidFill>
                  <a:srgbClr val="535353"/>
                </a:solidFill>
                <a:latin typeface="Microsoft Sans Serif"/>
                <a:cs typeface="Microsoft Sans Serif"/>
              </a:rPr>
              <a:t>r</a:t>
            </a:r>
            <a:r>
              <a:rPr sz="1100" spc="80" dirty="0">
                <a:solidFill>
                  <a:srgbClr val="535353"/>
                </a:solidFill>
                <a:latin typeface="Microsoft Sans Serif"/>
                <a:cs typeface="Microsoft Sans Serif"/>
              </a:rPr>
              <a:t>m</a:t>
            </a:r>
            <a:r>
              <a:rPr sz="1100" spc="-15" dirty="0">
                <a:solidFill>
                  <a:srgbClr val="535353"/>
                </a:solidFill>
                <a:latin typeface="Microsoft Sans Serif"/>
                <a:cs typeface="Microsoft Sans Serif"/>
              </a:rPr>
              <a:t>a</a:t>
            </a:r>
            <a:r>
              <a:rPr sz="1100" spc="-10" dirty="0">
                <a:solidFill>
                  <a:srgbClr val="535353"/>
                </a:solidFill>
                <a:latin typeface="Microsoft Sans Serif"/>
                <a:cs typeface="Microsoft Sans Serif"/>
              </a:rPr>
              <a:t>t</a:t>
            </a:r>
            <a:r>
              <a:rPr sz="1100" spc="45" dirty="0">
                <a:solidFill>
                  <a:srgbClr val="535353"/>
                </a:solidFill>
                <a:latin typeface="Microsoft Sans Serif"/>
                <a:cs typeface="Microsoft Sans Serif"/>
              </a:rPr>
              <a:t>i</a:t>
            </a:r>
            <a:r>
              <a:rPr sz="1100" spc="85" dirty="0">
                <a:solidFill>
                  <a:srgbClr val="535353"/>
                </a:solidFill>
                <a:latin typeface="Microsoft Sans Serif"/>
                <a:cs typeface="Microsoft Sans Serif"/>
              </a:rPr>
              <a:t>o</a:t>
            </a:r>
            <a:r>
              <a:rPr sz="1100" spc="15" dirty="0">
                <a:solidFill>
                  <a:srgbClr val="535353"/>
                </a:solidFill>
                <a:latin typeface="Microsoft Sans Serif"/>
                <a:cs typeface="Microsoft Sans Serif"/>
              </a:rPr>
              <a:t>n  </a:t>
            </a:r>
            <a:r>
              <a:rPr sz="1100" spc="-45" dirty="0">
                <a:solidFill>
                  <a:srgbClr val="535353"/>
                </a:solidFill>
                <a:latin typeface="Microsoft Sans Serif"/>
                <a:cs typeface="Microsoft Sans Serif"/>
              </a:rPr>
              <a:t>T</a:t>
            </a:r>
            <a:r>
              <a:rPr sz="1100" spc="55" dirty="0">
                <a:solidFill>
                  <a:srgbClr val="535353"/>
                </a:solidFill>
                <a:latin typeface="Microsoft Sans Serif"/>
                <a:cs typeface="Microsoft Sans Serif"/>
              </a:rPr>
              <a:t>e</a:t>
            </a:r>
            <a:r>
              <a:rPr sz="1100" spc="-55" dirty="0">
                <a:solidFill>
                  <a:srgbClr val="535353"/>
                </a:solidFill>
                <a:latin typeface="Microsoft Sans Serif"/>
                <a:cs typeface="Microsoft Sans Serif"/>
              </a:rPr>
              <a:t>c</a:t>
            </a:r>
            <a:r>
              <a:rPr sz="1100" spc="-20" dirty="0">
                <a:solidFill>
                  <a:srgbClr val="535353"/>
                </a:solidFill>
                <a:latin typeface="Microsoft Sans Serif"/>
                <a:cs typeface="Microsoft Sans Serif"/>
              </a:rPr>
              <a:t>h</a:t>
            </a:r>
            <a:r>
              <a:rPr sz="1100" spc="85" dirty="0">
                <a:solidFill>
                  <a:srgbClr val="535353"/>
                </a:solidFill>
                <a:latin typeface="Microsoft Sans Serif"/>
                <a:cs typeface="Microsoft Sans Serif"/>
              </a:rPr>
              <a:t>no</a:t>
            </a:r>
            <a:r>
              <a:rPr sz="1100" spc="-55" dirty="0">
                <a:solidFill>
                  <a:srgbClr val="535353"/>
                </a:solidFill>
                <a:latin typeface="Microsoft Sans Serif"/>
                <a:cs typeface="Microsoft Sans Serif"/>
              </a:rPr>
              <a:t>l</a:t>
            </a:r>
            <a:r>
              <a:rPr sz="1100" spc="85" dirty="0">
                <a:solidFill>
                  <a:srgbClr val="535353"/>
                </a:solidFill>
                <a:latin typeface="Microsoft Sans Serif"/>
                <a:cs typeface="Microsoft Sans Serif"/>
              </a:rPr>
              <a:t>o</a:t>
            </a:r>
            <a:r>
              <a:rPr sz="1100" spc="80" dirty="0">
                <a:solidFill>
                  <a:srgbClr val="535353"/>
                </a:solidFill>
                <a:latin typeface="Microsoft Sans Serif"/>
                <a:cs typeface="Microsoft Sans Serif"/>
              </a:rPr>
              <a:t>g</a:t>
            </a:r>
            <a:r>
              <a:rPr sz="1100" spc="-15" dirty="0">
                <a:solidFill>
                  <a:srgbClr val="535353"/>
                </a:solidFill>
                <a:latin typeface="Microsoft Sans Serif"/>
                <a:cs typeface="Microsoft Sans Serif"/>
              </a:rPr>
              <a:t>y</a:t>
            </a:r>
            <a:endParaRPr sz="1100">
              <a:latin typeface="Microsoft Sans Serif"/>
              <a:cs typeface="Microsoft Sans Serif"/>
            </a:endParaRPr>
          </a:p>
          <a:p>
            <a:pPr marL="344805" marR="10795" indent="-332740">
              <a:lnSpc>
                <a:spcPct val="114500"/>
              </a:lnSpc>
              <a:spcBef>
                <a:spcPts val="525"/>
              </a:spcBef>
            </a:pPr>
            <a:r>
              <a:rPr sz="1100" spc="25" dirty="0">
                <a:solidFill>
                  <a:srgbClr val="535353"/>
                </a:solidFill>
                <a:latin typeface="Microsoft Sans Serif"/>
                <a:cs typeface="Microsoft Sans Serif"/>
              </a:rPr>
              <a:t>Banking/</a:t>
            </a:r>
            <a:r>
              <a:rPr sz="1100" spc="-65" dirty="0">
                <a:solidFill>
                  <a:srgbClr val="535353"/>
                </a:solidFill>
                <a:latin typeface="Microsoft Sans Serif"/>
                <a:cs typeface="Microsoft Sans Serif"/>
              </a:rPr>
              <a:t> </a:t>
            </a:r>
            <a:r>
              <a:rPr sz="1100" spc="-10" dirty="0">
                <a:solidFill>
                  <a:srgbClr val="535353"/>
                </a:solidFill>
                <a:latin typeface="Microsoft Sans Serif"/>
                <a:cs typeface="Microsoft Sans Serif"/>
              </a:rPr>
              <a:t>Financial </a:t>
            </a:r>
            <a:r>
              <a:rPr sz="1100" spc="-280" dirty="0">
                <a:solidFill>
                  <a:srgbClr val="535353"/>
                </a:solidFill>
                <a:latin typeface="Microsoft Sans Serif"/>
                <a:cs typeface="Microsoft Sans Serif"/>
              </a:rPr>
              <a:t> </a:t>
            </a:r>
            <a:r>
              <a:rPr sz="1100" spc="-10" dirty="0">
                <a:solidFill>
                  <a:srgbClr val="535353"/>
                </a:solidFill>
                <a:latin typeface="Microsoft Sans Serif"/>
                <a:cs typeface="Microsoft Sans Serif"/>
              </a:rPr>
              <a:t>services</a:t>
            </a:r>
            <a:endParaRPr sz="1100">
              <a:latin typeface="Microsoft Sans Serif"/>
              <a:cs typeface="Microsoft Sans Serif"/>
            </a:endParaRPr>
          </a:p>
          <a:p>
            <a:pPr marL="149225" marR="5715" indent="177165">
              <a:lnSpc>
                <a:spcPct val="114500"/>
              </a:lnSpc>
              <a:spcBef>
                <a:spcPts val="530"/>
              </a:spcBef>
            </a:pPr>
            <a:r>
              <a:rPr sz="1100" spc="15" dirty="0">
                <a:solidFill>
                  <a:srgbClr val="535353"/>
                </a:solidFill>
                <a:latin typeface="Microsoft Sans Serif"/>
                <a:cs typeface="Microsoft Sans Serif"/>
              </a:rPr>
              <a:t>Education, </a:t>
            </a:r>
            <a:r>
              <a:rPr sz="1100" spc="20" dirty="0">
                <a:solidFill>
                  <a:srgbClr val="535353"/>
                </a:solidFill>
                <a:latin typeface="Microsoft Sans Serif"/>
                <a:cs typeface="Microsoft Sans Serif"/>
              </a:rPr>
              <a:t> </a:t>
            </a:r>
            <a:r>
              <a:rPr sz="1100" spc="5" dirty="0">
                <a:solidFill>
                  <a:srgbClr val="535353"/>
                </a:solidFill>
                <a:latin typeface="Microsoft Sans Serif"/>
                <a:cs typeface="Microsoft Sans Serif"/>
              </a:rPr>
              <a:t>Training,</a:t>
            </a:r>
            <a:r>
              <a:rPr sz="1100" spc="-40" dirty="0">
                <a:solidFill>
                  <a:srgbClr val="535353"/>
                </a:solidFill>
                <a:latin typeface="Microsoft Sans Serif"/>
                <a:cs typeface="Microsoft Sans Serif"/>
              </a:rPr>
              <a:t> </a:t>
            </a:r>
            <a:r>
              <a:rPr sz="1100" spc="5" dirty="0">
                <a:solidFill>
                  <a:srgbClr val="535353"/>
                </a:solidFill>
                <a:latin typeface="Microsoft Sans Serif"/>
                <a:cs typeface="Microsoft Sans Serif"/>
              </a:rPr>
              <a:t>Library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687580" y="3514344"/>
            <a:ext cx="812165" cy="193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spc="10" dirty="0">
                <a:solidFill>
                  <a:srgbClr val="535353"/>
                </a:solidFill>
                <a:latin typeface="Microsoft Sans Serif"/>
                <a:cs typeface="Microsoft Sans Serif"/>
              </a:rPr>
              <a:t>E</a:t>
            </a:r>
            <a:r>
              <a:rPr sz="1100" spc="-70" dirty="0">
                <a:solidFill>
                  <a:srgbClr val="535353"/>
                </a:solidFill>
                <a:latin typeface="Microsoft Sans Serif"/>
                <a:cs typeface="Microsoft Sans Serif"/>
              </a:rPr>
              <a:t>n</a:t>
            </a:r>
            <a:r>
              <a:rPr sz="1100" spc="80" dirty="0">
                <a:solidFill>
                  <a:srgbClr val="535353"/>
                </a:solidFill>
                <a:latin typeface="Microsoft Sans Serif"/>
                <a:cs typeface="Microsoft Sans Serif"/>
              </a:rPr>
              <a:t>g</a:t>
            </a:r>
            <a:r>
              <a:rPr sz="1100" spc="40" dirty="0">
                <a:solidFill>
                  <a:srgbClr val="535353"/>
                </a:solidFill>
                <a:latin typeface="Microsoft Sans Serif"/>
                <a:cs typeface="Microsoft Sans Serif"/>
              </a:rPr>
              <a:t>i</a:t>
            </a:r>
            <a:r>
              <a:rPr sz="1100" spc="-15" dirty="0">
                <a:solidFill>
                  <a:srgbClr val="535353"/>
                </a:solidFill>
                <a:latin typeface="Microsoft Sans Serif"/>
                <a:cs typeface="Microsoft Sans Serif"/>
              </a:rPr>
              <a:t>ne</a:t>
            </a:r>
            <a:r>
              <a:rPr sz="1100" spc="85" dirty="0">
                <a:solidFill>
                  <a:srgbClr val="535353"/>
                </a:solidFill>
                <a:latin typeface="Microsoft Sans Serif"/>
                <a:cs typeface="Microsoft Sans Serif"/>
              </a:rPr>
              <a:t>e</a:t>
            </a:r>
            <a:r>
              <a:rPr sz="1100" spc="25" dirty="0">
                <a:solidFill>
                  <a:srgbClr val="535353"/>
                </a:solidFill>
                <a:latin typeface="Microsoft Sans Serif"/>
                <a:cs typeface="Microsoft Sans Serif"/>
              </a:rPr>
              <a:t>r</a:t>
            </a:r>
            <a:r>
              <a:rPr sz="1100" spc="-60" dirty="0">
                <a:solidFill>
                  <a:srgbClr val="535353"/>
                </a:solidFill>
                <a:latin typeface="Microsoft Sans Serif"/>
                <a:cs typeface="Microsoft Sans Serif"/>
              </a:rPr>
              <a:t>i</a:t>
            </a:r>
            <a:r>
              <a:rPr sz="1100" spc="85" dirty="0">
                <a:solidFill>
                  <a:srgbClr val="535353"/>
                </a:solidFill>
                <a:latin typeface="Microsoft Sans Serif"/>
                <a:cs typeface="Microsoft Sans Serif"/>
              </a:rPr>
              <a:t>n</a:t>
            </a:r>
            <a:r>
              <a:rPr sz="1100" spc="80" dirty="0">
                <a:solidFill>
                  <a:srgbClr val="535353"/>
                </a:solidFill>
                <a:latin typeface="Microsoft Sans Serif"/>
                <a:cs typeface="Microsoft Sans Serif"/>
              </a:rPr>
              <a:t>g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492061" y="3843528"/>
            <a:ext cx="1035050" cy="12141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50495" marR="35560" indent="-138430">
              <a:lnSpc>
                <a:spcPct val="114500"/>
              </a:lnSpc>
              <a:spcBef>
                <a:spcPts val="100"/>
              </a:spcBef>
            </a:pPr>
            <a:r>
              <a:rPr sz="1100" spc="45" dirty="0">
                <a:solidFill>
                  <a:srgbClr val="535353"/>
                </a:solidFill>
                <a:latin typeface="Microsoft Sans Serif"/>
                <a:cs typeface="Microsoft Sans Serif"/>
              </a:rPr>
              <a:t>M</a:t>
            </a:r>
            <a:r>
              <a:rPr sz="1100" spc="20" dirty="0">
                <a:solidFill>
                  <a:srgbClr val="535353"/>
                </a:solidFill>
                <a:latin typeface="Microsoft Sans Serif"/>
                <a:cs typeface="Microsoft Sans Serif"/>
              </a:rPr>
              <a:t>a</a:t>
            </a:r>
            <a:r>
              <a:rPr sz="1100" spc="-15" dirty="0">
                <a:solidFill>
                  <a:srgbClr val="535353"/>
                </a:solidFill>
                <a:latin typeface="Microsoft Sans Serif"/>
                <a:cs typeface="Microsoft Sans Serif"/>
              </a:rPr>
              <a:t>nu</a:t>
            </a:r>
            <a:r>
              <a:rPr sz="1100" spc="85" dirty="0">
                <a:solidFill>
                  <a:srgbClr val="535353"/>
                </a:solidFill>
                <a:latin typeface="Microsoft Sans Serif"/>
                <a:cs typeface="Microsoft Sans Serif"/>
              </a:rPr>
              <a:t>f</a:t>
            </a:r>
            <a:r>
              <a:rPr sz="1100" spc="-15" dirty="0">
                <a:solidFill>
                  <a:srgbClr val="535353"/>
                </a:solidFill>
                <a:latin typeface="Microsoft Sans Serif"/>
                <a:cs typeface="Microsoft Sans Serif"/>
              </a:rPr>
              <a:t>a</a:t>
            </a:r>
            <a:r>
              <a:rPr sz="1100" spc="-55" dirty="0">
                <a:solidFill>
                  <a:srgbClr val="535353"/>
                </a:solidFill>
                <a:latin typeface="Microsoft Sans Serif"/>
                <a:cs typeface="Microsoft Sans Serif"/>
              </a:rPr>
              <a:t>c</a:t>
            </a:r>
            <a:r>
              <a:rPr sz="1100" spc="90" dirty="0">
                <a:solidFill>
                  <a:srgbClr val="535353"/>
                </a:solidFill>
                <a:latin typeface="Microsoft Sans Serif"/>
                <a:cs typeface="Microsoft Sans Serif"/>
              </a:rPr>
              <a:t>t</a:t>
            </a:r>
            <a:r>
              <a:rPr sz="1100" spc="-15" dirty="0">
                <a:solidFill>
                  <a:srgbClr val="535353"/>
                </a:solidFill>
                <a:latin typeface="Microsoft Sans Serif"/>
                <a:cs typeface="Microsoft Sans Serif"/>
              </a:rPr>
              <a:t>u</a:t>
            </a:r>
            <a:r>
              <a:rPr sz="1100" spc="25" dirty="0">
                <a:solidFill>
                  <a:srgbClr val="535353"/>
                </a:solidFill>
                <a:latin typeface="Microsoft Sans Serif"/>
                <a:cs typeface="Microsoft Sans Serif"/>
              </a:rPr>
              <a:t>r</a:t>
            </a:r>
            <a:r>
              <a:rPr sz="1100" spc="40" dirty="0">
                <a:solidFill>
                  <a:srgbClr val="535353"/>
                </a:solidFill>
                <a:latin typeface="Microsoft Sans Serif"/>
                <a:cs typeface="Microsoft Sans Serif"/>
              </a:rPr>
              <a:t>i</a:t>
            </a:r>
            <a:r>
              <a:rPr sz="1100" spc="-5" dirty="0">
                <a:solidFill>
                  <a:srgbClr val="535353"/>
                </a:solidFill>
                <a:latin typeface="Microsoft Sans Serif"/>
                <a:cs typeface="Microsoft Sans Serif"/>
              </a:rPr>
              <a:t>n</a:t>
            </a:r>
            <a:r>
              <a:rPr sz="1100" spc="80" dirty="0">
                <a:solidFill>
                  <a:srgbClr val="535353"/>
                </a:solidFill>
                <a:latin typeface="Microsoft Sans Serif"/>
                <a:cs typeface="Microsoft Sans Serif"/>
              </a:rPr>
              <a:t>g</a:t>
            </a:r>
            <a:r>
              <a:rPr sz="1100" spc="95" dirty="0">
                <a:solidFill>
                  <a:srgbClr val="535353"/>
                </a:solidFill>
                <a:latin typeface="Microsoft Sans Serif"/>
                <a:cs typeface="Microsoft Sans Serif"/>
              </a:rPr>
              <a:t>/  </a:t>
            </a:r>
            <a:r>
              <a:rPr sz="1100" spc="25" dirty="0">
                <a:solidFill>
                  <a:srgbClr val="535353"/>
                </a:solidFill>
                <a:latin typeface="Microsoft Sans Serif"/>
                <a:cs typeface="Microsoft Sans Serif"/>
              </a:rPr>
              <a:t>Production</a:t>
            </a:r>
            <a:endParaRPr sz="1100">
              <a:latin typeface="Microsoft Sans Serif"/>
              <a:cs typeface="Microsoft Sans Serif"/>
            </a:endParaRPr>
          </a:p>
          <a:p>
            <a:pPr marL="323215" marR="5080" indent="-102870">
              <a:lnSpc>
                <a:spcPct val="114500"/>
              </a:lnSpc>
              <a:spcBef>
                <a:spcPts val="530"/>
              </a:spcBef>
            </a:pPr>
            <a:r>
              <a:rPr sz="1100" spc="25" dirty="0">
                <a:solidFill>
                  <a:srgbClr val="535353"/>
                </a:solidFill>
                <a:latin typeface="Microsoft Sans Serif"/>
                <a:cs typeface="Microsoft Sans Serif"/>
              </a:rPr>
              <a:t>Accounting, </a:t>
            </a:r>
            <a:r>
              <a:rPr sz="1100" spc="-280" dirty="0">
                <a:solidFill>
                  <a:srgbClr val="535353"/>
                </a:solidFill>
                <a:latin typeface="Microsoft Sans Serif"/>
                <a:cs typeface="Microsoft Sans Serif"/>
              </a:rPr>
              <a:t> </a:t>
            </a:r>
            <a:r>
              <a:rPr sz="1100" spc="10" dirty="0">
                <a:solidFill>
                  <a:srgbClr val="535353"/>
                </a:solidFill>
                <a:latin typeface="Microsoft Sans Serif"/>
                <a:cs typeface="Microsoft Sans Serif"/>
              </a:rPr>
              <a:t>a</a:t>
            </a:r>
            <a:r>
              <a:rPr sz="1100" spc="-40" dirty="0">
                <a:solidFill>
                  <a:srgbClr val="535353"/>
                </a:solidFill>
                <a:latin typeface="Microsoft Sans Serif"/>
                <a:cs typeface="Microsoft Sans Serif"/>
              </a:rPr>
              <a:t>u</a:t>
            </a:r>
            <a:r>
              <a:rPr sz="1100" spc="80" dirty="0">
                <a:solidFill>
                  <a:srgbClr val="535353"/>
                </a:solidFill>
                <a:latin typeface="Microsoft Sans Serif"/>
                <a:cs typeface="Microsoft Sans Serif"/>
              </a:rPr>
              <a:t>d</a:t>
            </a:r>
            <a:r>
              <a:rPr sz="1100" spc="40" dirty="0">
                <a:solidFill>
                  <a:srgbClr val="535353"/>
                </a:solidFill>
                <a:latin typeface="Microsoft Sans Serif"/>
                <a:cs typeface="Microsoft Sans Serif"/>
              </a:rPr>
              <a:t>i</a:t>
            </a:r>
            <a:r>
              <a:rPr sz="1100" spc="90" dirty="0">
                <a:solidFill>
                  <a:srgbClr val="535353"/>
                </a:solidFill>
                <a:latin typeface="Microsoft Sans Serif"/>
                <a:cs typeface="Microsoft Sans Serif"/>
              </a:rPr>
              <a:t>t</a:t>
            </a:r>
            <a:r>
              <a:rPr sz="1100" spc="-60" dirty="0">
                <a:solidFill>
                  <a:srgbClr val="535353"/>
                </a:solidFill>
                <a:latin typeface="Microsoft Sans Serif"/>
                <a:cs typeface="Microsoft Sans Serif"/>
              </a:rPr>
              <a:t>i</a:t>
            </a:r>
            <a:r>
              <a:rPr sz="1100" spc="85" dirty="0">
                <a:solidFill>
                  <a:srgbClr val="535353"/>
                </a:solidFill>
                <a:latin typeface="Microsoft Sans Serif"/>
                <a:cs typeface="Microsoft Sans Serif"/>
              </a:rPr>
              <a:t>n</a:t>
            </a:r>
            <a:r>
              <a:rPr sz="1100" spc="80" dirty="0">
                <a:solidFill>
                  <a:srgbClr val="535353"/>
                </a:solidFill>
                <a:latin typeface="Microsoft Sans Serif"/>
                <a:cs typeface="Microsoft Sans Serif"/>
              </a:rPr>
              <a:t>g</a:t>
            </a:r>
            <a:r>
              <a:rPr sz="1100" spc="-110" dirty="0">
                <a:solidFill>
                  <a:srgbClr val="535353"/>
                </a:solidFill>
                <a:latin typeface="Microsoft Sans Serif"/>
                <a:cs typeface="Microsoft Sans Serif"/>
              </a:rPr>
              <a:t>,</a:t>
            </a:r>
            <a:r>
              <a:rPr sz="1100" spc="475" dirty="0">
                <a:solidFill>
                  <a:srgbClr val="535353"/>
                </a:solidFill>
                <a:latin typeface="Microsoft Sans Serif"/>
                <a:cs typeface="Microsoft Sans Serif"/>
              </a:rPr>
              <a:t>…</a:t>
            </a:r>
            <a:endParaRPr sz="1100">
              <a:latin typeface="Microsoft Sans Serif"/>
              <a:cs typeface="Microsoft Sans Serif"/>
            </a:endParaRPr>
          </a:p>
          <a:p>
            <a:pPr>
              <a:lnSpc>
                <a:spcPct val="100000"/>
              </a:lnSpc>
              <a:spcBef>
                <a:spcPts val="45"/>
              </a:spcBef>
            </a:pPr>
            <a:endParaRPr sz="1250">
              <a:latin typeface="Microsoft Sans Serif"/>
              <a:cs typeface="Microsoft Sans Serif"/>
            </a:endParaRPr>
          </a:p>
          <a:p>
            <a:pPr marL="245745">
              <a:lnSpc>
                <a:spcPct val="100000"/>
              </a:lnSpc>
            </a:pPr>
            <a:r>
              <a:rPr sz="1100" spc="25" dirty="0">
                <a:solidFill>
                  <a:srgbClr val="535353"/>
                </a:solidFill>
                <a:latin typeface="Microsoft Sans Serif"/>
                <a:cs typeface="Microsoft Sans Serif"/>
              </a:rPr>
              <a:t>Automotive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307592" y="5315711"/>
            <a:ext cx="1187450" cy="1092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R="6350" algn="r">
              <a:lnSpc>
                <a:spcPct val="100000"/>
              </a:lnSpc>
              <a:spcBef>
                <a:spcPts val="100"/>
              </a:spcBef>
            </a:pPr>
            <a:r>
              <a:rPr sz="1100" spc="15" dirty="0">
                <a:solidFill>
                  <a:srgbClr val="535353"/>
                </a:solidFill>
                <a:latin typeface="Microsoft Sans Serif"/>
                <a:cs typeface="Microsoft Sans Serif"/>
              </a:rPr>
              <a:t>Construction</a:t>
            </a:r>
            <a:endParaRPr sz="1100">
              <a:latin typeface="Microsoft Sans Serif"/>
              <a:cs typeface="Microsoft Sans Serif"/>
            </a:endParaRPr>
          </a:p>
          <a:p>
            <a:pPr marL="246379" marR="10160" indent="-234315">
              <a:lnSpc>
                <a:spcPct val="114500"/>
              </a:lnSpc>
              <a:spcBef>
                <a:spcPts val="1270"/>
              </a:spcBef>
            </a:pPr>
            <a:r>
              <a:rPr sz="1100" spc="-5" dirty="0">
                <a:solidFill>
                  <a:srgbClr val="535353"/>
                </a:solidFill>
                <a:latin typeface="Microsoft Sans Serif"/>
                <a:cs typeface="Microsoft Sans Serif"/>
              </a:rPr>
              <a:t>B</a:t>
            </a:r>
            <a:r>
              <a:rPr sz="1100" spc="-45" dirty="0">
                <a:solidFill>
                  <a:srgbClr val="535353"/>
                </a:solidFill>
                <a:latin typeface="Microsoft Sans Serif"/>
                <a:cs typeface="Microsoft Sans Serif"/>
              </a:rPr>
              <a:t>u</a:t>
            </a:r>
            <a:r>
              <a:rPr sz="1100" spc="-55" dirty="0">
                <a:solidFill>
                  <a:srgbClr val="535353"/>
                </a:solidFill>
                <a:latin typeface="Microsoft Sans Serif"/>
                <a:cs typeface="Microsoft Sans Serif"/>
              </a:rPr>
              <a:t>s</a:t>
            </a:r>
            <a:r>
              <a:rPr sz="1100" spc="40" dirty="0">
                <a:solidFill>
                  <a:srgbClr val="535353"/>
                </a:solidFill>
                <a:latin typeface="Microsoft Sans Serif"/>
                <a:cs typeface="Microsoft Sans Serif"/>
              </a:rPr>
              <a:t>i</a:t>
            </a:r>
            <a:r>
              <a:rPr sz="1100" spc="-15" dirty="0">
                <a:solidFill>
                  <a:srgbClr val="535353"/>
                </a:solidFill>
                <a:latin typeface="Microsoft Sans Serif"/>
                <a:cs typeface="Microsoft Sans Serif"/>
              </a:rPr>
              <a:t>n</a:t>
            </a:r>
            <a:r>
              <a:rPr sz="1100" spc="85" dirty="0">
                <a:solidFill>
                  <a:srgbClr val="535353"/>
                </a:solidFill>
                <a:latin typeface="Microsoft Sans Serif"/>
                <a:cs typeface="Microsoft Sans Serif"/>
              </a:rPr>
              <a:t>e</a:t>
            </a:r>
            <a:r>
              <a:rPr sz="1100" spc="-55" dirty="0">
                <a:solidFill>
                  <a:srgbClr val="535353"/>
                </a:solidFill>
                <a:latin typeface="Microsoft Sans Serif"/>
                <a:cs typeface="Microsoft Sans Serif"/>
              </a:rPr>
              <a:t>s</a:t>
            </a:r>
            <a:r>
              <a:rPr sz="1100" spc="-65" dirty="0">
                <a:solidFill>
                  <a:srgbClr val="535353"/>
                </a:solidFill>
                <a:latin typeface="Microsoft Sans Serif"/>
                <a:cs typeface="Microsoft Sans Serif"/>
              </a:rPr>
              <a:t>s</a:t>
            </a:r>
            <a:r>
              <a:rPr sz="1100" spc="-85" dirty="0">
                <a:solidFill>
                  <a:srgbClr val="535353"/>
                </a:solidFill>
                <a:latin typeface="Microsoft Sans Serif"/>
                <a:cs typeface="Microsoft Sans Serif"/>
              </a:rPr>
              <a:t> </a:t>
            </a:r>
            <a:r>
              <a:rPr sz="1100" spc="-140" dirty="0">
                <a:solidFill>
                  <a:srgbClr val="535353"/>
                </a:solidFill>
                <a:latin typeface="Microsoft Sans Serif"/>
                <a:cs typeface="Microsoft Sans Serif"/>
              </a:rPr>
              <a:t>S</a:t>
            </a:r>
            <a:r>
              <a:rPr sz="1100" spc="85" dirty="0">
                <a:solidFill>
                  <a:srgbClr val="535353"/>
                </a:solidFill>
                <a:latin typeface="Microsoft Sans Serif"/>
                <a:cs typeface="Microsoft Sans Serif"/>
              </a:rPr>
              <a:t>e</a:t>
            </a:r>
            <a:r>
              <a:rPr sz="1100" spc="25" dirty="0">
                <a:solidFill>
                  <a:srgbClr val="535353"/>
                </a:solidFill>
                <a:latin typeface="Microsoft Sans Serif"/>
                <a:cs typeface="Microsoft Sans Serif"/>
              </a:rPr>
              <a:t>r</a:t>
            </a:r>
            <a:r>
              <a:rPr sz="1100" spc="-55" dirty="0">
                <a:solidFill>
                  <a:srgbClr val="535353"/>
                </a:solidFill>
                <a:latin typeface="Microsoft Sans Serif"/>
                <a:cs typeface="Microsoft Sans Serif"/>
              </a:rPr>
              <a:t>v</a:t>
            </a:r>
            <a:r>
              <a:rPr sz="1100" spc="40" dirty="0">
                <a:solidFill>
                  <a:srgbClr val="535353"/>
                </a:solidFill>
                <a:latin typeface="Microsoft Sans Serif"/>
                <a:cs typeface="Microsoft Sans Serif"/>
              </a:rPr>
              <a:t>i</a:t>
            </a:r>
            <a:r>
              <a:rPr sz="1100" spc="-55" dirty="0">
                <a:solidFill>
                  <a:srgbClr val="535353"/>
                </a:solidFill>
                <a:latin typeface="Microsoft Sans Serif"/>
                <a:cs typeface="Microsoft Sans Serif"/>
              </a:rPr>
              <a:t>c</a:t>
            </a:r>
            <a:r>
              <a:rPr sz="1100" spc="85" dirty="0">
                <a:solidFill>
                  <a:srgbClr val="535353"/>
                </a:solidFill>
                <a:latin typeface="Microsoft Sans Serif"/>
                <a:cs typeface="Microsoft Sans Serif"/>
              </a:rPr>
              <a:t>e</a:t>
            </a:r>
            <a:r>
              <a:rPr sz="1100" spc="-155" dirty="0">
                <a:solidFill>
                  <a:srgbClr val="535353"/>
                </a:solidFill>
                <a:latin typeface="Microsoft Sans Serif"/>
                <a:cs typeface="Microsoft Sans Serif"/>
              </a:rPr>
              <a:t>s</a:t>
            </a:r>
            <a:r>
              <a:rPr sz="1100" spc="95" dirty="0">
                <a:solidFill>
                  <a:srgbClr val="535353"/>
                </a:solidFill>
                <a:latin typeface="Microsoft Sans Serif"/>
                <a:cs typeface="Microsoft Sans Serif"/>
              </a:rPr>
              <a:t>/  </a:t>
            </a:r>
            <a:r>
              <a:rPr sz="1100" spc="25" dirty="0">
                <a:solidFill>
                  <a:srgbClr val="535353"/>
                </a:solidFill>
                <a:latin typeface="Microsoft Sans Serif"/>
                <a:cs typeface="Microsoft Sans Serif"/>
              </a:rPr>
              <a:t>Consulting</a:t>
            </a:r>
            <a:endParaRPr sz="1100">
              <a:latin typeface="Microsoft Sans Serif"/>
              <a:cs typeface="Microsoft Sans Serif"/>
            </a:endParaRPr>
          </a:p>
          <a:p>
            <a:pPr>
              <a:lnSpc>
                <a:spcPct val="100000"/>
              </a:lnSpc>
              <a:spcBef>
                <a:spcPts val="50"/>
              </a:spcBef>
            </a:pPr>
            <a:endParaRPr sz="1250">
              <a:latin typeface="Microsoft Sans Serif"/>
              <a:cs typeface="Microsoft Sans Serif"/>
            </a:endParaRPr>
          </a:p>
          <a:p>
            <a:pPr marR="5080" algn="r">
              <a:lnSpc>
                <a:spcPct val="100000"/>
              </a:lnSpc>
            </a:pPr>
            <a:r>
              <a:rPr sz="1100" spc="5" dirty="0">
                <a:solidFill>
                  <a:srgbClr val="535353"/>
                </a:solidFill>
                <a:latin typeface="Microsoft Sans Serif"/>
                <a:cs typeface="Microsoft Sans Serif"/>
              </a:rPr>
              <a:t>Healthcare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1783460" y="1684528"/>
            <a:ext cx="196215" cy="2235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spc="65" dirty="0">
                <a:solidFill>
                  <a:srgbClr val="535353"/>
                </a:solidFill>
                <a:latin typeface="Trebuchet MS"/>
                <a:cs typeface="Trebuchet MS"/>
              </a:rPr>
              <a:t>IN</a:t>
            </a:r>
            <a:endParaRPr sz="1300">
              <a:latin typeface="Trebuchet MS"/>
              <a:cs typeface="Trebuchet MS"/>
            </a:endParaRPr>
          </a:p>
        </p:txBody>
      </p:sp>
      <p:grpSp>
        <p:nvGrpSpPr>
          <p:cNvPr id="21" name="object 21"/>
          <p:cNvGrpSpPr/>
          <p:nvPr/>
        </p:nvGrpSpPr>
        <p:grpSpPr>
          <a:xfrm>
            <a:off x="6702697" y="2106029"/>
            <a:ext cx="853440" cy="4404360"/>
            <a:chOff x="6702697" y="2106029"/>
            <a:chExt cx="853440" cy="4404360"/>
          </a:xfrm>
        </p:grpSpPr>
        <p:sp>
          <p:nvSpPr>
            <p:cNvPr id="22" name="object 22"/>
            <p:cNvSpPr/>
            <p:nvPr/>
          </p:nvSpPr>
          <p:spPr>
            <a:xfrm>
              <a:off x="6707454" y="2200655"/>
              <a:ext cx="848994" cy="4215765"/>
            </a:xfrm>
            <a:custGeom>
              <a:avLst/>
              <a:gdLst/>
              <a:ahLst/>
              <a:cxnLst/>
              <a:rect l="l" t="t" r="r" b="b"/>
              <a:pathLst>
                <a:path w="848995" h="4215765">
                  <a:moveTo>
                    <a:pt x="147497" y="4111752"/>
                  </a:moveTo>
                  <a:lnTo>
                    <a:pt x="0" y="4111752"/>
                  </a:lnTo>
                  <a:lnTo>
                    <a:pt x="0" y="4215384"/>
                  </a:lnTo>
                  <a:lnTo>
                    <a:pt x="147497" y="4215384"/>
                  </a:lnTo>
                  <a:lnTo>
                    <a:pt x="147497" y="4111752"/>
                  </a:lnTo>
                  <a:close/>
                </a:path>
                <a:path w="848995" h="4215765">
                  <a:moveTo>
                    <a:pt x="162737" y="3816096"/>
                  </a:moveTo>
                  <a:lnTo>
                    <a:pt x="0" y="3816096"/>
                  </a:lnTo>
                  <a:lnTo>
                    <a:pt x="0" y="3919728"/>
                  </a:lnTo>
                  <a:lnTo>
                    <a:pt x="162737" y="3919728"/>
                  </a:lnTo>
                  <a:lnTo>
                    <a:pt x="162737" y="3816096"/>
                  </a:lnTo>
                  <a:close/>
                </a:path>
                <a:path w="848995" h="4215765">
                  <a:moveTo>
                    <a:pt x="196265" y="3523488"/>
                  </a:moveTo>
                  <a:lnTo>
                    <a:pt x="0" y="3523488"/>
                  </a:lnTo>
                  <a:lnTo>
                    <a:pt x="0" y="3627120"/>
                  </a:lnTo>
                  <a:lnTo>
                    <a:pt x="196265" y="3627120"/>
                  </a:lnTo>
                  <a:lnTo>
                    <a:pt x="196265" y="3523488"/>
                  </a:lnTo>
                  <a:close/>
                </a:path>
                <a:path w="848995" h="4215765">
                  <a:moveTo>
                    <a:pt x="229793" y="3230880"/>
                  </a:moveTo>
                  <a:lnTo>
                    <a:pt x="0" y="3230880"/>
                  </a:lnTo>
                  <a:lnTo>
                    <a:pt x="0" y="3334512"/>
                  </a:lnTo>
                  <a:lnTo>
                    <a:pt x="229793" y="3334512"/>
                  </a:lnTo>
                  <a:lnTo>
                    <a:pt x="229793" y="3230880"/>
                  </a:lnTo>
                  <a:close/>
                </a:path>
                <a:path w="848995" h="4215765">
                  <a:moveTo>
                    <a:pt x="229793" y="2935224"/>
                  </a:moveTo>
                  <a:lnTo>
                    <a:pt x="0" y="2935224"/>
                  </a:lnTo>
                  <a:lnTo>
                    <a:pt x="0" y="3038856"/>
                  </a:lnTo>
                  <a:lnTo>
                    <a:pt x="229793" y="3038856"/>
                  </a:lnTo>
                  <a:lnTo>
                    <a:pt x="229793" y="2935224"/>
                  </a:lnTo>
                  <a:close/>
                </a:path>
                <a:path w="848995" h="4215765">
                  <a:moveTo>
                    <a:pt x="235889" y="2642616"/>
                  </a:moveTo>
                  <a:lnTo>
                    <a:pt x="0" y="2642616"/>
                  </a:lnTo>
                  <a:lnTo>
                    <a:pt x="0" y="2746248"/>
                  </a:lnTo>
                  <a:lnTo>
                    <a:pt x="235889" y="2746248"/>
                  </a:lnTo>
                  <a:lnTo>
                    <a:pt x="235889" y="2642616"/>
                  </a:lnTo>
                  <a:close/>
                </a:path>
                <a:path w="848995" h="4215765">
                  <a:moveTo>
                    <a:pt x="269417" y="2350008"/>
                  </a:moveTo>
                  <a:lnTo>
                    <a:pt x="0" y="2350008"/>
                  </a:lnTo>
                  <a:lnTo>
                    <a:pt x="0" y="2453640"/>
                  </a:lnTo>
                  <a:lnTo>
                    <a:pt x="269417" y="2453640"/>
                  </a:lnTo>
                  <a:lnTo>
                    <a:pt x="269417" y="2350008"/>
                  </a:lnTo>
                  <a:close/>
                </a:path>
                <a:path w="848995" h="4215765">
                  <a:moveTo>
                    <a:pt x="284657" y="2054352"/>
                  </a:moveTo>
                  <a:lnTo>
                    <a:pt x="0" y="2054352"/>
                  </a:lnTo>
                  <a:lnTo>
                    <a:pt x="0" y="2161032"/>
                  </a:lnTo>
                  <a:lnTo>
                    <a:pt x="284657" y="2161032"/>
                  </a:lnTo>
                  <a:lnTo>
                    <a:pt x="284657" y="2054352"/>
                  </a:lnTo>
                  <a:close/>
                </a:path>
                <a:path w="848995" h="4215765">
                  <a:moveTo>
                    <a:pt x="287705" y="1761744"/>
                  </a:moveTo>
                  <a:lnTo>
                    <a:pt x="0" y="1761744"/>
                  </a:lnTo>
                  <a:lnTo>
                    <a:pt x="0" y="1865376"/>
                  </a:lnTo>
                  <a:lnTo>
                    <a:pt x="287705" y="1865376"/>
                  </a:lnTo>
                  <a:lnTo>
                    <a:pt x="287705" y="1761744"/>
                  </a:lnTo>
                  <a:close/>
                </a:path>
                <a:path w="848995" h="4215765">
                  <a:moveTo>
                    <a:pt x="391337" y="1469136"/>
                  </a:moveTo>
                  <a:lnTo>
                    <a:pt x="0" y="1469136"/>
                  </a:lnTo>
                  <a:lnTo>
                    <a:pt x="0" y="1572768"/>
                  </a:lnTo>
                  <a:lnTo>
                    <a:pt x="391337" y="1572768"/>
                  </a:lnTo>
                  <a:lnTo>
                    <a:pt x="391337" y="1469136"/>
                  </a:lnTo>
                  <a:close/>
                </a:path>
                <a:path w="848995" h="4215765">
                  <a:moveTo>
                    <a:pt x="555929" y="1173480"/>
                  </a:moveTo>
                  <a:lnTo>
                    <a:pt x="0" y="1173480"/>
                  </a:lnTo>
                  <a:lnTo>
                    <a:pt x="0" y="1280160"/>
                  </a:lnTo>
                  <a:lnTo>
                    <a:pt x="555929" y="1280160"/>
                  </a:lnTo>
                  <a:lnTo>
                    <a:pt x="555929" y="1173480"/>
                  </a:lnTo>
                  <a:close/>
                </a:path>
                <a:path w="848995" h="4215765">
                  <a:moveTo>
                    <a:pt x="565073" y="880872"/>
                  </a:moveTo>
                  <a:lnTo>
                    <a:pt x="0" y="880872"/>
                  </a:lnTo>
                  <a:lnTo>
                    <a:pt x="0" y="984504"/>
                  </a:lnTo>
                  <a:lnTo>
                    <a:pt x="565073" y="984504"/>
                  </a:lnTo>
                  <a:lnTo>
                    <a:pt x="565073" y="880872"/>
                  </a:lnTo>
                  <a:close/>
                </a:path>
                <a:path w="848995" h="4215765">
                  <a:moveTo>
                    <a:pt x="589457" y="588264"/>
                  </a:moveTo>
                  <a:lnTo>
                    <a:pt x="0" y="588264"/>
                  </a:lnTo>
                  <a:lnTo>
                    <a:pt x="0" y="691896"/>
                  </a:lnTo>
                  <a:lnTo>
                    <a:pt x="589457" y="691896"/>
                  </a:lnTo>
                  <a:lnTo>
                    <a:pt x="589457" y="588264"/>
                  </a:lnTo>
                  <a:close/>
                </a:path>
                <a:path w="848995" h="4215765">
                  <a:moveTo>
                    <a:pt x="686993" y="292608"/>
                  </a:moveTo>
                  <a:lnTo>
                    <a:pt x="0" y="292608"/>
                  </a:lnTo>
                  <a:lnTo>
                    <a:pt x="0" y="399288"/>
                  </a:lnTo>
                  <a:lnTo>
                    <a:pt x="686993" y="399288"/>
                  </a:lnTo>
                  <a:lnTo>
                    <a:pt x="686993" y="292608"/>
                  </a:lnTo>
                  <a:close/>
                </a:path>
                <a:path w="848995" h="4215765">
                  <a:moveTo>
                    <a:pt x="848537" y="0"/>
                  </a:moveTo>
                  <a:lnTo>
                    <a:pt x="0" y="0"/>
                  </a:lnTo>
                  <a:lnTo>
                    <a:pt x="0" y="103632"/>
                  </a:lnTo>
                  <a:lnTo>
                    <a:pt x="848537" y="103632"/>
                  </a:lnTo>
                  <a:lnTo>
                    <a:pt x="848537" y="0"/>
                  </a:lnTo>
                  <a:close/>
                </a:path>
              </a:pathLst>
            </a:custGeom>
            <a:solidFill>
              <a:srgbClr val="D2DC4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23"/>
            <p:cNvSpPr/>
            <p:nvPr/>
          </p:nvSpPr>
          <p:spPr>
            <a:xfrm>
              <a:off x="6707460" y="2106029"/>
              <a:ext cx="0" cy="4404360"/>
            </a:xfrm>
            <a:custGeom>
              <a:avLst/>
              <a:gdLst/>
              <a:ahLst/>
              <a:cxnLst/>
              <a:rect l="l" t="t" r="r" b="b"/>
              <a:pathLst>
                <a:path h="4404359">
                  <a:moveTo>
                    <a:pt x="0" y="0"/>
                  </a:moveTo>
                  <a:lnTo>
                    <a:pt x="1" y="4404172"/>
                  </a:lnTo>
                </a:path>
              </a:pathLst>
            </a:custGeom>
            <a:ln w="9525">
              <a:solidFill>
                <a:srgbClr val="E2E2E2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4" name="object 24"/>
          <p:cNvSpPr txBox="1"/>
          <p:nvPr/>
        </p:nvSpPr>
        <p:spPr>
          <a:xfrm>
            <a:off x="7532623" y="2240279"/>
            <a:ext cx="386080" cy="193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spc="15" dirty="0">
                <a:solidFill>
                  <a:srgbClr val="535353"/>
                </a:solidFill>
                <a:latin typeface="Microsoft Sans Serif"/>
                <a:cs typeface="Microsoft Sans Serif"/>
              </a:rPr>
              <a:t>1,665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7457240" y="2532888"/>
            <a:ext cx="386080" cy="193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spc="15" dirty="0">
                <a:solidFill>
                  <a:srgbClr val="535353"/>
                </a:solidFill>
                <a:latin typeface="Microsoft Sans Serif"/>
                <a:cs typeface="Microsoft Sans Serif"/>
              </a:rPr>
              <a:t>1,345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7359272" y="2828544"/>
            <a:ext cx="386080" cy="193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spc="15" dirty="0">
                <a:solidFill>
                  <a:srgbClr val="535353"/>
                </a:solidFill>
                <a:latin typeface="Microsoft Sans Serif"/>
                <a:cs typeface="Microsoft Sans Serif"/>
              </a:rPr>
              <a:t>1,153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7334780" y="3121152"/>
            <a:ext cx="386080" cy="193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spc="15" dirty="0">
                <a:solidFill>
                  <a:srgbClr val="535353"/>
                </a:solidFill>
                <a:latin typeface="Microsoft Sans Serif"/>
                <a:cs typeface="Microsoft Sans Serif"/>
              </a:rPr>
              <a:t>1,105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7326617" y="3413759"/>
            <a:ext cx="386080" cy="193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spc="15" dirty="0">
                <a:solidFill>
                  <a:srgbClr val="535353"/>
                </a:solidFill>
                <a:latin typeface="Microsoft Sans Serif"/>
                <a:cs typeface="Microsoft Sans Serif"/>
              </a:rPr>
              <a:t>1,089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7198263" y="3611879"/>
            <a:ext cx="268605" cy="193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spc="25" dirty="0">
                <a:solidFill>
                  <a:srgbClr val="535353"/>
                </a:solidFill>
                <a:latin typeface="Microsoft Sans Serif"/>
                <a:cs typeface="Microsoft Sans Serif"/>
              </a:rPr>
              <a:t>769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7092643" y="3907535"/>
            <a:ext cx="268605" cy="193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spc="25" dirty="0">
                <a:solidFill>
                  <a:srgbClr val="535353"/>
                </a:solidFill>
                <a:latin typeface="Microsoft Sans Serif"/>
                <a:cs typeface="Microsoft Sans Serif"/>
              </a:rPr>
              <a:t>562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7091622" y="4200144"/>
            <a:ext cx="268605" cy="193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spc="25" dirty="0">
                <a:solidFill>
                  <a:srgbClr val="535353"/>
                </a:solidFill>
                <a:latin typeface="Microsoft Sans Serif"/>
                <a:cs typeface="Microsoft Sans Serif"/>
              </a:rPr>
              <a:t>560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7075296" y="4492752"/>
            <a:ext cx="268605" cy="193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spc="25" dirty="0">
                <a:solidFill>
                  <a:srgbClr val="535353"/>
                </a:solidFill>
                <a:latin typeface="Microsoft Sans Serif"/>
                <a:cs typeface="Microsoft Sans Serif"/>
              </a:rPr>
              <a:t>528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33" name="object 33"/>
          <p:cNvSpPr txBox="1"/>
          <p:nvPr/>
        </p:nvSpPr>
        <p:spPr>
          <a:xfrm>
            <a:off x="7042639" y="4788408"/>
            <a:ext cx="268605" cy="193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spc="25" dirty="0">
                <a:solidFill>
                  <a:srgbClr val="535353"/>
                </a:solidFill>
                <a:latin typeface="Microsoft Sans Serif"/>
                <a:cs typeface="Microsoft Sans Serif"/>
              </a:rPr>
              <a:t>464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34" name="object 34"/>
          <p:cNvSpPr txBox="1"/>
          <p:nvPr/>
        </p:nvSpPr>
        <p:spPr>
          <a:xfrm>
            <a:off x="7034986" y="5081016"/>
            <a:ext cx="268605" cy="193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spc="25" dirty="0">
                <a:solidFill>
                  <a:srgbClr val="535353"/>
                </a:solidFill>
                <a:latin typeface="Microsoft Sans Serif"/>
                <a:cs typeface="Microsoft Sans Serif"/>
              </a:rPr>
              <a:t>449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35" name="object 35"/>
          <p:cNvSpPr txBox="1"/>
          <p:nvPr/>
        </p:nvSpPr>
        <p:spPr>
          <a:xfrm>
            <a:off x="7034475" y="5373623"/>
            <a:ext cx="268605" cy="193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spc="25" dirty="0">
                <a:solidFill>
                  <a:srgbClr val="535353"/>
                </a:solidFill>
                <a:latin typeface="Microsoft Sans Serif"/>
                <a:cs typeface="Microsoft Sans Serif"/>
              </a:rPr>
              <a:t>448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36" name="object 36"/>
          <p:cNvSpPr txBox="1"/>
          <p:nvPr/>
        </p:nvSpPr>
        <p:spPr>
          <a:xfrm>
            <a:off x="7001819" y="5669279"/>
            <a:ext cx="268605" cy="193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spc="25" dirty="0">
                <a:solidFill>
                  <a:srgbClr val="535353"/>
                </a:solidFill>
                <a:latin typeface="Microsoft Sans Serif"/>
                <a:cs typeface="Microsoft Sans Serif"/>
              </a:rPr>
              <a:t>384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37" name="object 37"/>
          <p:cNvSpPr txBox="1"/>
          <p:nvPr/>
        </p:nvSpPr>
        <p:spPr>
          <a:xfrm>
            <a:off x="6969162" y="5961888"/>
            <a:ext cx="268605" cy="193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spc="25" dirty="0">
                <a:solidFill>
                  <a:srgbClr val="535353"/>
                </a:solidFill>
                <a:latin typeface="Microsoft Sans Serif"/>
                <a:cs typeface="Microsoft Sans Serif"/>
              </a:rPr>
              <a:t>320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38" name="object 38"/>
          <p:cNvSpPr txBox="1"/>
          <p:nvPr/>
        </p:nvSpPr>
        <p:spPr>
          <a:xfrm>
            <a:off x="6952836" y="6254496"/>
            <a:ext cx="268605" cy="193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spc="25" dirty="0">
                <a:solidFill>
                  <a:srgbClr val="535353"/>
                </a:solidFill>
                <a:latin typeface="Microsoft Sans Serif"/>
                <a:cs typeface="Microsoft Sans Serif"/>
              </a:rPr>
              <a:t>288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39" name="object 39"/>
          <p:cNvSpPr txBox="1"/>
          <p:nvPr/>
        </p:nvSpPr>
        <p:spPr>
          <a:xfrm>
            <a:off x="5862411" y="2133600"/>
            <a:ext cx="849630" cy="78168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R="139065" algn="r">
              <a:lnSpc>
                <a:spcPct val="100000"/>
              </a:lnSpc>
              <a:spcBef>
                <a:spcPts val="100"/>
              </a:spcBef>
            </a:pPr>
            <a:r>
              <a:rPr sz="1100" spc="5" dirty="0">
                <a:solidFill>
                  <a:srgbClr val="535353"/>
                </a:solidFill>
                <a:latin typeface="Microsoft Sans Serif"/>
                <a:cs typeface="Microsoft Sans Serif"/>
              </a:rPr>
              <a:t>Healthcare</a:t>
            </a:r>
            <a:endParaRPr sz="1100">
              <a:latin typeface="Microsoft Sans Serif"/>
              <a:cs typeface="Microsoft Sans Serif"/>
            </a:endParaRPr>
          </a:p>
          <a:p>
            <a:pPr marR="137795" algn="r">
              <a:lnSpc>
                <a:spcPct val="100000"/>
              </a:lnSpc>
              <a:spcBef>
                <a:spcPts val="1005"/>
              </a:spcBef>
            </a:pPr>
            <a:r>
              <a:rPr sz="1100" spc="-10" dirty="0">
                <a:solidFill>
                  <a:srgbClr val="535353"/>
                </a:solidFill>
                <a:latin typeface="Microsoft Sans Serif"/>
                <a:cs typeface="Microsoft Sans Serif"/>
              </a:rPr>
              <a:t>Retail</a:t>
            </a:r>
            <a:endParaRPr sz="1100">
              <a:latin typeface="Microsoft Sans Serif"/>
              <a:cs typeface="Microsoft Sans Serif"/>
            </a:endParaRPr>
          </a:p>
          <a:p>
            <a:pPr marL="23495">
              <a:lnSpc>
                <a:spcPct val="100000"/>
              </a:lnSpc>
              <a:spcBef>
                <a:spcPts val="985"/>
              </a:spcBef>
            </a:pPr>
            <a:r>
              <a:rPr sz="1100" spc="45" dirty="0">
                <a:solidFill>
                  <a:srgbClr val="535353"/>
                </a:solidFill>
                <a:latin typeface="Microsoft Sans Serif"/>
                <a:cs typeface="Microsoft Sans Serif"/>
              </a:rPr>
              <a:t>Education,…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40" name="object 40"/>
          <p:cNvSpPr txBox="1"/>
          <p:nvPr/>
        </p:nvSpPr>
        <p:spPr>
          <a:xfrm>
            <a:off x="5814786" y="3014471"/>
            <a:ext cx="902335" cy="48895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spc="60" dirty="0">
                <a:solidFill>
                  <a:srgbClr val="535353"/>
                </a:solidFill>
                <a:latin typeface="Microsoft Sans Serif"/>
                <a:cs typeface="Microsoft Sans Serif"/>
              </a:rPr>
              <a:t>Information…</a:t>
            </a:r>
            <a:endParaRPr sz="1100">
              <a:latin typeface="Microsoft Sans Serif"/>
              <a:cs typeface="Microsoft Sans Serif"/>
            </a:endParaRPr>
          </a:p>
          <a:p>
            <a:pPr marL="26034">
              <a:lnSpc>
                <a:spcPct val="100000"/>
              </a:lnSpc>
              <a:spcBef>
                <a:spcPts val="1005"/>
              </a:spcBef>
            </a:pPr>
            <a:r>
              <a:rPr sz="1100" spc="55" dirty="0">
                <a:solidFill>
                  <a:srgbClr val="535353"/>
                </a:solidFill>
                <a:latin typeface="Microsoft Sans Serif"/>
                <a:cs typeface="Microsoft Sans Serif"/>
              </a:rPr>
              <a:t>Hospitality/…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41" name="object 41"/>
          <p:cNvSpPr txBox="1"/>
          <p:nvPr/>
        </p:nvSpPr>
        <p:spPr>
          <a:xfrm>
            <a:off x="5732428" y="3602735"/>
            <a:ext cx="843280" cy="193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spc="15" dirty="0">
                <a:solidFill>
                  <a:srgbClr val="535353"/>
                </a:solidFill>
                <a:latin typeface="Microsoft Sans Serif"/>
                <a:cs typeface="Microsoft Sans Serif"/>
              </a:rPr>
              <a:t>Construction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42" name="object 42"/>
          <p:cNvSpPr txBox="1"/>
          <p:nvPr/>
        </p:nvSpPr>
        <p:spPr>
          <a:xfrm>
            <a:off x="5795800" y="3895344"/>
            <a:ext cx="930275" cy="193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spc="45" dirty="0">
                <a:solidFill>
                  <a:srgbClr val="535353"/>
                </a:solidFill>
                <a:latin typeface="Microsoft Sans Serif"/>
                <a:cs typeface="Microsoft Sans Serif"/>
              </a:rPr>
              <a:t>M</a:t>
            </a:r>
            <a:r>
              <a:rPr sz="1100" spc="20" dirty="0">
                <a:solidFill>
                  <a:srgbClr val="535353"/>
                </a:solidFill>
                <a:latin typeface="Microsoft Sans Serif"/>
                <a:cs typeface="Microsoft Sans Serif"/>
              </a:rPr>
              <a:t>a</a:t>
            </a:r>
            <a:r>
              <a:rPr sz="1100" spc="-15" dirty="0">
                <a:solidFill>
                  <a:srgbClr val="535353"/>
                </a:solidFill>
                <a:latin typeface="Microsoft Sans Serif"/>
                <a:cs typeface="Microsoft Sans Serif"/>
              </a:rPr>
              <a:t>nu</a:t>
            </a:r>
            <a:r>
              <a:rPr sz="1100" spc="85" dirty="0">
                <a:solidFill>
                  <a:srgbClr val="535353"/>
                </a:solidFill>
                <a:latin typeface="Microsoft Sans Serif"/>
                <a:cs typeface="Microsoft Sans Serif"/>
              </a:rPr>
              <a:t>f</a:t>
            </a:r>
            <a:r>
              <a:rPr sz="1100" spc="-15" dirty="0">
                <a:solidFill>
                  <a:srgbClr val="535353"/>
                </a:solidFill>
                <a:latin typeface="Microsoft Sans Serif"/>
                <a:cs typeface="Microsoft Sans Serif"/>
              </a:rPr>
              <a:t>a</a:t>
            </a:r>
            <a:r>
              <a:rPr sz="1100" spc="-55" dirty="0">
                <a:solidFill>
                  <a:srgbClr val="535353"/>
                </a:solidFill>
                <a:latin typeface="Microsoft Sans Serif"/>
                <a:cs typeface="Microsoft Sans Serif"/>
              </a:rPr>
              <a:t>c</a:t>
            </a:r>
            <a:r>
              <a:rPr sz="1100" spc="90" dirty="0">
                <a:solidFill>
                  <a:srgbClr val="535353"/>
                </a:solidFill>
                <a:latin typeface="Microsoft Sans Serif"/>
                <a:cs typeface="Microsoft Sans Serif"/>
              </a:rPr>
              <a:t>t</a:t>
            </a:r>
            <a:r>
              <a:rPr sz="1100" spc="-15" dirty="0">
                <a:solidFill>
                  <a:srgbClr val="535353"/>
                </a:solidFill>
                <a:latin typeface="Microsoft Sans Serif"/>
                <a:cs typeface="Microsoft Sans Serif"/>
              </a:rPr>
              <a:t>u</a:t>
            </a:r>
            <a:r>
              <a:rPr sz="1100" spc="25" dirty="0">
                <a:solidFill>
                  <a:srgbClr val="535353"/>
                </a:solidFill>
                <a:latin typeface="Microsoft Sans Serif"/>
                <a:cs typeface="Microsoft Sans Serif"/>
              </a:rPr>
              <a:t>r</a:t>
            </a:r>
            <a:r>
              <a:rPr sz="1100" spc="275" dirty="0">
                <a:solidFill>
                  <a:srgbClr val="535353"/>
                </a:solidFill>
                <a:latin typeface="Microsoft Sans Serif"/>
                <a:cs typeface="Microsoft Sans Serif"/>
              </a:rPr>
              <a:t>i…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43" name="object 43"/>
          <p:cNvSpPr txBox="1"/>
          <p:nvPr/>
        </p:nvSpPr>
        <p:spPr>
          <a:xfrm>
            <a:off x="5980903" y="4191000"/>
            <a:ext cx="736600" cy="193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spc="70" dirty="0">
                <a:solidFill>
                  <a:srgbClr val="535353"/>
                </a:solidFill>
                <a:latin typeface="Microsoft Sans Serif"/>
                <a:cs typeface="Microsoft Sans Serif"/>
              </a:rPr>
              <a:t>Banking/…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44" name="object 44"/>
          <p:cNvSpPr txBox="1"/>
          <p:nvPr/>
        </p:nvSpPr>
        <p:spPr>
          <a:xfrm>
            <a:off x="6178326" y="4483608"/>
            <a:ext cx="534035" cy="193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spc="-20" dirty="0">
                <a:solidFill>
                  <a:srgbClr val="535353"/>
                </a:solidFill>
                <a:latin typeface="Microsoft Sans Serif"/>
                <a:cs typeface="Microsoft Sans Serif"/>
              </a:rPr>
              <a:t>F</a:t>
            </a:r>
            <a:r>
              <a:rPr sz="1100" spc="25" dirty="0">
                <a:solidFill>
                  <a:srgbClr val="535353"/>
                </a:solidFill>
                <a:latin typeface="Microsoft Sans Serif"/>
                <a:cs typeface="Microsoft Sans Serif"/>
              </a:rPr>
              <a:t>o</a:t>
            </a:r>
            <a:r>
              <a:rPr sz="1100" spc="85" dirty="0">
                <a:solidFill>
                  <a:srgbClr val="535353"/>
                </a:solidFill>
                <a:latin typeface="Microsoft Sans Serif"/>
                <a:cs typeface="Microsoft Sans Serif"/>
              </a:rPr>
              <a:t>o</a:t>
            </a:r>
            <a:r>
              <a:rPr sz="1100" spc="80" dirty="0">
                <a:solidFill>
                  <a:srgbClr val="535353"/>
                </a:solidFill>
                <a:latin typeface="Microsoft Sans Serif"/>
                <a:cs typeface="Microsoft Sans Serif"/>
              </a:rPr>
              <a:t>d</a:t>
            </a:r>
            <a:r>
              <a:rPr sz="1100" spc="-110" dirty="0">
                <a:solidFill>
                  <a:srgbClr val="535353"/>
                </a:solidFill>
                <a:latin typeface="Microsoft Sans Serif"/>
                <a:cs typeface="Microsoft Sans Serif"/>
              </a:rPr>
              <a:t>,</a:t>
            </a:r>
            <a:r>
              <a:rPr sz="1100" spc="475" dirty="0">
                <a:solidFill>
                  <a:srgbClr val="535353"/>
                </a:solidFill>
                <a:latin typeface="Microsoft Sans Serif"/>
                <a:cs typeface="Microsoft Sans Serif"/>
              </a:rPr>
              <a:t>…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45" name="object 45"/>
          <p:cNvSpPr txBox="1"/>
          <p:nvPr/>
        </p:nvSpPr>
        <p:spPr>
          <a:xfrm>
            <a:off x="5776305" y="4776216"/>
            <a:ext cx="939800" cy="193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spc="10" dirty="0">
                <a:solidFill>
                  <a:srgbClr val="535353"/>
                </a:solidFill>
                <a:latin typeface="Microsoft Sans Serif"/>
                <a:cs typeface="Microsoft Sans Serif"/>
              </a:rPr>
              <a:t>E</a:t>
            </a:r>
            <a:r>
              <a:rPr sz="1100" spc="-70" dirty="0">
                <a:solidFill>
                  <a:srgbClr val="535353"/>
                </a:solidFill>
                <a:latin typeface="Microsoft Sans Serif"/>
                <a:cs typeface="Microsoft Sans Serif"/>
              </a:rPr>
              <a:t>n</a:t>
            </a:r>
            <a:r>
              <a:rPr sz="1100" spc="-10" dirty="0">
                <a:solidFill>
                  <a:srgbClr val="535353"/>
                </a:solidFill>
                <a:latin typeface="Microsoft Sans Serif"/>
                <a:cs typeface="Microsoft Sans Serif"/>
              </a:rPr>
              <a:t>t</a:t>
            </a:r>
            <a:r>
              <a:rPr sz="1100" spc="85" dirty="0">
                <a:solidFill>
                  <a:srgbClr val="535353"/>
                </a:solidFill>
                <a:latin typeface="Microsoft Sans Serif"/>
                <a:cs typeface="Microsoft Sans Serif"/>
              </a:rPr>
              <a:t>e</a:t>
            </a:r>
            <a:r>
              <a:rPr sz="1100" spc="25" dirty="0">
                <a:solidFill>
                  <a:srgbClr val="535353"/>
                </a:solidFill>
                <a:latin typeface="Microsoft Sans Serif"/>
                <a:cs typeface="Microsoft Sans Serif"/>
              </a:rPr>
              <a:t>r</a:t>
            </a:r>
            <a:r>
              <a:rPr sz="1100" spc="-10" dirty="0">
                <a:solidFill>
                  <a:srgbClr val="535353"/>
                </a:solidFill>
                <a:latin typeface="Microsoft Sans Serif"/>
                <a:cs typeface="Microsoft Sans Serif"/>
              </a:rPr>
              <a:t>t</a:t>
            </a:r>
            <a:r>
              <a:rPr sz="1100" spc="-15" dirty="0">
                <a:solidFill>
                  <a:srgbClr val="535353"/>
                </a:solidFill>
                <a:latin typeface="Microsoft Sans Serif"/>
                <a:cs typeface="Microsoft Sans Serif"/>
              </a:rPr>
              <a:t>a</a:t>
            </a:r>
            <a:r>
              <a:rPr sz="1100" spc="40" dirty="0">
                <a:solidFill>
                  <a:srgbClr val="535353"/>
                </a:solidFill>
                <a:latin typeface="Microsoft Sans Serif"/>
                <a:cs typeface="Microsoft Sans Serif"/>
              </a:rPr>
              <a:t>i</a:t>
            </a:r>
            <a:r>
              <a:rPr sz="1100" spc="-15" dirty="0">
                <a:solidFill>
                  <a:srgbClr val="535353"/>
                </a:solidFill>
                <a:latin typeface="Microsoft Sans Serif"/>
                <a:cs typeface="Microsoft Sans Serif"/>
              </a:rPr>
              <a:t>n</a:t>
            </a:r>
            <a:r>
              <a:rPr sz="1100" spc="80" dirty="0">
                <a:solidFill>
                  <a:srgbClr val="535353"/>
                </a:solidFill>
                <a:latin typeface="Microsoft Sans Serif"/>
                <a:cs typeface="Microsoft Sans Serif"/>
              </a:rPr>
              <a:t>m</a:t>
            </a:r>
            <a:r>
              <a:rPr sz="1100" spc="-15" dirty="0">
                <a:solidFill>
                  <a:srgbClr val="535353"/>
                </a:solidFill>
                <a:latin typeface="Microsoft Sans Serif"/>
                <a:cs typeface="Microsoft Sans Serif"/>
              </a:rPr>
              <a:t>e</a:t>
            </a:r>
            <a:r>
              <a:rPr sz="1100" spc="475" dirty="0">
                <a:solidFill>
                  <a:srgbClr val="535353"/>
                </a:solidFill>
                <a:latin typeface="Microsoft Sans Serif"/>
                <a:cs typeface="Microsoft Sans Serif"/>
              </a:rPr>
              <a:t>…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46" name="object 46"/>
          <p:cNvSpPr txBox="1"/>
          <p:nvPr/>
        </p:nvSpPr>
        <p:spPr>
          <a:xfrm>
            <a:off x="5770212" y="5071872"/>
            <a:ext cx="812165" cy="193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spc="10" dirty="0">
                <a:solidFill>
                  <a:srgbClr val="535353"/>
                </a:solidFill>
                <a:latin typeface="Microsoft Sans Serif"/>
                <a:cs typeface="Microsoft Sans Serif"/>
              </a:rPr>
              <a:t>E</a:t>
            </a:r>
            <a:r>
              <a:rPr sz="1100" spc="-70" dirty="0">
                <a:solidFill>
                  <a:srgbClr val="535353"/>
                </a:solidFill>
                <a:latin typeface="Microsoft Sans Serif"/>
                <a:cs typeface="Microsoft Sans Serif"/>
              </a:rPr>
              <a:t>n</a:t>
            </a:r>
            <a:r>
              <a:rPr sz="1100" spc="80" dirty="0">
                <a:solidFill>
                  <a:srgbClr val="535353"/>
                </a:solidFill>
                <a:latin typeface="Microsoft Sans Serif"/>
                <a:cs typeface="Microsoft Sans Serif"/>
              </a:rPr>
              <a:t>g</a:t>
            </a:r>
            <a:r>
              <a:rPr sz="1100" spc="40" dirty="0">
                <a:solidFill>
                  <a:srgbClr val="535353"/>
                </a:solidFill>
                <a:latin typeface="Microsoft Sans Serif"/>
                <a:cs typeface="Microsoft Sans Serif"/>
              </a:rPr>
              <a:t>i</a:t>
            </a:r>
            <a:r>
              <a:rPr sz="1100" spc="-15" dirty="0">
                <a:solidFill>
                  <a:srgbClr val="535353"/>
                </a:solidFill>
                <a:latin typeface="Microsoft Sans Serif"/>
                <a:cs typeface="Microsoft Sans Serif"/>
              </a:rPr>
              <a:t>ne</a:t>
            </a:r>
            <a:r>
              <a:rPr sz="1100" spc="85" dirty="0">
                <a:solidFill>
                  <a:srgbClr val="535353"/>
                </a:solidFill>
                <a:latin typeface="Microsoft Sans Serif"/>
                <a:cs typeface="Microsoft Sans Serif"/>
              </a:rPr>
              <a:t>e</a:t>
            </a:r>
            <a:r>
              <a:rPr sz="1100" spc="25" dirty="0">
                <a:solidFill>
                  <a:srgbClr val="535353"/>
                </a:solidFill>
                <a:latin typeface="Microsoft Sans Serif"/>
                <a:cs typeface="Microsoft Sans Serif"/>
              </a:rPr>
              <a:t>r</a:t>
            </a:r>
            <a:r>
              <a:rPr sz="1100" spc="-60" dirty="0">
                <a:solidFill>
                  <a:srgbClr val="535353"/>
                </a:solidFill>
                <a:latin typeface="Microsoft Sans Serif"/>
                <a:cs typeface="Microsoft Sans Serif"/>
              </a:rPr>
              <a:t>i</a:t>
            </a:r>
            <a:r>
              <a:rPr sz="1100" spc="85" dirty="0">
                <a:solidFill>
                  <a:srgbClr val="535353"/>
                </a:solidFill>
                <a:latin typeface="Microsoft Sans Serif"/>
                <a:cs typeface="Microsoft Sans Serif"/>
              </a:rPr>
              <a:t>n</a:t>
            </a:r>
            <a:r>
              <a:rPr sz="1100" spc="80" dirty="0">
                <a:solidFill>
                  <a:srgbClr val="535353"/>
                </a:solidFill>
                <a:latin typeface="Microsoft Sans Serif"/>
                <a:cs typeface="Microsoft Sans Serif"/>
              </a:rPr>
              <a:t>g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47" name="object 47"/>
          <p:cNvSpPr txBox="1"/>
          <p:nvPr/>
        </p:nvSpPr>
        <p:spPr>
          <a:xfrm>
            <a:off x="5782721" y="5364479"/>
            <a:ext cx="939800" cy="193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spc="50" dirty="0">
                <a:solidFill>
                  <a:srgbClr val="535353"/>
                </a:solidFill>
                <a:latin typeface="Microsoft Sans Serif"/>
                <a:cs typeface="Microsoft Sans Serif"/>
              </a:rPr>
              <a:t>A</a:t>
            </a:r>
            <a:r>
              <a:rPr sz="1100" spc="-40" dirty="0">
                <a:solidFill>
                  <a:srgbClr val="535353"/>
                </a:solidFill>
                <a:latin typeface="Microsoft Sans Serif"/>
                <a:cs typeface="Microsoft Sans Serif"/>
              </a:rPr>
              <a:t>c</a:t>
            </a:r>
            <a:r>
              <a:rPr sz="1100" spc="45" dirty="0">
                <a:solidFill>
                  <a:srgbClr val="535353"/>
                </a:solidFill>
                <a:latin typeface="Microsoft Sans Serif"/>
                <a:cs typeface="Microsoft Sans Serif"/>
              </a:rPr>
              <a:t>c</a:t>
            </a:r>
            <a:r>
              <a:rPr sz="1100" spc="-15" dirty="0">
                <a:solidFill>
                  <a:srgbClr val="535353"/>
                </a:solidFill>
                <a:latin typeface="Microsoft Sans Serif"/>
                <a:cs typeface="Microsoft Sans Serif"/>
              </a:rPr>
              <a:t>o</a:t>
            </a:r>
            <a:r>
              <a:rPr sz="1100" spc="85" dirty="0">
                <a:solidFill>
                  <a:srgbClr val="535353"/>
                </a:solidFill>
                <a:latin typeface="Microsoft Sans Serif"/>
                <a:cs typeface="Microsoft Sans Serif"/>
              </a:rPr>
              <a:t>u</a:t>
            </a:r>
            <a:r>
              <a:rPr sz="1100" spc="-15" dirty="0">
                <a:solidFill>
                  <a:srgbClr val="535353"/>
                </a:solidFill>
                <a:latin typeface="Microsoft Sans Serif"/>
                <a:cs typeface="Microsoft Sans Serif"/>
              </a:rPr>
              <a:t>n</a:t>
            </a:r>
            <a:r>
              <a:rPr sz="1100" spc="90" dirty="0">
                <a:solidFill>
                  <a:srgbClr val="535353"/>
                </a:solidFill>
                <a:latin typeface="Microsoft Sans Serif"/>
                <a:cs typeface="Microsoft Sans Serif"/>
              </a:rPr>
              <a:t>t</a:t>
            </a:r>
            <a:r>
              <a:rPr sz="1100" spc="-60" dirty="0">
                <a:solidFill>
                  <a:srgbClr val="535353"/>
                </a:solidFill>
                <a:latin typeface="Microsoft Sans Serif"/>
                <a:cs typeface="Microsoft Sans Serif"/>
              </a:rPr>
              <a:t>i</a:t>
            </a:r>
            <a:r>
              <a:rPr sz="1100" spc="85" dirty="0">
                <a:solidFill>
                  <a:srgbClr val="535353"/>
                </a:solidFill>
                <a:latin typeface="Microsoft Sans Serif"/>
                <a:cs typeface="Microsoft Sans Serif"/>
              </a:rPr>
              <a:t>n</a:t>
            </a:r>
            <a:r>
              <a:rPr sz="1100" spc="80" dirty="0">
                <a:solidFill>
                  <a:srgbClr val="535353"/>
                </a:solidFill>
                <a:latin typeface="Microsoft Sans Serif"/>
                <a:cs typeface="Microsoft Sans Serif"/>
              </a:rPr>
              <a:t>g</a:t>
            </a:r>
            <a:r>
              <a:rPr sz="1100" spc="-10" dirty="0">
                <a:solidFill>
                  <a:srgbClr val="535353"/>
                </a:solidFill>
                <a:latin typeface="Microsoft Sans Serif"/>
                <a:cs typeface="Microsoft Sans Serif"/>
              </a:rPr>
              <a:t>,</a:t>
            </a:r>
            <a:r>
              <a:rPr sz="1100" spc="475" dirty="0">
                <a:solidFill>
                  <a:srgbClr val="535353"/>
                </a:solidFill>
                <a:latin typeface="Microsoft Sans Serif"/>
                <a:cs typeface="Microsoft Sans Serif"/>
              </a:rPr>
              <a:t>…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48" name="object 48"/>
          <p:cNvSpPr txBox="1"/>
          <p:nvPr/>
        </p:nvSpPr>
        <p:spPr>
          <a:xfrm>
            <a:off x="5782654" y="5657088"/>
            <a:ext cx="939800" cy="193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spc="50" dirty="0">
                <a:solidFill>
                  <a:srgbClr val="535353"/>
                </a:solidFill>
                <a:latin typeface="Microsoft Sans Serif"/>
                <a:cs typeface="Microsoft Sans Serif"/>
              </a:rPr>
              <a:t>Transportati…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49" name="object 49"/>
          <p:cNvSpPr txBox="1"/>
          <p:nvPr/>
        </p:nvSpPr>
        <p:spPr>
          <a:xfrm>
            <a:off x="5808247" y="5952744"/>
            <a:ext cx="903605" cy="4857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spc="25" dirty="0">
                <a:solidFill>
                  <a:srgbClr val="535353"/>
                </a:solidFill>
                <a:latin typeface="Microsoft Sans Serif"/>
                <a:cs typeface="Microsoft Sans Serif"/>
              </a:rPr>
              <a:t>Automotive</a:t>
            </a:r>
            <a:endParaRPr sz="1100">
              <a:latin typeface="Microsoft Sans Serif"/>
              <a:cs typeface="Microsoft Sans Serif"/>
            </a:endParaRPr>
          </a:p>
          <a:p>
            <a:pPr marL="205104">
              <a:lnSpc>
                <a:spcPct val="100000"/>
              </a:lnSpc>
              <a:spcBef>
                <a:spcPts val="980"/>
              </a:spcBef>
            </a:pPr>
            <a:r>
              <a:rPr sz="1100" spc="30" dirty="0">
                <a:solidFill>
                  <a:srgbClr val="535353"/>
                </a:solidFill>
                <a:latin typeface="Microsoft Sans Serif"/>
                <a:cs typeface="Microsoft Sans Serif"/>
              </a:rPr>
              <a:t>Business…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50" name="object 50"/>
          <p:cNvSpPr txBox="1"/>
          <p:nvPr/>
        </p:nvSpPr>
        <p:spPr>
          <a:xfrm>
            <a:off x="6653702" y="1684528"/>
            <a:ext cx="262255" cy="2235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spc="120" dirty="0">
                <a:solidFill>
                  <a:srgbClr val="535353"/>
                </a:solidFill>
                <a:latin typeface="Trebuchet MS"/>
                <a:cs typeface="Trebuchet MS"/>
              </a:rPr>
              <a:t>AU</a:t>
            </a:r>
            <a:endParaRPr sz="1300">
              <a:latin typeface="Trebuchet MS"/>
              <a:cs typeface="Trebuchet MS"/>
            </a:endParaRPr>
          </a:p>
        </p:txBody>
      </p:sp>
      <p:grpSp>
        <p:nvGrpSpPr>
          <p:cNvPr id="51" name="object 51"/>
          <p:cNvGrpSpPr/>
          <p:nvPr/>
        </p:nvGrpSpPr>
        <p:grpSpPr>
          <a:xfrm>
            <a:off x="4418511" y="2106029"/>
            <a:ext cx="519430" cy="4404360"/>
            <a:chOff x="4418511" y="2106029"/>
            <a:chExt cx="519430" cy="4404360"/>
          </a:xfrm>
        </p:grpSpPr>
        <p:sp>
          <p:nvSpPr>
            <p:cNvPr id="52" name="object 52"/>
            <p:cNvSpPr/>
            <p:nvPr/>
          </p:nvSpPr>
          <p:spPr>
            <a:xfrm>
              <a:off x="4423270" y="2200655"/>
              <a:ext cx="514984" cy="4215765"/>
            </a:xfrm>
            <a:custGeom>
              <a:avLst/>
              <a:gdLst/>
              <a:ahLst/>
              <a:cxnLst/>
              <a:rect l="l" t="t" r="r" b="b"/>
              <a:pathLst>
                <a:path w="514985" h="4215765">
                  <a:moveTo>
                    <a:pt x="118249" y="4111752"/>
                  </a:moveTo>
                  <a:lnTo>
                    <a:pt x="0" y="4111752"/>
                  </a:lnTo>
                  <a:lnTo>
                    <a:pt x="0" y="4215384"/>
                  </a:lnTo>
                  <a:lnTo>
                    <a:pt x="118249" y="4215384"/>
                  </a:lnTo>
                  <a:lnTo>
                    <a:pt x="118249" y="4111752"/>
                  </a:lnTo>
                  <a:close/>
                </a:path>
                <a:path w="514985" h="4215765">
                  <a:moveTo>
                    <a:pt x="118249" y="3816096"/>
                  </a:moveTo>
                  <a:lnTo>
                    <a:pt x="0" y="3816096"/>
                  </a:lnTo>
                  <a:lnTo>
                    <a:pt x="0" y="3919728"/>
                  </a:lnTo>
                  <a:lnTo>
                    <a:pt x="118249" y="3919728"/>
                  </a:lnTo>
                  <a:lnTo>
                    <a:pt x="118249" y="3816096"/>
                  </a:lnTo>
                  <a:close/>
                </a:path>
                <a:path w="514985" h="4215765">
                  <a:moveTo>
                    <a:pt x="127393" y="3523488"/>
                  </a:moveTo>
                  <a:lnTo>
                    <a:pt x="0" y="3523488"/>
                  </a:lnTo>
                  <a:lnTo>
                    <a:pt x="0" y="3627120"/>
                  </a:lnTo>
                  <a:lnTo>
                    <a:pt x="127393" y="3627120"/>
                  </a:lnTo>
                  <a:lnTo>
                    <a:pt x="127393" y="3523488"/>
                  </a:lnTo>
                  <a:close/>
                </a:path>
                <a:path w="514985" h="4215765">
                  <a:moveTo>
                    <a:pt x="133489" y="3230880"/>
                  </a:moveTo>
                  <a:lnTo>
                    <a:pt x="0" y="3230880"/>
                  </a:lnTo>
                  <a:lnTo>
                    <a:pt x="0" y="3334512"/>
                  </a:lnTo>
                  <a:lnTo>
                    <a:pt x="133489" y="3334512"/>
                  </a:lnTo>
                  <a:lnTo>
                    <a:pt x="133489" y="3230880"/>
                  </a:lnTo>
                  <a:close/>
                </a:path>
                <a:path w="514985" h="4215765">
                  <a:moveTo>
                    <a:pt x="133489" y="2935224"/>
                  </a:moveTo>
                  <a:lnTo>
                    <a:pt x="0" y="2935224"/>
                  </a:lnTo>
                  <a:lnTo>
                    <a:pt x="0" y="3038856"/>
                  </a:lnTo>
                  <a:lnTo>
                    <a:pt x="133489" y="3038856"/>
                  </a:lnTo>
                  <a:lnTo>
                    <a:pt x="133489" y="2935224"/>
                  </a:lnTo>
                  <a:close/>
                </a:path>
                <a:path w="514985" h="4215765">
                  <a:moveTo>
                    <a:pt x="139585" y="2642616"/>
                  </a:moveTo>
                  <a:lnTo>
                    <a:pt x="0" y="2642616"/>
                  </a:lnTo>
                  <a:lnTo>
                    <a:pt x="0" y="2746248"/>
                  </a:lnTo>
                  <a:lnTo>
                    <a:pt x="139585" y="2746248"/>
                  </a:lnTo>
                  <a:lnTo>
                    <a:pt x="139585" y="2642616"/>
                  </a:lnTo>
                  <a:close/>
                </a:path>
                <a:path w="514985" h="4215765">
                  <a:moveTo>
                    <a:pt x="154825" y="2350008"/>
                  </a:moveTo>
                  <a:lnTo>
                    <a:pt x="0" y="2350008"/>
                  </a:lnTo>
                  <a:lnTo>
                    <a:pt x="0" y="2453640"/>
                  </a:lnTo>
                  <a:lnTo>
                    <a:pt x="154825" y="2453640"/>
                  </a:lnTo>
                  <a:lnTo>
                    <a:pt x="154825" y="2350008"/>
                  </a:lnTo>
                  <a:close/>
                </a:path>
                <a:path w="514985" h="4215765">
                  <a:moveTo>
                    <a:pt x="194449" y="2054352"/>
                  </a:moveTo>
                  <a:lnTo>
                    <a:pt x="0" y="2054352"/>
                  </a:lnTo>
                  <a:lnTo>
                    <a:pt x="0" y="2161032"/>
                  </a:lnTo>
                  <a:lnTo>
                    <a:pt x="194449" y="2161032"/>
                  </a:lnTo>
                  <a:lnTo>
                    <a:pt x="194449" y="2054352"/>
                  </a:lnTo>
                  <a:close/>
                </a:path>
                <a:path w="514985" h="4215765">
                  <a:moveTo>
                    <a:pt x="209689" y="1761744"/>
                  </a:moveTo>
                  <a:lnTo>
                    <a:pt x="0" y="1761744"/>
                  </a:lnTo>
                  <a:lnTo>
                    <a:pt x="0" y="1865376"/>
                  </a:lnTo>
                  <a:lnTo>
                    <a:pt x="209689" y="1865376"/>
                  </a:lnTo>
                  <a:lnTo>
                    <a:pt x="209689" y="1761744"/>
                  </a:lnTo>
                  <a:close/>
                </a:path>
                <a:path w="514985" h="4215765">
                  <a:moveTo>
                    <a:pt x="234073" y="1469136"/>
                  </a:moveTo>
                  <a:lnTo>
                    <a:pt x="0" y="1469136"/>
                  </a:lnTo>
                  <a:lnTo>
                    <a:pt x="0" y="1572768"/>
                  </a:lnTo>
                  <a:lnTo>
                    <a:pt x="234073" y="1572768"/>
                  </a:lnTo>
                  <a:lnTo>
                    <a:pt x="234073" y="1469136"/>
                  </a:lnTo>
                  <a:close/>
                </a:path>
                <a:path w="514985" h="4215765">
                  <a:moveTo>
                    <a:pt x="359041" y="1173480"/>
                  </a:moveTo>
                  <a:lnTo>
                    <a:pt x="0" y="1173480"/>
                  </a:lnTo>
                  <a:lnTo>
                    <a:pt x="0" y="1280160"/>
                  </a:lnTo>
                  <a:lnTo>
                    <a:pt x="359041" y="1280160"/>
                  </a:lnTo>
                  <a:lnTo>
                    <a:pt x="359041" y="1173480"/>
                  </a:lnTo>
                  <a:close/>
                </a:path>
                <a:path w="514985" h="4215765">
                  <a:moveTo>
                    <a:pt x="374281" y="880872"/>
                  </a:moveTo>
                  <a:lnTo>
                    <a:pt x="0" y="880872"/>
                  </a:lnTo>
                  <a:lnTo>
                    <a:pt x="0" y="984504"/>
                  </a:lnTo>
                  <a:lnTo>
                    <a:pt x="374281" y="984504"/>
                  </a:lnTo>
                  <a:lnTo>
                    <a:pt x="374281" y="880872"/>
                  </a:lnTo>
                  <a:close/>
                </a:path>
                <a:path w="514985" h="4215765">
                  <a:moveTo>
                    <a:pt x="404761" y="588264"/>
                  </a:moveTo>
                  <a:lnTo>
                    <a:pt x="0" y="588264"/>
                  </a:lnTo>
                  <a:lnTo>
                    <a:pt x="0" y="691896"/>
                  </a:lnTo>
                  <a:lnTo>
                    <a:pt x="404761" y="691896"/>
                  </a:lnTo>
                  <a:lnTo>
                    <a:pt x="404761" y="588264"/>
                  </a:lnTo>
                  <a:close/>
                </a:path>
                <a:path w="514985" h="4215765">
                  <a:moveTo>
                    <a:pt x="429145" y="292608"/>
                  </a:moveTo>
                  <a:lnTo>
                    <a:pt x="0" y="292608"/>
                  </a:lnTo>
                  <a:lnTo>
                    <a:pt x="0" y="399288"/>
                  </a:lnTo>
                  <a:lnTo>
                    <a:pt x="429145" y="399288"/>
                  </a:lnTo>
                  <a:lnTo>
                    <a:pt x="429145" y="292608"/>
                  </a:lnTo>
                  <a:close/>
                </a:path>
                <a:path w="514985" h="4215765">
                  <a:moveTo>
                    <a:pt x="514489" y="0"/>
                  </a:moveTo>
                  <a:lnTo>
                    <a:pt x="0" y="0"/>
                  </a:lnTo>
                  <a:lnTo>
                    <a:pt x="0" y="103632"/>
                  </a:lnTo>
                  <a:lnTo>
                    <a:pt x="514489" y="103632"/>
                  </a:lnTo>
                  <a:lnTo>
                    <a:pt x="514489" y="0"/>
                  </a:lnTo>
                  <a:close/>
                </a:path>
              </a:pathLst>
            </a:custGeom>
            <a:solidFill>
              <a:srgbClr val="DB386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3" name="object 53"/>
            <p:cNvSpPr/>
            <p:nvPr/>
          </p:nvSpPr>
          <p:spPr>
            <a:xfrm>
              <a:off x="4423274" y="2106029"/>
              <a:ext cx="0" cy="4404360"/>
            </a:xfrm>
            <a:custGeom>
              <a:avLst/>
              <a:gdLst/>
              <a:ahLst/>
              <a:cxnLst/>
              <a:rect l="l" t="t" r="r" b="b"/>
              <a:pathLst>
                <a:path h="4404359">
                  <a:moveTo>
                    <a:pt x="0" y="0"/>
                  </a:moveTo>
                  <a:lnTo>
                    <a:pt x="1" y="4404172"/>
                  </a:lnTo>
                </a:path>
              </a:pathLst>
            </a:custGeom>
            <a:ln w="9525">
              <a:solidFill>
                <a:srgbClr val="E2E2E2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4" name="object 54"/>
          <p:cNvSpPr txBox="1"/>
          <p:nvPr/>
        </p:nvSpPr>
        <p:spPr>
          <a:xfrm>
            <a:off x="5002151" y="2240279"/>
            <a:ext cx="386080" cy="193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spc="15" dirty="0">
                <a:solidFill>
                  <a:srgbClr val="535353"/>
                </a:solidFill>
                <a:latin typeface="Microsoft Sans Serif"/>
                <a:cs typeface="Microsoft Sans Serif"/>
              </a:rPr>
              <a:t>2,584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55" name="object 55"/>
          <p:cNvSpPr txBox="1"/>
          <p:nvPr/>
        </p:nvSpPr>
        <p:spPr>
          <a:xfrm>
            <a:off x="4845982" y="2532888"/>
            <a:ext cx="456565" cy="10744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82550">
              <a:lnSpc>
                <a:spcPct val="100000"/>
              </a:lnSpc>
              <a:spcBef>
                <a:spcPts val="100"/>
              </a:spcBef>
            </a:pPr>
            <a:r>
              <a:rPr sz="1100" spc="15" dirty="0">
                <a:solidFill>
                  <a:srgbClr val="535353"/>
                </a:solidFill>
                <a:latin typeface="Microsoft Sans Serif"/>
                <a:cs typeface="Microsoft Sans Serif"/>
              </a:rPr>
              <a:t>2,153</a:t>
            </a:r>
            <a:endParaRPr sz="1100">
              <a:latin typeface="Microsoft Sans Serif"/>
              <a:cs typeface="Microsoft Sans Serif"/>
            </a:endParaRPr>
          </a:p>
          <a:p>
            <a:pPr marL="59055">
              <a:lnSpc>
                <a:spcPct val="100000"/>
              </a:lnSpc>
              <a:spcBef>
                <a:spcPts val="1005"/>
              </a:spcBef>
            </a:pPr>
            <a:r>
              <a:rPr sz="1100" spc="15" dirty="0">
                <a:solidFill>
                  <a:srgbClr val="535353"/>
                </a:solidFill>
                <a:latin typeface="Microsoft Sans Serif"/>
                <a:cs typeface="Microsoft Sans Serif"/>
              </a:rPr>
              <a:t>2,036</a:t>
            </a:r>
            <a:endParaRPr sz="1100">
              <a:latin typeface="Microsoft Sans Serif"/>
              <a:cs typeface="Microsoft Sans Serif"/>
            </a:endParaRPr>
          </a:p>
          <a:p>
            <a:pPr marL="27940">
              <a:lnSpc>
                <a:spcPct val="100000"/>
              </a:lnSpc>
              <a:spcBef>
                <a:spcPts val="985"/>
              </a:spcBef>
            </a:pPr>
            <a:r>
              <a:rPr sz="1100" spc="15" dirty="0">
                <a:solidFill>
                  <a:srgbClr val="535353"/>
                </a:solidFill>
                <a:latin typeface="Microsoft Sans Serif"/>
                <a:cs typeface="Microsoft Sans Serif"/>
              </a:rPr>
              <a:t>1,879</a:t>
            </a:r>
            <a:endParaRPr sz="1100">
              <a:latin typeface="Microsoft Sans Serif"/>
              <a:cs typeface="Microsoft Sans Serif"/>
            </a:endParaRPr>
          </a:p>
          <a:p>
            <a:pPr marL="12700">
              <a:lnSpc>
                <a:spcPct val="100000"/>
              </a:lnSpc>
              <a:spcBef>
                <a:spcPts val="985"/>
              </a:spcBef>
            </a:pPr>
            <a:r>
              <a:rPr sz="1100" spc="15" dirty="0">
                <a:solidFill>
                  <a:srgbClr val="535353"/>
                </a:solidFill>
                <a:latin typeface="Microsoft Sans Serif"/>
                <a:cs typeface="Microsoft Sans Serif"/>
              </a:rPr>
              <a:t>1,801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56" name="object 56"/>
          <p:cNvSpPr txBox="1"/>
          <p:nvPr/>
        </p:nvSpPr>
        <p:spPr>
          <a:xfrm>
            <a:off x="4720927" y="3706367"/>
            <a:ext cx="386080" cy="193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dirty="0">
                <a:solidFill>
                  <a:srgbClr val="535353"/>
                </a:solidFill>
                <a:latin typeface="Microsoft Sans Serif"/>
                <a:cs typeface="Microsoft Sans Serif"/>
              </a:rPr>
              <a:t>1,</a:t>
            </a:r>
            <a:r>
              <a:rPr sz="1100" spc="25" dirty="0">
                <a:solidFill>
                  <a:srgbClr val="535353"/>
                </a:solidFill>
                <a:latin typeface="Microsoft Sans Serif"/>
                <a:cs typeface="Microsoft Sans Serif"/>
              </a:rPr>
              <a:t>174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57" name="object 57"/>
          <p:cNvSpPr txBox="1"/>
          <p:nvPr/>
        </p:nvSpPr>
        <p:spPr>
          <a:xfrm>
            <a:off x="4638776" y="5669279"/>
            <a:ext cx="278130" cy="77851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1590">
              <a:lnSpc>
                <a:spcPct val="100000"/>
              </a:lnSpc>
              <a:spcBef>
                <a:spcPts val="100"/>
              </a:spcBef>
            </a:pPr>
            <a:r>
              <a:rPr sz="1100" spc="25" dirty="0">
                <a:solidFill>
                  <a:srgbClr val="535353"/>
                </a:solidFill>
                <a:latin typeface="Microsoft Sans Serif"/>
                <a:cs typeface="Microsoft Sans Serif"/>
              </a:rPr>
              <a:t>634</a:t>
            </a:r>
            <a:endParaRPr sz="1100">
              <a:latin typeface="Microsoft Sans Serif"/>
              <a:cs typeface="Microsoft Sans Serif"/>
            </a:endParaRPr>
          </a:p>
          <a:p>
            <a:pPr marL="13335">
              <a:lnSpc>
                <a:spcPct val="100000"/>
              </a:lnSpc>
              <a:spcBef>
                <a:spcPts val="980"/>
              </a:spcBef>
            </a:pPr>
            <a:r>
              <a:rPr sz="1100" spc="25" dirty="0">
                <a:solidFill>
                  <a:srgbClr val="535353"/>
                </a:solidFill>
                <a:latin typeface="Microsoft Sans Serif"/>
                <a:cs typeface="Microsoft Sans Serif"/>
              </a:rPr>
              <a:t>591</a:t>
            </a:r>
            <a:endParaRPr sz="1100">
              <a:latin typeface="Microsoft Sans Serif"/>
              <a:cs typeface="Microsoft Sans Serif"/>
            </a:endParaRPr>
          </a:p>
          <a:p>
            <a:pPr marL="12700">
              <a:lnSpc>
                <a:spcPct val="100000"/>
              </a:lnSpc>
              <a:spcBef>
                <a:spcPts val="985"/>
              </a:spcBef>
            </a:pPr>
            <a:r>
              <a:rPr sz="1100" spc="25" dirty="0">
                <a:solidFill>
                  <a:srgbClr val="535353"/>
                </a:solidFill>
                <a:latin typeface="Microsoft Sans Serif"/>
                <a:cs typeface="Microsoft Sans Serif"/>
              </a:rPr>
              <a:t>587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58" name="object 58"/>
          <p:cNvSpPr txBox="1"/>
          <p:nvPr/>
        </p:nvSpPr>
        <p:spPr>
          <a:xfrm>
            <a:off x="3589337" y="2133600"/>
            <a:ext cx="838200" cy="193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spc="45" dirty="0">
                <a:solidFill>
                  <a:srgbClr val="535353"/>
                </a:solidFill>
                <a:latin typeface="Microsoft Sans Serif"/>
                <a:cs typeface="Microsoft Sans Serif"/>
              </a:rPr>
              <a:t>Education,…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59" name="object 59"/>
          <p:cNvSpPr txBox="1"/>
          <p:nvPr/>
        </p:nvSpPr>
        <p:spPr>
          <a:xfrm>
            <a:off x="3530600" y="2429255"/>
            <a:ext cx="902335" cy="193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spc="60" dirty="0">
                <a:solidFill>
                  <a:srgbClr val="535353"/>
                </a:solidFill>
                <a:latin typeface="Microsoft Sans Serif"/>
                <a:cs typeface="Microsoft Sans Serif"/>
              </a:rPr>
              <a:t>Information…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60" name="object 60"/>
          <p:cNvSpPr txBox="1"/>
          <p:nvPr/>
        </p:nvSpPr>
        <p:spPr>
          <a:xfrm>
            <a:off x="3511612" y="2721864"/>
            <a:ext cx="930275" cy="193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spc="45" dirty="0">
                <a:solidFill>
                  <a:srgbClr val="535353"/>
                </a:solidFill>
                <a:latin typeface="Microsoft Sans Serif"/>
                <a:cs typeface="Microsoft Sans Serif"/>
              </a:rPr>
              <a:t>M</a:t>
            </a:r>
            <a:r>
              <a:rPr sz="1100" spc="20" dirty="0">
                <a:solidFill>
                  <a:srgbClr val="535353"/>
                </a:solidFill>
                <a:latin typeface="Microsoft Sans Serif"/>
                <a:cs typeface="Microsoft Sans Serif"/>
              </a:rPr>
              <a:t>a</a:t>
            </a:r>
            <a:r>
              <a:rPr sz="1100" spc="-15" dirty="0">
                <a:solidFill>
                  <a:srgbClr val="535353"/>
                </a:solidFill>
                <a:latin typeface="Microsoft Sans Serif"/>
                <a:cs typeface="Microsoft Sans Serif"/>
              </a:rPr>
              <a:t>nu</a:t>
            </a:r>
            <a:r>
              <a:rPr sz="1100" spc="85" dirty="0">
                <a:solidFill>
                  <a:srgbClr val="535353"/>
                </a:solidFill>
                <a:latin typeface="Microsoft Sans Serif"/>
                <a:cs typeface="Microsoft Sans Serif"/>
              </a:rPr>
              <a:t>f</a:t>
            </a:r>
            <a:r>
              <a:rPr sz="1100" spc="-15" dirty="0">
                <a:solidFill>
                  <a:srgbClr val="535353"/>
                </a:solidFill>
                <a:latin typeface="Microsoft Sans Serif"/>
                <a:cs typeface="Microsoft Sans Serif"/>
              </a:rPr>
              <a:t>a</a:t>
            </a:r>
            <a:r>
              <a:rPr sz="1100" spc="-55" dirty="0">
                <a:solidFill>
                  <a:srgbClr val="535353"/>
                </a:solidFill>
                <a:latin typeface="Microsoft Sans Serif"/>
                <a:cs typeface="Microsoft Sans Serif"/>
              </a:rPr>
              <a:t>c</a:t>
            </a:r>
            <a:r>
              <a:rPr sz="1100" spc="90" dirty="0">
                <a:solidFill>
                  <a:srgbClr val="535353"/>
                </a:solidFill>
                <a:latin typeface="Microsoft Sans Serif"/>
                <a:cs typeface="Microsoft Sans Serif"/>
              </a:rPr>
              <a:t>t</a:t>
            </a:r>
            <a:r>
              <a:rPr sz="1100" spc="-15" dirty="0">
                <a:solidFill>
                  <a:srgbClr val="535353"/>
                </a:solidFill>
                <a:latin typeface="Microsoft Sans Serif"/>
                <a:cs typeface="Microsoft Sans Serif"/>
              </a:rPr>
              <a:t>u</a:t>
            </a:r>
            <a:r>
              <a:rPr sz="1100" spc="25" dirty="0">
                <a:solidFill>
                  <a:srgbClr val="535353"/>
                </a:solidFill>
                <a:latin typeface="Microsoft Sans Serif"/>
                <a:cs typeface="Microsoft Sans Serif"/>
              </a:rPr>
              <a:t>r</a:t>
            </a:r>
            <a:r>
              <a:rPr sz="1100" spc="275" dirty="0">
                <a:solidFill>
                  <a:srgbClr val="535353"/>
                </a:solidFill>
                <a:latin typeface="Microsoft Sans Serif"/>
                <a:cs typeface="Microsoft Sans Serif"/>
              </a:rPr>
              <a:t>i…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61" name="object 61"/>
          <p:cNvSpPr txBox="1"/>
          <p:nvPr/>
        </p:nvSpPr>
        <p:spPr>
          <a:xfrm>
            <a:off x="3696717" y="3014471"/>
            <a:ext cx="736600" cy="193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spc="70" dirty="0">
                <a:solidFill>
                  <a:srgbClr val="535353"/>
                </a:solidFill>
                <a:latin typeface="Microsoft Sans Serif"/>
                <a:cs typeface="Microsoft Sans Serif"/>
              </a:rPr>
              <a:t>Banking/…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62" name="object 62"/>
          <p:cNvSpPr txBox="1"/>
          <p:nvPr/>
        </p:nvSpPr>
        <p:spPr>
          <a:xfrm>
            <a:off x="3486024" y="3310128"/>
            <a:ext cx="812165" cy="193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spc="10" dirty="0">
                <a:solidFill>
                  <a:srgbClr val="535353"/>
                </a:solidFill>
                <a:latin typeface="Microsoft Sans Serif"/>
                <a:cs typeface="Microsoft Sans Serif"/>
              </a:rPr>
              <a:t>E</a:t>
            </a:r>
            <a:r>
              <a:rPr sz="1100" spc="-70" dirty="0">
                <a:solidFill>
                  <a:srgbClr val="535353"/>
                </a:solidFill>
                <a:latin typeface="Microsoft Sans Serif"/>
                <a:cs typeface="Microsoft Sans Serif"/>
              </a:rPr>
              <a:t>n</a:t>
            </a:r>
            <a:r>
              <a:rPr sz="1100" spc="80" dirty="0">
                <a:solidFill>
                  <a:srgbClr val="535353"/>
                </a:solidFill>
                <a:latin typeface="Microsoft Sans Serif"/>
                <a:cs typeface="Microsoft Sans Serif"/>
              </a:rPr>
              <a:t>g</a:t>
            </a:r>
            <a:r>
              <a:rPr sz="1100" spc="40" dirty="0">
                <a:solidFill>
                  <a:srgbClr val="535353"/>
                </a:solidFill>
                <a:latin typeface="Microsoft Sans Serif"/>
                <a:cs typeface="Microsoft Sans Serif"/>
              </a:rPr>
              <a:t>i</a:t>
            </a:r>
            <a:r>
              <a:rPr sz="1100" spc="-15" dirty="0">
                <a:solidFill>
                  <a:srgbClr val="535353"/>
                </a:solidFill>
                <a:latin typeface="Microsoft Sans Serif"/>
                <a:cs typeface="Microsoft Sans Serif"/>
              </a:rPr>
              <a:t>ne</a:t>
            </a:r>
            <a:r>
              <a:rPr sz="1100" spc="85" dirty="0">
                <a:solidFill>
                  <a:srgbClr val="535353"/>
                </a:solidFill>
                <a:latin typeface="Microsoft Sans Serif"/>
                <a:cs typeface="Microsoft Sans Serif"/>
              </a:rPr>
              <a:t>e</a:t>
            </a:r>
            <a:r>
              <a:rPr sz="1100" spc="25" dirty="0">
                <a:solidFill>
                  <a:srgbClr val="535353"/>
                </a:solidFill>
                <a:latin typeface="Microsoft Sans Serif"/>
                <a:cs typeface="Microsoft Sans Serif"/>
              </a:rPr>
              <a:t>r</a:t>
            </a:r>
            <a:r>
              <a:rPr sz="1100" spc="-60" dirty="0">
                <a:solidFill>
                  <a:srgbClr val="535353"/>
                </a:solidFill>
                <a:latin typeface="Microsoft Sans Serif"/>
                <a:cs typeface="Microsoft Sans Serif"/>
              </a:rPr>
              <a:t>i</a:t>
            </a:r>
            <a:r>
              <a:rPr sz="1100" spc="85" dirty="0">
                <a:solidFill>
                  <a:srgbClr val="535353"/>
                </a:solidFill>
                <a:latin typeface="Microsoft Sans Serif"/>
                <a:cs typeface="Microsoft Sans Serif"/>
              </a:rPr>
              <a:t>n</a:t>
            </a:r>
            <a:r>
              <a:rPr sz="1100" spc="80" dirty="0">
                <a:solidFill>
                  <a:srgbClr val="535353"/>
                </a:solidFill>
                <a:latin typeface="Microsoft Sans Serif"/>
                <a:cs typeface="Microsoft Sans Serif"/>
              </a:rPr>
              <a:t>g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63" name="object 63"/>
          <p:cNvSpPr txBox="1"/>
          <p:nvPr/>
        </p:nvSpPr>
        <p:spPr>
          <a:xfrm>
            <a:off x="3498467" y="3602735"/>
            <a:ext cx="939800" cy="193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spc="50" dirty="0">
                <a:solidFill>
                  <a:srgbClr val="535353"/>
                </a:solidFill>
                <a:latin typeface="Microsoft Sans Serif"/>
                <a:cs typeface="Microsoft Sans Serif"/>
              </a:rPr>
              <a:t>Transportati…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64" name="object 64"/>
          <p:cNvSpPr txBox="1"/>
          <p:nvPr/>
        </p:nvSpPr>
        <p:spPr>
          <a:xfrm>
            <a:off x="3422840" y="3895344"/>
            <a:ext cx="1686560" cy="16713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  <a:tabLst>
                <a:tab pos="1287145" algn="l"/>
              </a:tabLst>
            </a:pPr>
            <a:r>
              <a:rPr sz="1100" spc="15" dirty="0">
                <a:solidFill>
                  <a:srgbClr val="535353"/>
                </a:solidFill>
                <a:latin typeface="Microsoft Sans Serif"/>
                <a:cs typeface="Microsoft Sans Serif"/>
              </a:rPr>
              <a:t>Construction	</a:t>
            </a:r>
            <a:r>
              <a:rPr sz="1650" spc="22" baseline="-42929" dirty="0">
                <a:solidFill>
                  <a:srgbClr val="535353"/>
                </a:solidFill>
                <a:latin typeface="Microsoft Sans Serif"/>
                <a:cs typeface="Microsoft Sans Serif"/>
              </a:rPr>
              <a:t>1,057</a:t>
            </a:r>
            <a:endParaRPr sz="1650" baseline="-42929">
              <a:latin typeface="Microsoft Sans Serif"/>
              <a:cs typeface="Microsoft Sans Serif"/>
            </a:endParaRPr>
          </a:p>
          <a:p>
            <a:pPr marR="128270" algn="r">
              <a:lnSpc>
                <a:spcPct val="100000"/>
              </a:lnSpc>
              <a:spcBef>
                <a:spcPts val="1080"/>
              </a:spcBef>
              <a:tabLst>
                <a:tab pos="800100" algn="l"/>
              </a:tabLst>
            </a:pPr>
            <a:r>
              <a:rPr sz="1650" spc="-15" baseline="2525" dirty="0">
                <a:solidFill>
                  <a:srgbClr val="535353"/>
                </a:solidFill>
                <a:latin typeface="Microsoft Sans Serif"/>
                <a:cs typeface="Microsoft Sans Serif"/>
              </a:rPr>
              <a:t>Retail	</a:t>
            </a:r>
            <a:r>
              <a:rPr sz="1100" spc="25" dirty="0">
                <a:solidFill>
                  <a:srgbClr val="535353"/>
                </a:solidFill>
                <a:latin typeface="Microsoft Sans Serif"/>
                <a:cs typeface="Microsoft Sans Serif"/>
              </a:rPr>
              <a:t>977</a:t>
            </a:r>
            <a:endParaRPr sz="1100">
              <a:latin typeface="Microsoft Sans Serif"/>
              <a:cs typeface="Microsoft Sans Serif"/>
            </a:endParaRPr>
          </a:p>
          <a:p>
            <a:pPr marR="167005" algn="r">
              <a:lnSpc>
                <a:spcPct val="100000"/>
              </a:lnSpc>
              <a:spcBef>
                <a:spcPts val="980"/>
              </a:spcBef>
              <a:tabLst>
                <a:tab pos="783590" algn="l"/>
              </a:tabLst>
            </a:pPr>
            <a:r>
              <a:rPr sz="1650" spc="135" baseline="2525" dirty="0">
                <a:solidFill>
                  <a:srgbClr val="535353"/>
                </a:solidFill>
                <a:latin typeface="Microsoft Sans Serif"/>
                <a:cs typeface="Microsoft Sans Serif"/>
              </a:rPr>
              <a:t>Food,…	</a:t>
            </a:r>
            <a:r>
              <a:rPr sz="1100" spc="25" dirty="0">
                <a:solidFill>
                  <a:srgbClr val="535353"/>
                </a:solidFill>
                <a:latin typeface="Microsoft Sans Serif"/>
                <a:cs typeface="Microsoft Sans Serif"/>
              </a:rPr>
              <a:t>783</a:t>
            </a:r>
            <a:endParaRPr sz="1100">
              <a:latin typeface="Microsoft Sans Serif"/>
              <a:cs typeface="Microsoft Sans Serif"/>
            </a:endParaRPr>
          </a:p>
          <a:p>
            <a:pPr marR="182880" algn="r">
              <a:lnSpc>
                <a:spcPct val="100000"/>
              </a:lnSpc>
              <a:spcBef>
                <a:spcPts val="1010"/>
              </a:spcBef>
              <a:tabLst>
                <a:tab pos="1083945" algn="l"/>
              </a:tabLst>
            </a:pPr>
            <a:r>
              <a:rPr sz="1650" spc="7" baseline="5050" dirty="0">
                <a:solidFill>
                  <a:srgbClr val="535353"/>
                </a:solidFill>
                <a:latin typeface="Microsoft Sans Serif"/>
                <a:cs typeface="Microsoft Sans Serif"/>
              </a:rPr>
              <a:t>Healthcare	</a:t>
            </a:r>
            <a:r>
              <a:rPr sz="1100" spc="25" dirty="0">
                <a:solidFill>
                  <a:srgbClr val="535353"/>
                </a:solidFill>
                <a:latin typeface="Microsoft Sans Serif"/>
                <a:cs typeface="Microsoft Sans Serif"/>
              </a:rPr>
              <a:t>705</a:t>
            </a:r>
            <a:endParaRPr sz="1100">
              <a:latin typeface="Microsoft Sans Serif"/>
              <a:cs typeface="Microsoft Sans Serif"/>
            </a:endParaRPr>
          </a:p>
          <a:p>
            <a:pPr marR="189865" algn="r">
              <a:lnSpc>
                <a:spcPct val="100000"/>
              </a:lnSpc>
              <a:spcBef>
                <a:spcPts val="985"/>
              </a:spcBef>
              <a:tabLst>
                <a:tab pos="937894" algn="l"/>
              </a:tabLst>
            </a:pPr>
            <a:r>
              <a:rPr sz="1650" spc="44" baseline="2525" dirty="0">
                <a:solidFill>
                  <a:srgbClr val="535353"/>
                </a:solidFill>
                <a:latin typeface="Microsoft Sans Serif"/>
                <a:cs typeface="Microsoft Sans Serif"/>
              </a:rPr>
              <a:t>Business…	</a:t>
            </a:r>
            <a:r>
              <a:rPr sz="1100" spc="25" dirty="0">
                <a:solidFill>
                  <a:srgbClr val="535353"/>
                </a:solidFill>
                <a:latin typeface="Microsoft Sans Serif"/>
                <a:cs typeface="Microsoft Sans Serif"/>
              </a:rPr>
              <a:t>668</a:t>
            </a:r>
            <a:endParaRPr sz="1100">
              <a:latin typeface="Microsoft Sans Serif"/>
              <a:cs typeface="Microsoft Sans Serif"/>
            </a:endParaRPr>
          </a:p>
          <a:p>
            <a:pPr marR="190500" algn="r">
              <a:lnSpc>
                <a:spcPct val="100000"/>
              </a:lnSpc>
              <a:spcBef>
                <a:spcPts val="985"/>
              </a:spcBef>
            </a:pPr>
            <a:r>
              <a:rPr sz="1100" spc="25" dirty="0">
                <a:solidFill>
                  <a:srgbClr val="535353"/>
                </a:solidFill>
                <a:latin typeface="Microsoft Sans Serif"/>
                <a:cs typeface="Microsoft Sans Serif"/>
              </a:rPr>
              <a:t>667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65" name="object 65"/>
          <p:cNvSpPr txBox="1"/>
          <p:nvPr/>
        </p:nvSpPr>
        <p:spPr>
          <a:xfrm>
            <a:off x="3498533" y="5364479"/>
            <a:ext cx="939800" cy="4857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spc="50" dirty="0">
                <a:solidFill>
                  <a:srgbClr val="535353"/>
                </a:solidFill>
                <a:latin typeface="Microsoft Sans Serif"/>
                <a:cs typeface="Microsoft Sans Serif"/>
              </a:rPr>
              <a:t>A</a:t>
            </a:r>
            <a:r>
              <a:rPr sz="1100" spc="-40" dirty="0">
                <a:solidFill>
                  <a:srgbClr val="535353"/>
                </a:solidFill>
                <a:latin typeface="Microsoft Sans Serif"/>
                <a:cs typeface="Microsoft Sans Serif"/>
              </a:rPr>
              <a:t>c</a:t>
            </a:r>
            <a:r>
              <a:rPr sz="1100" spc="45" dirty="0">
                <a:solidFill>
                  <a:srgbClr val="535353"/>
                </a:solidFill>
                <a:latin typeface="Microsoft Sans Serif"/>
                <a:cs typeface="Microsoft Sans Serif"/>
              </a:rPr>
              <a:t>c</a:t>
            </a:r>
            <a:r>
              <a:rPr sz="1100" spc="-15" dirty="0">
                <a:solidFill>
                  <a:srgbClr val="535353"/>
                </a:solidFill>
                <a:latin typeface="Microsoft Sans Serif"/>
                <a:cs typeface="Microsoft Sans Serif"/>
              </a:rPr>
              <a:t>o</a:t>
            </a:r>
            <a:r>
              <a:rPr sz="1100" spc="85" dirty="0">
                <a:solidFill>
                  <a:srgbClr val="535353"/>
                </a:solidFill>
                <a:latin typeface="Microsoft Sans Serif"/>
                <a:cs typeface="Microsoft Sans Serif"/>
              </a:rPr>
              <a:t>u</a:t>
            </a:r>
            <a:r>
              <a:rPr sz="1100" spc="-15" dirty="0">
                <a:solidFill>
                  <a:srgbClr val="535353"/>
                </a:solidFill>
                <a:latin typeface="Microsoft Sans Serif"/>
                <a:cs typeface="Microsoft Sans Serif"/>
              </a:rPr>
              <a:t>n</a:t>
            </a:r>
            <a:r>
              <a:rPr sz="1100" spc="90" dirty="0">
                <a:solidFill>
                  <a:srgbClr val="535353"/>
                </a:solidFill>
                <a:latin typeface="Microsoft Sans Serif"/>
                <a:cs typeface="Microsoft Sans Serif"/>
              </a:rPr>
              <a:t>t</a:t>
            </a:r>
            <a:r>
              <a:rPr sz="1100" spc="-60" dirty="0">
                <a:solidFill>
                  <a:srgbClr val="535353"/>
                </a:solidFill>
                <a:latin typeface="Microsoft Sans Serif"/>
                <a:cs typeface="Microsoft Sans Serif"/>
              </a:rPr>
              <a:t>i</a:t>
            </a:r>
            <a:r>
              <a:rPr sz="1100" spc="85" dirty="0">
                <a:solidFill>
                  <a:srgbClr val="535353"/>
                </a:solidFill>
                <a:latin typeface="Microsoft Sans Serif"/>
                <a:cs typeface="Microsoft Sans Serif"/>
              </a:rPr>
              <a:t>n</a:t>
            </a:r>
            <a:r>
              <a:rPr sz="1100" spc="80" dirty="0">
                <a:solidFill>
                  <a:srgbClr val="535353"/>
                </a:solidFill>
                <a:latin typeface="Microsoft Sans Serif"/>
                <a:cs typeface="Microsoft Sans Serif"/>
              </a:rPr>
              <a:t>g</a:t>
            </a:r>
            <a:r>
              <a:rPr sz="1100" spc="-10" dirty="0">
                <a:solidFill>
                  <a:srgbClr val="535353"/>
                </a:solidFill>
                <a:latin typeface="Microsoft Sans Serif"/>
                <a:cs typeface="Microsoft Sans Serif"/>
              </a:rPr>
              <a:t>,</a:t>
            </a:r>
            <a:r>
              <a:rPr sz="1100" spc="475" dirty="0">
                <a:solidFill>
                  <a:srgbClr val="535353"/>
                </a:solidFill>
                <a:latin typeface="Microsoft Sans Serif"/>
                <a:cs typeface="Microsoft Sans Serif"/>
              </a:rPr>
              <a:t>…</a:t>
            </a:r>
            <a:endParaRPr sz="1100">
              <a:latin typeface="Microsoft Sans Serif"/>
              <a:cs typeface="Microsoft Sans Serif"/>
            </a:endParaRPr>
          </a:p>
          <a:p>
            <a:pPr marL="57785">
              <a:lnSpc>
                <a:spcPct val="100000"/>
              </a:lnSpc>
              <a:spcBef>
                <a:spcPts val="985"/>
              </a:spcBef>
            </a:pPr>
            <a:r>
              <a:rPr sz="1100" spc="55" dirty="0">
                <a:solidFill>
                  <a:srgbClr val="535353"/>
                </a:solidFill>
                <a:latin typeface="Microsoft Sans Serif"/>
                <a:cs typeface="Microsoft Sans Serif"/>
              </a:rPr>
              <a:t>Hospitality/…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66" name="object 66"/>
          <p:cNvSpPr txBox="1"/>
          <p:nvPr/>
        </p:nvSpPr>
        <p:spPr>
          <a:xfrm>
            <a:off x="3572572" y="5952744"/>
            <a:ext cx="727710" cy="193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spc="-30" dirty="0">
                <a:solidFill>
                  <a:srgbClr val="535353"/>
                </a:solidFill>
                <a:latin typeface="Microsoft Sans Serif"/>
                <a:cs typeface="Microsoft Sans Serif"/>
              </a:rPr>
              <a:t>R</a:t>
            </a:r>
            <a:r>
              <a:rPr sz="1100" spc="-85" dirty="0">
                <a:solidFill>
                  <a:srgbClr val="535353"/>
                </a:solidFill>
                <a:latin typeface="Microsoft Sans Serif"/>
                <a:cs typeface="Microsoft Sans Serif"/>
              </a:rPr>
              <a:t>e</a:t>
            </a:r>
            <a:r>
              <a:rPr sz="1100" spc="-15" dirty="0">
                <a:solidFill>
                  <a:srgbClr val="535353"/>
                </a:solidFill>
                <a:latin typeface="Microsoft Sans Serif"/>
                <a:cs typeface="Microsoft Sans Serif"/>
              </a:rPr>
              <a:t>a</a:t>
            </a:r>
            <a:r>
              <a:rPr sz="1100" spc="25" dirty="0">
                <a:solidFill>
                  <a:srgbClr val="535353"/>
                </a:solidFill>
                <a:latin typeface="Microsoft Sans Serif"/>
                <a:cs typeface="Microsoft Sans Serif"/>
              </a:rPr>
              <a:t>l</a:t>
            </a:r>
            <a:r>
              <a:rPr sz="1100" spc="-75" dirty="0">
                <a:solidFill>
                  <a:srgbClr val="535353"/>
                </a:solidFill>
                <a:latin typeface="Microsoft Sans Serif"/>
                <a:cs typeface="Microsoft Sans Serif"/>
              </a:rPr>
              <a:t> </a:t>
            </a:r>
            <a:r>
              <a:rPr sz="1100" spc="-40" dirty="0">
                <a:solidFill>
                  <a:srgbClr val="535353"/>
                </a:solidFill>
                <a:latin typeface="Microsoft Sans Serif"/>
                <a:cs typeface="Microsoft Sans Serif"/>
              </a:rPr>
              <a:t>E</a:t>
            </a:r>
            <a:r>
              <a:rPr sz="1100" spc="-55" dirty="0">
                <a:solidFill>
                  <a:srgbClr val="535353"/>
                </a:solidFill>
                <a:latin typeface="Microsoft Sans Serif"/>
                <a:cs typeface="Microsoft Sans Serif"/>
              </a:rPr>
              <a:t>s</a:t>
            </a:r>
            <a:r>
              <a:rPr sz="1100" spc="-10" dirty="0">
                <a:solidFill>
                  <a:srgbClr val="535353"/>
                </a:solidFill>
                <a:latin typeface="Microsoft Sans Serif"/>
                <a:cs typeface="Microsoft Sans Serif"/>
              </a:rPr>
              <a:t>t</a:t>
            </a:r>
            <a:r>
              <a:rPr sz="1100" spc="-15" dirty="0">
                <a:solidFill>
                  <a:srgbClr val="535353"/>
                </a:solidFill>
                <a:latin typeface="Microsoft Sans Serif"/>
                <a:cs typeface="Microsoft Sans Serif"/>
              </a:rPr>
              <a:t>a</a:t>
            </a:r>
            <a:r>
              <a:rPr sz="1100" spc="90" dirty="0">
                <a:solidFill>
                  <a:srgbClr val="535353"/>
                </a:solidFill>
                <a:latin typeface="Microsoft Sans Serif"/>
                <a:cs typeface="Microsoft Sans Serif"/>
              </a:rPr>
              <a:t>t</a:t>
            </a:r>
            <a:r>
              <a:rPr sz="1100" spc="15" dirty="0">
                <a:solidFill>
                  <a:srgbClr val="535353"/>
                </a:solidFill>
                <a:latin typeface="Microsoft Sans Serif"/>
                <a:cs typeface="Microsoft Sans Serif"/>
              </a:rPr>
              <a:t>e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67" name="object 67"/>
          <p:cNvSpPr txBox="1"/>
          <p:nvPr/>
        </p:nvSpPr>
        <p:spPr>
          <a:xfrm>
            <a:off x="3547554" y="6245352"/>
            <a:ext cx="889000" cy="193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spc="60" dirty="0">
                <a:solidFill>
                  <a:srgbClr val="535353"/>
                </a:solidFill>
                <a:latin typeface="Microsoft Sans Serif"/>
                <a:cs typeface="Microsoft Sans Serif"/>
              </a:rPr>
              <a:t>Wholesale/…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68" name="object 68"/>
          <p:cNvSpPr txBox="1"/>
          <p:nvPr/>
        </p:nvSpPr>
        <p:spPr>
          <a:xfrm>
            <a:off x="4377261" y="1684528"/>
            <a:ext cx="250190" cy="2235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spc="130" dirty="0">
                <a:solidFill>
                  <a:srgbClr val="535353"/>
                </a:solidFill>
                <a:latin typeface="Trebuchet MS"/>
                <a:cs typeface="Trebuchet MS"/>
              </a:rPr>
              <a:t>SG</a:t>
            </a:r>
            <a:endParaRPr sz="1300">
              <a:latin typeface="Trebuchet MS"/>
              <a:cs typeface="Trebuchet MS"/>
            </a:endParaRPr>
          </a:p>
        </p:txBody>
      </p:sp>
      <p:grpSp>
        <p:nvGrpSpPr>
          <p:cNvPr id="69" name="object 69"/>
          <p:cNvGrpSpPr/>
          <p:nvPr/>
        </p:nvGrpSpPr>
        <p:grpSpPr>
          <a:xfrm>
            <a:off x="9352047" y="2095709"/>
            <a:ext cx="969010" cy="4425315"/>
            <a:chOff x="9352047" y="2095709"/>
            <a:chExt cx="969010" cy="4425315"/>
          </a:xfrm>
        </p:grpSpPr>
        <p:sp>
          <p:nvSpPr>
            <p:cNvPr id="70" name="object 70"/>
            <p:cNvSpPr/>
            <p:nvPr/>
          </p:nvSpPr>
          <p:spPr>
            <a:xfrm>
              <a:off x="9356801" y="2191511"/>
              <a:ext cx="963930" cy="4234180"/>
            </a:xfrm>
            <a:custGeom>
              <a:avLst/>
              <a:gdLst/>
              <a:ahLst/>
              <a:cxnLst/>
              <a:rect l="l" t="t" r="r" b="b"/>
              <a:pathLst>
                <a:path w="963929" h="4234180">
                  <a:moveTo>
                    <a:pt x="220014" y="4130040"/>
                  </a:moveTo>
                  <a:lnTo>
                    <a:pt x="0" y="4130040"/>
                  </a:lnTo>
                  <a:lnTo>
                    <a:pt x="0" y="4233672"/>
                  </a:lnTo>
                  <a:lnTo>
                    <a:pt x="220014" y="4233672"/>
                  </a:lnTo>
                  <a:lnTo>
                    <a:pt x="220014" y="4130040"/>
                  </a:lnTo>
                  <a:close/>
                </a:path>
                <a:path w="963929" h="4234180">
                  <a:moveTo>
                    <a:pt x="220014" y="3834384"/>
                  </a:moveTo>
                  <a:lnTo>
                    <a:pt x="0" y="3834384"/>
                  </a:lnTo>
                  <a:lnTo>
                    <a:pt x="0" y="3938016"/>
                  </a:lnTo>
                  <a:lnTo>
                    <a:pt x="220014" y="3938016"/>
                  </a:lnTo>
                  <a:lnTo>
                    <a:pt x="220014" y="3834384"/>
                  </a:lnTo>
                  <a:close/>
                </a:path>
                <a:path w="963929" h="4234180">
                  <a:moveTo>
                    <a:pt x="220014" y="3538728"/>
                  </a:moveTo>
                  <a:lnTo>
                    <a:pt x="0" y="3538728"/>
                  </a:lnTo>
                  <a:lnTo>
                    <a:pt x="0" y="3642360"/>
                  </a:lnTo>
                  <a:lnTo>
                    <a:pt x="220014" y="3642360"/>
                  </a:lnTo>
                  <a:lnTo>
                    <a:pt x="220014" y="3538728"/>
                  </a:lnTo>
                  <a:close/>
                </a:path>
                <a:path w="963929" h="4234180">
                  <a:moveTo>
                    <a:pt x="235254" y="3243072"/>
                  </a:moveTo>
                  <a:lnTo>
                    <a:pt x="0" y="3243072"/>
                  </a:lnTo>
                  <a:lnTo>
                    <a:pt x="0" y="3349752"/>
                  </a:lnTo>
                  <a:lnTo>
                    <a:pt x="235254" y="3349752"/>
                  </a:lnTo>
                  <a:lnTo>
                    <a:pt x="235254" y="3243072"/>
                  </a:lnTo>
                  <a:close/>
                </a:path>
                <a:path w="963929" h="4234180">
                  <a:moveTo>
                    <a:pt x="268782" y="2950464"/>
                  </a:moveTo>
                  <a:lnTo>
                    <a:pt x="0" y="2950464"/>
                  </a:lnTo>
                  <a:lnTo>
                    <a:pt x="0" y="3054096"/>
                  </a:lnTo>
                  <a:lnTo>
                    <a:pt x="268782" y="3054096"/>
                  </a:lnTo>
                  <a:lnTo>
                    <a:pt x="268782" y="2950464"/>
                  </a:lnTo>
                  <a:close/>
                </a:path>
                <a:path w="963929" h="4234180">
                  <a:moveTo>
                    <a:pt x="274878" y="2654808"/>
                  </a:moveTo>
                  <a:lnTo>
                    <a:pt x="0" y="2654808"/>
                  </a:lnTo>
                  <a:lnTo>
                    <a:pt x="0" y="2758440"/>
                  </a:lnTo>
                  <a:lnTo>
                    <a:pt x="274878" y="2758440"/>
                  </a:lnTo>
                  <a:lnTo>
                    <a:pt x="274878" y="2654808"/>
                  </a:lnTo>
                  <a:close/>
                </a:path>
                <a:path w="963929" h="4234180">
                  <a:moveTo>
                    <a:pt x="308406" y="2359152"/>
                  </a:moveTo>
                  <a:lnTo>
                    <a:pt x="0" y="2359152"/>
                  </a:lnTo>
                  <a:lnTo>
                    <a:pt x="0" y="2462784"/>
                  </a:lnTo>
                  <a:lnTo>
                    <a:pt x="308406" y="2462784"/>
                  </a:lnTo>
                  <a:lnTo>
                    <a:pt x="308406" y="2359152"/>
                  </a:lnTo>
                  <a:close/>
                </a:path>
                <a:path w="963929" h="4234180">
                  <a:moveTo>
                    <a:pt x="326694" y="2063496"/>
                  </a:moveTo>
                  <a:lnTo>
                    <a:pt x="0" y="2063496"/>
                  </a:lnTo>
                  <a:lnTo>
                    <a:pt x="0" y="2170176"/>
                  </a:lnTo>
                  <a:lnTo>
                    <a:pt x="326694" y="2170176"/>
                  </a:lnTo>
                  <a:lnTo>
                    <a:pt x="326694" y="2063496"/>
                  </a:lnTo>
                  <a:close/>
                </a:path>
                <a:path w="963929" h="4234180">
                  <a:moveTo>
                    <a:pt x="344982" y="1767840"/>
                  </a:moveTo>
                  <a:lnTo>
                    <a:pt x="0" y="1767840"/>
                  </a:lnTo>
                  <a:lnTo>
                    <a:pt x="0" y="1874520"/>
                  </a:lnTo>
                  <a:lnTo>
                    <a:pt x="344982" y="1874520"/>
                  </a:lnTo>
                  <a:lnTo>
                    <a:pt x="344982" y="1767840"/>
                  </a:lnTo>
                  <a:close/>
                </a:path>
                <a:path w="963929" h="4234180">
                  <a:moveTo>
                    <a:pt x="442518" y="1475232"/>
                  </a:moveTo>
                  <a:lnTo>
                    <a:pt x="0" y="1475232"/>
                  </a:lnTo>
                  <a:lnTo>
                    <a:pt x="0" y="1578864"/>
                  </a:lnTo>
                  <a:lnTo>
                    <a:pt x="442518" y="1578864"/>
                  </a:lnTo>
                  <a:lnTo>
                    <a:pt x="442518" y="1475232"/>
                  </a:lnTo>
                  <a:close/>
                </a:path>
                <a:path w="963929" h="4234180">
                  <a:moveTo>
                    <a:pt x="521766" y="1179576"/>
                  </a:moveTo>
                  <a:lnTo>
                    <a:pt x="0" y="1179576"/>
                  </a:lnTo>
                  <a:lnTo>
                    <a:pt x="0" y="1283208"/>
                  </a:lnTo>
                  <a:lnTo>
                    <a:pt x="521766" y="1283208"/>
                  </a:lnTo>
                  <a:lnTo>
                    <a:pt x="521766" y="1179576"/>
                  </a:lnTo>
                  <a:close/>
                </a:path>
                <a:path w="963929" h="4234180">
                  <a:moveTo>
                    <a:pt x="619302" y="883920"/>
                  </a:moveTo>
                  <a:lnTo>
                    <a:pt x="0" y="883920"/>
                  </a:lnTo>
                  <a:lnTo>
                    <a:pt x="0" y="987552"/>
                  </a:lnTo>
                  <a:lnTo>
                    <a:pt x="619302" y="987552"/>
                  </a:lnTo>
                  <a:lnTo>
                    <a:pt x="619302" y="883920"/>
                  </a:lnTo>
                  <a:close/>
                </a:path>
                <a:path w="963929" h="4234180">
                  <a:moveTo>
                    <a:pt x="649782" y="588264"/>
                  </a:moveTo>
                  <a:lnTo>
                    <a:pt x="0" y="588264"/>
                  </a:lnTo>
                  <a:lnTo>
                    <a:pt x="0" y="694944"/>
                  </a:lnTo>
                  <a:lnTo>
                    <a:pt x="649782" y="694944"/>
                  </a:lnTo>
                  <a:lnTo>
                    <a:pt x="649782" y="588264"/>
                  </a:lnTo>
                  <a:close/>
                </a:path>
                <a:path w="963929" h="4234180">
                  <a:moveTo>
                    <a:pt x="780846" y="295656"/>
                  </a:moveTo>
                  <a:lnTo>
                    <a:pt x="0" y="295656"/>
                  </a:lnTo>
                  <a:lnTo>
                    <a:pt x="0" y="399288"/>
                  </a:lnTo>
                  <a:lnTo>
                    <a:pt x="780846" y="399288"/>
                  </a:lnTo>
                  <a:lnTo>
                    <a:pt x="780846" y="295656"/>
                  </a:lnTo>
                  <a:close/>
                </a:path>
                <a:path w="963929" h="4234180">
                  <a:moveTo>
                    <a:pt x="963726" y="0"/>
                  </a:moveTo>
                  <a:lnTo>
                    <a:pt x="0" y="0"/>
                  </a:lnTo>
                  <a:lnTo>
                    <a:pt x="0" y="103632"/>
                  </a:lnTo>
                  <a:lnTo>
                    <a:pt x="963726" y="103632"/>
                  </a:lnTo>
                  <a:lnTo>
                    <a:pt x="963726" y="0"/>
                  </a:lnTo>
                  <a:close/>
                </a:path>
              </a:pathLst>
            </a:custGeom>
            <a:solidFill>
              <a:srgbClr val="7D4E6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1" name="object 71"/>
            <p:cNvSpPr/>
            <p:nvPr/>
          </p:nvSpPr>
          <p:spPr>
            <a:xfrm>
              <a:off x="9356810" y="2095709"/>
              <a:ext cx="0" cy="4425315"/>
            </a:xfrm>
            <a:custGeom>
              <a:avLst/>
              <a:gdLst/>
              <a:ahLst/>
              <a:cxnLst/>
              <a:rect l="l" t="t" r="r" b="b"/>
              <a:pathLst>
                <a:path h="4425315">
                  <a:moveTo>
                    <a:pt x="0" y="0"/>
                  </a:moveTo>
                  <a:lnTo>
                    <a:pt x="1" y="4424810"/>
                  </a:lnTo>
                </a:path>
              </a:pathLst>
            </a:custGeom>
            <a:ln w="9525">
              <a:solidFill>
                <a:srgbClr val="E2E2E2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2" name="object 72"/>
          <p:cNvSpPr txBox="1"/>
          <p:nvPr/>
        </p:nvSpPr>
        <p:spPr>
          <a:xfrm>
            <a:off x="10371072" y="2133600"/>
            <a:ext cx="386080" cy="193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spc="15" dirty="0">
                <a:solidFill>
                  <a:srgbClr val="535353"/>
                </a:solidFill>
                <a:latin typeface="Microsoft Sans Serif"/>
                <a:cs typeface="Microsoft Sans Serif"/>
              </a:rPr>
              <a:t>1,123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73" name="object 73"/>
          <p:cNvSpPr txBox="1"/>
          <p:nvPr/>
        </p:nvSpPr>
        <p:spPr>
          <a:xfrm>
            <a:off x="10236995" y="2429255"/>
            <a:ext cx="268605" cy="193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spc="25" dirty="0">
                <a:solidFill>
                  <a:srgbClr val="535353"/>
                </a:solidFill>
                <a:latin typeface="Microsoft Sans Serif"/>
                <a:cs typeface="Microsoft Sans Serif"/>
              </a:rPr>
              <a:t>912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74" name="object 74"/>
          <p:cNvSpPr txBox="1"/>
          <p:nvPr/>
        </p:nvSpPr>
        <p:spPr>
          <a:xfrm>
            <a:off x="10074127" y="2724911"/>
            <a:ext cx="299720" cy="48895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43180">
              <a:lnSpc>
                <a:spcPct val="100000"/>
              </a:lnSpc>
              <a:spcBef>
                <a:spcPts val="100"/>
              </a:spcBef>
            </a:pPr>
            <a:r>
              <a:rPr sz="1100" spc="25" dirty="0">
                <a:solidFill>
                  <a:srgbClr val="535353"/>
                </a:solidFill>
                <a:latin typeface="Microsoft Sans Serif"/>
                <a:cs typeface="Microsoft Sans Serif"/>
              </a:rPr>
              <a:t>758</a:t>
            </a:r>
            <a:endParaRPr sz="1100">
              <a:latin typeface="Microsoft Sans Serif"/>
              <a:cs typeface="Microsoft Sans Serif"/>
            </a:endParaRPr>
          </a:p>
          <a:p>
            <a:pPr marL="12700">
              <a:lnSpc>
                <a:spcPct val="100000"/>
              </a:lnSpc>
              <a:spcBef>
                <a:spcPts val="1005"/>
              </a:spcBef>
            </a:pPr>
            <a:r>
              <a:rPr sz="1100" spc="25" dirty="0">
                <a:solidFill>
                  <a:srgbClr val="535353"/>
                </a:solidFill>
                <a:latin typeface="Microsoft Sans Serif"/>
                <a:cs typeface="Microsoft Sans Serif"/>
              </a:rPr>
              <a:t>722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75" name="object 75"/>
          <p:cNvSpPr txBox="1"/>
          <p:nvPr/>
        </p:nvSpPr>
        <p:spPr>
          <a:xfrm>
            <a:off x="9896689" y="3316223"/>
            <a:ext cx="350520" cy="4857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93980">
              <a:lnSpc>
                <a:spcPct val="100000"/>
              </a:lnSpc>
              <a:spcBef>
                <a:spcPts val="100"/>
              </a:spcBef>
            </a:pPr>
            <a:r>
              <a:rPr sz="1100" spc="25" dirty="0">
                <a:solidFill>
                  <a:srgbClr val="535353"/>
                </a:solidFill>
                <a:latin typeface="Microsoft Sans Serif"/>
                <a:cs typeface="Microsoft Sans Serif"/>
              </a:rPr>
              <a:t>610</a:t>
            </a:r>
            <a:endParaRPr sz="1100">
              <a:latin typeface="Microsoft Sans Serif"/>
              <a:cs typeface="Microsoft Sans Serif"/>
            </a:endParaRPr>
          </a:p>
          <a:p>
            <a:pPr marL="12700">
              <a:lnSpc>
                <a:spcPct val="100000"/>
              </a:lnSpc>
              <a:spcBef>
                <a:spcPts val="985"/>
              </a:spcBef>
            </a:pPr>
            <a:r>
              <a:rPr sz="1100" spc="25" dirty="0">
                <a:solidFill>
                  <a:srgbClr val="535353"/>
                </a:solidFill>
                <a:latin typeface="Microsoft Sans Serif"/>
                <a:cs typeface="Microsoft Sans Serif"/>
              </a:rPr>
              <a:t>515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76" name="object 76"/>
          <p:cNvSpPr txBox="1"/>
          <p:nvPr/>
        </p:nvSpPr>
        <p:spPr>
          <a:xfrm>
            <a:off x="9690963" y="3904488"/>
            <a:ext cx="378460" cy="16687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1920">
              <a:lnSpc>
                <a:spcPct val="100000"/>
              </a:lnSpc>
              <a:spcBef>
                <a:spcPts val="100"/>
              </a:spcBef>
            </a:pPr>
            <a:r>
              <a:rPr sz="1100" spc="25" dirty="0">
                <a:solidFill>
                  <a:srgbClr val="535353"/>
                </a:solidFill>
                <a:latin typeface="Microsoft Sans Serif"/>
                <a:cs typeface="Microsoft Sans Serif"/>
              </a:rPr>
              <a:t>403</a:t>
            </a:r>
            <a:endParaRPr sz="1100">
              <a:latin typeface="Microsoft Sans Serif"/>
              <a:cs typeface="Microsoft Sans Serif"/>
            </a:endParaRPr>
          </a:p>
          <a:p>
            <a:pPr marL="104139">
              <a:lnSpc>
                <a:spcPct val="100000"/>
              </a:lnSpc>
              <a:spcBef>
                <a:spcPts val="1005"/>
              </a:spcBef>
            </a:pPr>
            <a:r>
              <a:rPr sz="1100" spc="25" dirty="0">
                <a:solidFill>
                  <a:srgbClr val="535353"/>
                </a:solidFill>
                <a:latin typeface="Microsoft Sans Serif"/>
                <a:cs typeface="Microsoft Sans Serif"/>
              </a:rPr>
              <a:t>382</a:t>
            </a:r>
            <a:endParaRPr sz="1100">
              <a:latin typeface="Microsoft Sans Serif"/>
              <a:cs typeface="Microsoft Sans Serif"/>
            </a:endParaRPr>
          </a:p>
          <a:p>
            <a:pPr marL="86360">
              <a:lnSpc>
                <a:spcPct val="100000"/>
              </a:lnSpc>
              <a:spcBef>
                <a:spcPts val="1010"/>
              </a:spcBef>
            </a:pPr>
            <a:r>
              <a:rPr sz="1100" spc="25" dirty="0">
                <a:solidFill>
                  <a:srgbClr val="535353"/>
                </a:solidFill>
                <a:latin typeface="Microsoft Sans Serif"/>
                <a:cs typeface="Microsoft Sans Serif"/>
              </a:rPr>
              <a:t>361</a:t>
            </a:r>
            <a:endParaRPr sz="1100">
              <a:latin typeface="Microsoft Sans Serif"/>
              <a:cs typeface="Microsoft Sans Serif"/>
            </a:endParaRPr>
          </a:p>
          <a:p>
            <a:pPr marL="50165">
              <a:lnSpc>
                <a:spcPct val="100000"/>
              </a:lnSpc>
              <a:spcBef>
                <a:spcPts val="1005"/>
              </a:spcBef>
            </a:pPr>
            <a:r>
              <a:rPr sz="1100" spc="25" dirty="0">
                <a:solidFill>
                  <a:srgbClr val="535353"/>
                </a:solidFill>
                <a:latin typeface="Microsoft Sans Serif"/>
                <a:cs typeface="Microsoft Sans Serif"/>
              </a:rPr>
              <a:t>319</a:t>
            </a:r>
            <a:endParaRPr sz="1100">
              <a:latin typeface="Microsoft Sans Serif"/>
              <a:cs typeface="Microsoft Sans Serif"/>
            </a:endParaRPr>
          </a:p>
          <a:p>
            <a:pPr marL="43815">
              <a:lnSpc>
                <a:spcPct val="100000"/>
              </a:lnSpc>
              <a:spcBef>
                <a:spcPts val="985"/>
              </a:spcBef>
            </a:pPr>
            <a:r>
              <a:rPr sz="1100" spc="25" dirty="0">
                <a:solidFill>
                  <a:srgbClr val="535353"/>
                </a:solidFill>
                <a:latin typeface="Microsoft Sans Serif"/>
                <a:cs typeface="Microsoft Sans Serif"/>
              </a:rPr>
              <a:t>312</a:t>
            </a:r>
            <a:endParaRPr sz="1100">
              <a:latin typeface="Microsoft Sans Serif"/>
              <a:cs typeface="Microsoft Sans Serif"/>
            </a:endParaRPr>
          </a:p>
          <a:p>
            <a:pPr marL="12700">
              <a:lnSpc>
                <a:spcPct val="100000"/>
              </a:lnSpc>
              <a:spcBef>
                <a:spcPts val="1010"/>
              </a:spcBef>
            </a:pPr>
            <a:r>
              <a:rPr sz="1100" spc="25" dirty="0">
                <a:solidFill>
                  <a:srgbClr val="535353"/>
                </a:solidFill>
                <a:latin typeface="Microsoft Sans Serif"/>
                <a:cs typeface="Microsoft Sans Serif"/>
              </a:rPr>
              <a:t>275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77" name="object 77"/>
          <p:cNvSpPr txBox="1"/>
          <p:nvPr/>
        </p:nvSpPr>
        <p:spPr>
          <a:xfrm>
            <a:off x="9674676" y="5675376"/>
            <a:ext cx="270510" cy="78168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3970">
              <a:lnSpc>
                <a:spcPct val="100000"/>
              </a:lnSpc>
              <a:spcBef>
                <a:spcPts val="100"/>
              </a:spcBef>
            </a:pPr>
            <a:r>
              <a:rPr sz="1100" spc="25" dirty="0">
                <a:solidFill>
                  <a:srgbClr val="535353"/>
                </a:solidFill>
                <a:latin typeface="Microsoft Sans Serif"/>
                <a:cs typeface="Microsoft Sans Serif"/>
              </a:rPr>
              <a:t>258</a:t>
            </a:r>
            <a:endParaRPr sz="1100">
              <a:latin typeface="Microsoft Sans Serif"/>
              <a:cs typeface="Microsoft Sans Serif"/>
            </a:endParaRPr>
          </a:p>
          <a:p>
            <a:pPr marL="13335">
              <a:lnSpc>
                <a:spcPct val="100000"/>
              </a:lnSpc>
              <a:spcBef>
                <a:spcPts val="1005"/>
              </a:spcBef>
            </a:pPr>
            <a:r>
              <a:rPr sz="1100" spc="25" dirty="0">
                <a:solidFill>
                  <a:srgbClr val="535353"/>
                </a:solidFill>
                <a:latin typeface="Microsoft Sans Serif"/>
                <a:cs typeface="Microsoft Sans Serif"/>
              </a:rPr>
              <a:t>257</a:t>
            </a:r>
            <a:endParaRPr sz="1100">
              <a:latin typeface="Microsoft Sans Serif"/>
              <a:cs typeface="Microsoft Sans Serif"/>
            </a:endParaRPr>
          </a:p>
          <a:p>
            <a:pPr marL="12700">
              <a:lnSpc>
                <a:spcPct val="100000"/>
              </a:lnSpc>
              <a:spcBef>
                <a:spcPts val="985"/>
              </a:spcBef>
            </a:pPr>
            <a:r>
              <a:rPr sz="1100" spc="25" dirty="0">
                <a:solidFill>
                  <a:srgbClr val="535353"/>
                </a:solidFill>
                <a:latin typeface="Microsoft Sans Serif"/>
                <a:cs typeface="Microsoft Sans Serif"/>
              </a:rPr>
              <a:t>256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78" name="object 78"/>
          <p:cNvSpPr txBox="1"/>
          <p:nvPr/>
        </p:nvSpPr>
        <p:spPr>
          <a:xfrm>
            <a:off x="8224042" y="2124455"/>
            <a:ext cx="1143000" cy="48895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R="5080" algn="r">
              <a:lnSpc>
                <a:spcPct val="100000"/>
              </a:lnSpc>
              <a:spcBef>
                <a:spcPts val="100"/>
              </a:spcBef>
            </a:pPr>
            <a:r>
              <a:rPr sz="1100" spc="55" dirty="0">
                <a:solidFill>
                  <a:srgbClr val="535353"/>
                </a:solidFill>
                <a:latin typeface="Microsoft Sans Serif"/>
                <a:cs typeface="Microsoft Sans Serif"/>
              </a:rPr>
              <a:t>Manufacturing/…</a:t>
            </a:r>
            <a:endParaRPr sz="1100">
              <a:latin typeface="Microsoft Sans Serif"/>
              <a:cs typeface="Microsoft Sans Serif"/>
            </a:endParaRPr>
          </a:p>
          <a:p>
            <a:pPr marR="5080" algn="r">
              <a:lnSpc>
                <a:spcPct val="100000"/>
              </a:lnSpc>
              <a:spcBef>
                <a:spcPts val="1005"/>
              </a:spcBef>
            </a:pPr>
            <a:r>
              <a:rPr sz="1100" spc="60" dirty="0">
                <a:solidFill>
                  <a:srgbClr val="535353"/>
                </a:solidFill>
                <a:latin typeface="Microsoft Sans Serif"/>
                <a:cs typeface="Microsoft Sans Serif"/>
              </a:rPr>
              <a:t>Information…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79" name="object 79"/>
          <p:cNvSpPr txBox="1"/>
          <p:nvPr/>
        </p:nvSpPr>
        <p:spPr>
          <a:xfrm>
            <a:off x="8381777" y="2715767"/>
            <a:ext cx="979169" cy="4857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spc="15" dirty="0">
                <a:solidFill>
                  <a:srgbClr val="535353"/>
                </a:solidFill>
                <a:latin typeface="Microsoft Sans Serif"/>
                <a:cs typeface="Microsoft Sans Serif"/>
              </a:rPr>
              <a:t>Construction</a:t>
            </a:r>
            <a:endParaRPr sz="1100">
              <a:latin typeface="Microsoft Sans Serif"/>
              <a:cs typeface="Microsoft Sans Serif"/>
            </a:endParaRPr>
          </a:p>
          <a:p>
            <a:pPr marL="153670">
              <a:lnSpc>
                <a:spcPct val="100000"/>
              </a:lnSpc>
              <a:spcBef>
                <a:spcPts val="985"/>
              </a:spcBef>
            </a:pPr>
            <a:r>
              <a:rPr sz="1100" spc="45" dirty="0">
                <a:solidFill>
                  <a:srgbClr val="535353"/>
                </a:solidFill>
                <a:latin typeface="Microsoft Sans Serif"/>
                <a:cs typeface="Microsoft Sans Serif"/>
              </a:rPr>
              <a:t>Education,…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80" name="object 80"/>
          <p:cNvSpPr txBox="1"/>
          <p:nvPr/>
        </p:nvSpPr>
        <p:spPr>
          <a:xfrm>
            <a:off x="8630253" y="3304032"/>
            <a:ext cx="736600" cy="193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spc="70" dirty="0">
                <a:solidFill>
                  <a:srgbClr val="535353"/>
                </a:solidFill>
                <a:latin typeface="Microsoft Sans Serif"/>
                <a:cs typeface="Microsoft Sans Serif"/>
              </a:rPr>
              <a:t>Banking/…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81" name="object 81"/>
          <p:cNvSpPr txBox="1"/>
          <p:nvPr/>
        </p:nvSpPr>
        <p:spPr>
          <a:xfrm>
            <a:off x="8419561" y="3599688"/>
            <a:ext cx="812165" cy="7848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R="10160" algn="r">
              <a:lnSpc>
                <a:spcPct val="100000"/>
              </a:lnSpc>
              <a:spcBef>
                <a:spcPts val="100"/>
              </a:spcBef>
            </a:pPr>
            <a:r>
              <a:rPr sz="1100" spc="5" dirty="0">
                <a:solidFill>
                  <a:srgbClr val="535353"/>
                </a:solidFill>
                <a:latin typeface="Microsoft Sans Serif"/>
                <a:cs typeface="Microsoft Sans Serif"/>
              </a:rPr>
              <a:t>Healthcare</a:t>
            </a:r>
            <a:endParaRPr sz="1100">
              <a:latin typeface="Microsoft Sans Serif"/>
              <a:cs typeface="Microsoft Sans Serif"/>
            </a:endParaRPr>
          </a:p>
          <a:p>
            <a:pPr marL="12700" marR="5080" indent="429895" algn="r">
              <a:lnSpc>
                <a:spcPct val="176400"/>
              </a:lnSpc>
            </a:pPr>
            <a:r>
              <a:rPr sz="1100" spc="-30" dirty="0">
                <a:solidFill>
                  <a:srgbClr val="535353"/>
                </a:solidFill>
                <a:latin typeface="Microsoft Sans Serif"/>
                <a:cs typeface="Microsoft Sans Serif"/>
              </a:rPr>
              <a:t>R</a:t>
            </a:r>
            <a:r>
              <a:rPr sz="1100" spc="-85" dirty="0">
                <a:solidFill>
                  <a:srgbClr val="535353"/>
                </a:solidFill>
                <a:latin typeface="Microsoft Sans Serif"/>
                <a:cs typeface="Microsoft Sans Serif"/>
              </a:rPr>
              <a:t>e</a:t>
            </a:r>
            <a:r>
              <a:rPr sz="1100" spc="-10" dirty="0">
                <a:solidFill>
                  <a:srgbClr val="535353"/>
                </a:solidFill>
                <a:latin typeface="Microsoft Sans Serif"/>
                <a:cs typeface="Microsoft Sans Serif"/>
              </a:rPr>
              <a:t>t</a:t>
            </a:r>
            <a:r>
              <a:rPr sz="1100" spc="-15" dirty="0">
                <a:solidFill>
                  <a:srgbClr val="535353"/>
                </a:solidFill>
                <a:latin typeface="Microsoft Sans Serif"/>
                <a:cs typeface="Microsoft Sans Serif"/>
              </a:rPr>
              <a:t>a</a:t>
            </a:r>
            <a:r>
              <a:rPr sz="1100" spc="40" dirty="0">
                <a:solidFill>
                  <a:srgbClr val="535353"/>
                </a:solidFill>
                <a:latin typeface="Microsoft Sans Serif"/>
                <a:cs typeface="Microsoft Sans Serif"/>
              </a:rPr>
              <a:t>i</a:t>
            </a:r>
            <a:r>
              <a:rPr sz="1100" spc="25" dirty="0">
                <a:solidFill>
                  <a:srgbClr val="535353"/>
                </a:solidFill>
                <a:latin typeface="Microsoft Sans Serif"/>
                <a:cs typeface="Microsoft Sans Serif"/>
              </a:rPr>
              <a:t>l  </a:t>
            </a:r>
            <a:r>
              <a:rPr sz="1100" spc="10" dirty="0">
                <a:solidFill>
                  <a:srgbClr val="535353"/>
                </a:solidFill>
                <a:latin typeface="Microsoft Sans Serif"/>
                <a:cs typeface="Microsoft Sans Serif"/>
              </a:rPr>
              <a:t>E</a:t>
            </a:r>
            <a:r>
              <a:rPr sz="1100" spc="-70" dirty="0">
                <a:solidFill>
                  <a:srgbClr val="535353"/>
                </a:solidFill>
                <a:latin typeface="Microsoft Sans Serif"/>
                <a:cs typeface="Microsoft Sans Serif"/>
              </a:rPr>
              <a:t>n</a:t>
            </a:r>
            <a:r>
              <a:rPr sz="1100" spc="80" dirty="0">
                <a:solidFill>
                  <a:srgbClr val="535353"/>
                </a:solidFill>
                <a:latin typeface="Microsoft Sans Serif"/>
                <a:cs typeface="Microsoft Sans Serif"/>
              </a:rPr>
              <a:t>g</a:t>
            </a:r>
            <a:r>
              <a:rPr sz="1100" spc="40" dirty="0">
                <a:solidFill>
                  <a:srgbClr val="535353"/>
                </a:solidFill>
                <a:latin typeface="Microsoft Sans Serif"/>
                <a:cs typeface="Microsoft Sans Serif"/>
              </a:rPr>
              <a:t>i</a:t>
            </a:r>
            <a:r>
              <a:rPr sz="1100" spc="-15" dirty="0">
                <a:solidFill>
                  <a:srgbClr val="535353"/>
                </a:solidFill>
                <a:latin typeface="Microsoft Sans Serif"/>
                <a:cs typeface="Microsoft Sans Serif"/>
              </a:rPr>
              <a:t>ne</a:t>
            </a:r>
            <a:r>
              <a:rPr sz="1100" spc="85" dirty="0">
                <a:solidFill>
                  <a:srgbClr val="535353"/>
                </a:solidFill>
                <a:latin typeface="Microsoft Sans Serif"/>
                <a:cs typeface="Microsoft Sans Serif"/>
              </a:rPr>
              <a:t>e</a:t>
            </a:r>
            <a:r>
              <a:rPr sz="1100" spc="25" dirty="0">
                <a:solidFill>
                  <a:srgbClr val="535353"/>
                </a:solidFill>
                <a:latin typeface="Microsoft Sans Serif"/>
                <a:cs typeface="Microsoft Sans Serif"/>
              </a:rPr>
              <a:t>r</a:t>
            </a:r>
            <a:r>
              <a:rPr sz="1100" spc="-60" dirty="0">
                <a:solidFill>
                  <a:srgbClr val="535353"/>
                </a:solidFill>
                <a:latin typeface="Microsoft Sans Serif"/>
                <a:cs typeface="Microsoft Sans Serif"/>
              </a:rPr>
              <a:t>i</a:t>
            </a:r>
            <a:r>
              <a:rPr sz="1100" spc="85" dirty="0">
                <a:solidFill>
                  <a:srgbClr val="535353"/>
                </a:solidFill>
                <a:latin typeface="Microsoft Sans Serif"/>
                <a:cs typeface="Microsoft Sans Serif"/>
              </a:rPr>
              <a:t>n</a:t>
            </a:r>
            <a:r>
              <a:rPr sz="1100" spc="80" dirty="0">
                <a:solidFill>
                  <a:srgbClr val="535353"/>
                </a:solidFill>
                <a:latin typeface="Microsoft Sans Serif"/>
                <a:cs typeface="Microsoft Sans Serif"/>
              </a:rPr>
              <a:t>g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82" name="object 82"/>
          <p:cNvSpPr txBox="1"/>
          <p:nvPr/>
        </p:nvSpPr>
        <p:spPr>
          <a:xfrm>
            <a:off x="8477661" y="4483608"/>
            <a:ext cx="889000" cy="193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spc="55" dirty="0">
                <a:solidFill>
                  <a:srgbClr val="535353"/>
                </a:solidFill>
                <a:latin typeface="Microsoft Sans Serif"/>
                <a:cs typeface="Microsoft Sans Serif"/>
              </a:rPr>
              <a:t>Hospitality/…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83" name="object 83"/>
          <p:cNvSpPr txBox="1"/>
          <p:nvPr/>
        </p:nvSpPr>
        <p:spPr>
          <a:xfrm>
            <a:off x="8827675" y="4779264"/>
            <a:ext cx="534035" cy="193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spc="-20" dirty="0">
                <a:solidFill>
                  <a:srgbClr val="535353"/>
                </a:solidFill>
                <a:latin typeface="Microsoft Sans Serif"/>
                <a:cs typeface="Microsoft Sans Serif"/>
              </a:rPr>
              <a:t>F</a:t>
            </a:r>
            <a:r>
              <a:rPr sz="1100" spc="25" dirty="0">
                <a:solidFill>
                  <a:srgbClr val="535353"/>
                </a:solidFill>
                <a:latin typeface="Microsoft Sans Serif"/>
                <a:cs typeface="Microsoft Sans Serif"/>
              </a:rPr>
              <a:t>o</a:t>
            </a:r>
            <a:r>
              <a:rPr sz="1100" spc="85" dirty="0">
                <a:solidFill>
                  <a:srgbClr val="535353"/>
                </a:solidFill>
                <a:latin typeface="Microsoft Sans Serif"/>
                <a:cs typeface="Microsoft Sans Serif"/>
              </a:rPr>
              <a:t>o</a:t>
            </a:r>
            <a:r>
              <a:rPr sz="1100" spc="80" dirty="0">
                <a:solidFill>
                  <a:srgbClr val="535353"/>
                </a:solidFill>
                <a:latin typeface="Microsoft Sans Serif"/>
                <a:cs typeface="Microsoft Sans Serif"/>
              </a:rPr>
              <a:t>d</a:t>
            </a:r>
            <a:r>
              <a:rPr sz="1100" spc="-110" dirty="0">
                <a:solidFill>
                  <a:srgbClr val="535353"/>
                </a:solidFill>
                <a:latin typeface="Microsoft Sans Serif"/>
                <a:cs typeface="Microsoft Sans Serif"/>
              </a:rPr>
              <a:t>,</a:t>
            </a:r>
            <a:r>
              <a:rPr sz="1100" spc="475" dirty="0">
                <a:solidFill>
                  <a:srgbClr val="535353"/>
                </a:solidFill>
                <a:latin typeface="Microsoft Sans Serif"/>
                <a:cs typeface="Microsoft Sans Serif"/>
              </a:rPr>
              <a:t>…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84" name="object 84"/>
          <p:cNvSpPr txBox="1"/>
          <p:nvPr/>
        </p:nvSpPr>
        <p:spPr>
          <a:xfrm>
            <a:off x="8432071" y="5074920"/>
            <a:ext cx="939800" cy="193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spc="50" dirty="0">
                <a:solidFill>
                  <a:srgbClr val="535353"/>
                </a:solidFill>
                <a:latin typeface="Microsoft Sans Serif"/>
                <a:cs typeface="Microsoft Sans Serif"/>
              </a:rPr>
              <a:t>A</a:t>
            </a:r>
            <a:r>
              <a:rPr sz="1100" spc="-40" dirty="0">
                <a:solidFill>
                  <a:srgbClr val="535353"/>
                </a:solidFill>
                <a:latin typeface="Microsoft Sans Serif"/>
                <a:cs typeface="Microsoft Sans Serif"/>
              </a:rPr>
              <a:t>c</a:t>
            </a:r>
            <a:r>
              <a:rPr sz="1100" spc="45" dirty="0">
                <a:solidFill>
                  <a:srgbClr val="535353"/>
                </a:solidFill>
                <a:latin typeface="Microsoft Sans Serif"/>
                <a:cs typeface="Microsoft Sans Serif"/>
              </a:rPr>
              <a:t>c</a:t>
            </a:r>
            <a:r>
              <a:rPr sz="1100" spc="-15" dirty="0">
                <a:solidFill>
                  <a:srgbClr val="535353"/>
                </a:solidFill>
                <a:latin typeface="Microsoft Sans Serif"/>
                <a:cs typeface="Microsoft Sans Serif"/>
              </a:rPr>
              <a:t>o</a:t>
            </a:r>
            <a:r>
              <a:rPr sz="1100" spc="85" dirty="0">
                <a:solidFill>
                  <a:srgbClr val="535353"/>
                </a:solidFill>
                <a:latin typeface="Microsoft Sans Serif"/>
                <a:cs typeface="Microsoft Sans Serif"/>
              </a:rPr>
              <a:t>u</a:t>
            </a:r>
            <a:r>
              <a:rPr sz="1100" spc="-15" dirty="0">
                <a:solidFill>
                  <a:srgbClr val="535353"/>
                </a:solidFill>
                <a:latin typeface="Microsoft Sans Serif"/>
                <a:cs typeface="Microsoft Sans Serif"/>
              </a:rPr>
              <a:t>n</a:t>
            </a:r>
            <a:r>
              <a:rPr sz="1100" spc="90" dirty="0">
                <a:solidFill>
                  <a:srgbClr val="535353"/>
                </a:solidFill>
                <a:latin typeface="Microsoft Sans Serif"/>
                <a:cs typeface="Microsoft Sans Serif"/>
              </a:rPr>
              <a:t>t</a:t>
            </a:r>
            <a:r>
              <a:rPr sz="1100" spc="-60" dirty="0">
                <a:solidFill>
                  <a:srgbClr val="535353"/>
                </a:solidFill>
                <a:latin typeface="Microsoft Sans Serif"/>
                <a:cs typeface="Microsoft Sans Serif"/>
              </a:rPr>
              <a:t>i</a:t>
            </a:r>
            <a:r>
              <a:rPr sz="1100" spc="85" dirty="0">
                <a:solidFill>
                  <a:srgbClr val="535353"/>
                </a:solidFill>
                <a:latin typeface="Microsoft Sans Serif"/>
                <a:cs typeface="Microsoft Sans Serif"/>
              </a:rPr>
              <a:t>n</a:t>
            </a:r>
            <a:r>
              <a:rPr sz="1100" spc="80" dirty="0">
                <a:solidFill>
                  <a:srgbClr val="535353"/>
                </a:solidFill>
                <a:latin typeface="Microsoft Sans Serif"/>
                <a:cs typeface="Microsoft Sans Serif"/>
              </a:rPr>
              <a:t>g</a:t>
            </a:r>
            <a:r>
              <a:rPr sz="1100" spc="-10" dirty="0">
                <a:solidFill>
                  <a:srgbClr val="535353"/>
                </a:solidFill>
                <a:latin typeface="Microsoft Sans Serif"/>
                <a:cs typeface="Microsoft Sans Serif"/>
              </a:rPr>
              <a:t>,</a:t>
            </a:r>
            <a:r>
              <a:rPr sz="1100" spc="475" dirty="0">
                <a:solidFill>
                  <a:srgbClr val="535353"/>
                </a:solidFill>
                <a:latin typeface="Microsoft Sans Serif"/>
                <a:cs typeface="Microsoft Sans Serif"/>
              </a:rPr>
              <a:t>…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85" name="object 85"/>
          <p:cNvSpPr txBox="1"/>
          <p:nvPr/>
        </p:nvSpPr>
        <p:spPr>
          <a:xfrm>
            <a:off x="8457596" y="5370576"/>
            <a:ext cx="765810" cy="193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spc="25" dirty="0">
                <a:solidFill>
                  <a:srgbClr val="535353"/>
                </a:solidFill>
                <a:latin typeface="Microsoft Sans Serif"/>
                <a:cs typeface="Microsoft Sans Serif"/>
              </a:rPr>
              <a:t>Automotive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86" name="object 86"/>
          <p:cNvSpPr txBox="1"/>
          <p:nvPr/>
        </p:nvSpPr>
        <p:spPr>
          <a:xfrm>
            <a:off x="8229186" y="5666232"/>
            <a:ext cx="1143000" cy="193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spc="45" dirty="0">
                <a:solidFill>
                  <a:srgbClr val="535353"/>
                </a:solidFill>
                <a:latin typeface="Microsoft Sans Serif"/>
                <a:cs typeface="Microsoft Sans Serif"/>
              </a:rPr>
              <a:t>Transportation,…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87" name="object 87"/>
          <p:cNvSpPr txBox="1"/>
          <p:nvPr/>
        </p:nvSpPr>
        <p:spPr>
          <a:xfrm>
            <a:off x="8506109" y="5958840"/>
            <a:ext cx="727710" cy="48895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spc="-30" dirty="0">
                <a:solidFill>
                  <a:srgbClr val="535353"/>
                </a:solidFill>
                <a:latin typeface="Microsoft Sans Serif"/>
                <a:cs typeface="Microsoft Sans Serif"/>
              </a:rPr>
              <a:t>R</a:t>
            </a:r>
            <a:r>
              <a:rPr sz="1100" spc="-85" dirty="0">
                <a:solidFill>
                  <a:srgbClr val="535353"/>
                </a:solidFill>
                <a:latin typeface="Microsoft Sans Serif"/>
                <a:cs typeface="Microsoft Sans Serif"/>
              </a:rPr>
              <a:t>e</a:t>
            </a:r>
            <a:r>
              <a:rPr sz="1100" spc="-15" dirty="0">
                <a:solidFill>
                  <a:srgbClr val="535353"/>
                </a:solidFill>
                <a:latin typeface="Microsoft Sans Serif"/>
                <a:cs typeface="Microsoft Sans Serif"/>
              </a:rPr>
              <a:t>a</a:t>
            </a:r>
            <a:r>
              <a:rPr sz="1100" spc="25" dirty="0">
                <a:solidFill>
                  <a:srgbClr val="535353"/>
                </a:solidFill>
                <a:latin typeface="Microsoft Sans Serif"/>
                <a:cs typeface="Microsoft Sans Serif"/>
              </a:rPr>
              <a:t>l</a:t>
            </a:r>
            <a:r>
              <a:rPr sz="1100" spc="-75" dirty="0">
                <a:solidFill>
                  <a:srgbClr val="535353"/>
                </a:solidFill>
                <a:latin typeface="Microsoft Sans Serif"/>
                <a:cs typeface="Microsoft Sans Serif"/>
              </a:rPr>
              <a:t> </a:t>
            </a:r>
            <a:r>
              <a:rPr sz="1100" spc="-40" dirty="0">
                <a:solidFill>
                  <a:srgbClr val="535353"/>
                </a:solidFill>
                <a:latin typeface="Microsoft Sans Serif"/>
                <a:cs typeface="Microsoft Sans Serif"/>
              </a:rPr>
              <a:t>E</a:t>
            </a:r>
            <a:r>
              <a:rPr sz="1100" spc="-55" dirty="0">
                <a:solidFill>
                  <a:srgbClr val="535353"/>
                </a:solidFill>
                <a:latin typeface="Microsoft Sans Serif"/>
                <a:cs typeface="Microsoft Sans Serif"/>
              </a:rPr>
              <a:t>s</a:t>
            </a:r>
            <a:r>
              <a:rPr sz="1100" spc="-10" dirty="0">
                <a:solidFill>
                  <a:srgbClr val="535353"/>
                </a:solidFill>
                <a:latin typeface="Microsoft Sans Serif"/>
                <a:cs typeface="Microsoft Sans Serif"/>
              </a:rPr>
              <a:t>t</a:t>
            </a:r>
            <a:r>
              <a:rPr sz="1100" spc="-15" dirty="0">
                <a:solidFill>
                  <a:srgbClr val="535353"/>
                </a:solidFill>
                <a:latin typeface="Microsoft Sans Serif"/>
                <a:cs typeface="Microsoft Sans Serif"/>
              </a:rPr>
              <a:t>a</a:t>
            </a:r>
            <a:r>
              <a:rPr sz="1100" spc="90" dirty="0">
                <a:solidFill>
                  <a:srgbClr val="535353"/>
                </a:solidFill>
                <a:latin typeface="Microsoft Sans Serif"/>
                <a:cs typeface="Microsoft Sans Serif"/>
              </a:rPr>
              <a:t>t</a:t>
            </a:r>
            <a:r>
              <a:rPr sz="1100" spc="15" dirty="0">
                <a:solidFill>
                  <a:srgbClr val="535353"/>
                </a:solidFill>
                <a:latin typeface="Microsoft Sans Serif"/>
                <a:cs typeface="Microsoft Sans Serif"/>
              </a:rPr>
              <a:t>e</a:t>
            </a:r>
            <a:endParaRPr sz="1100">
              <a:latin typeface="Microsoft Sans Serif"/>
              <a:cs typeface="Microsoft Sans Serif"/>
            </a:endParaRPr>
          </a:p>
          <a:p>
            <a:pPr marL="12700">
              <a:lnSpc>
                <a:spcPct val="100000"/>
              </a:lnSpc>
              <a:spcBef>
                <a:spcPts val="1005"/>
              </a:spcBef>
            </a:pPr>
            <a:r>
              <a:rPr sz="1100" spc="5" dirty="0">
                <a:solidFill>
                  <a:srgbClr val="535353"/>
                </a:solidFill>
                <a:latin typeface="Microsoft Sans Serif"/>
                <a:cs typeface="Microsoft Sans Serif"/>
              </a:rPr>
              <a:t>Electronics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88" name="object 88"/>
          <p:cNvSpPr txBox="1"/>
          <p:nvPr/>
        </p:nvSpPr>
        <p:spPr>
          <a:xfrm>
            <a:off x="9330831" y="1684528"/>
            <a:ext cx="275590" cy="2235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spc="150" dirty="0">
                <a:solidFill>
                  <a:srgbClr val="535353"/>
                </a:solidFill>
                <a:latin typeface="Trebuchet MS"/>
                <a:cs typeface="Trebuchet MS"/>
              </a:rPr>
              <a:t>MY</a:t>
            </a:r>
            <a:endParaRPr sz="130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25118" y="582675"/>
            <a:ext cx="4508500" cy="6350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085215" algn="l"/>
              </a:tabLst>
            </a:pPr>
            <a:r>
              <a:rPr spc="-5" dirty="0"/>
              <a:t>TOP	</a:t>
            </a:r>
            <a:r>
              <a:rPr dirty="0"/>
              <a:t>15</a:t>
            </a:r>
            <a:r>
              <a:rPr spc="-70" dirty="0"/>
              <a:t> </a:t>
            </a:r>
            <a:r>
              <a:rPr spc="-5" dirty="0"/>
              <a:t>INDUSTRIES</a:t>
            </a:r>
          </a:p>
        </p:txBody>
      </p:sp>
      <p:grpSp>
        <p:nvGrpSpPr>
          <p:cNvPr id="3" name="object 3"/>
          <p:cNvGrpSpPr/>
          <p:nvPr/>
        </p:nvGrpSpPr>
        <p:grpSpPr>
          <a:xfrm>
            <a:off x="1584619" y="2187569"/>
            <a:ext cx="866140" cy="4311015"/>
            <a:chOff x="1584619" y="2187569"/>
            <a:chExt cx="866140" cy="4311015"/>
          </a:xfrm>
        </p:grpSpPr>
        <p:sp>
          <p:nvSpPr>
            <p:cNvPr id="4" name="object 4"/>
            <p:cNvSpPr/>
            <p:nvPr/>
          </p:nvSpPr>
          <p:spPr>
            <a:xfrm>
              <a:off x="1589379" y="2279903"/>
              <a:ext cx="861694" cy="4127500"/>
            </a:xfrm>
            <a:custGeom>
              <a:avLst/>
              <a:gdLst/>
              <a:ahLst/>
              <a:cxnLst/>
              <a:rect l="l" t="t" r="r" b="b"/>
              <a:pathLst>
                <a:path w="861694" h="4127500">
                  <a:moveTo>
                    <a:pt x="193700" y="4023360"/>
                  </a:moveTo>
                  <a:lnTo>
                    <a:pt x="0" y="4023360"/>
                  </a:lnTo>
                  <a:lnTo>
                    <a:pt x="0" y="4126992"/>
                  </a:lnTo>
                  <a:lnTo>
                    <a:pt x="193700" y="4126992"/>
                  </a:lnTo>
                  <a:lnTo>
                    <a:pt x="193700" y="4023360"/>
                  </a:lnTo>
                  <a:close/>
                </a:path>
                <a:path w="861694" h="4127500">
                  <a:moveTo>
                    <a:pt x="199796" y="3736848"/>
                  </a:moveTo>
                  <a:lnTo>
                    <a:pt x="0" y="3736848"/>
                  </a:lnTo>
                  <a:lnTo>
                    <a:pt x="0" y="3837432"/>
                  </a:lnTo>
                  <a:lnTo>
                    <a:pt x="199796" y="3837432"/>
                  </a:lnTo>
                  <a:lnTo>
                    <a:pt x="199796" y="3736848"/>
                  </a:lnTo>
                  <a:close/>
                </a:path>
                <a:path w="861694" h="4127500">
                  <a:moveTo>
                    <a:pt x="208940" y="3450336"/>
                  </a:moveTo>
                  <a:lnTo>
                    <a:pt x="0" y="3450336"/>
                  </a:lnTo>
                  <a:lnTo>
                    <a:pt x="0" y="3550920"/>
                  </a:lnTo>
                  <a:lnTo>
                    <a:pt x="208940" y="3550920"/>
                  </a:lnTo>
                  <a:lnTo>
                    <a:pt x="208940" y="3450336"/>
                  </a:lnTo>
                  <a:close/>
                </a:path>
                <a:path w="861694" h="4127500">
                  <a:moveTo>
                    <a:pt x="215036" y="3160776"/>
                  </a:moveTo>
                  <a:lnTo>
                    <a:pt x="0" y="3160776"/>
                  </a:lnTo>
                  <a:lnTo>
                    <a:pt x="0" y="3264408"/>
                  </a:lnTo>
                  <a:lnTo>
                    <a:pt x="215036" y="3264408"/>
                  </a:lnTo>
                  <a:lnTo>
                    <a:pt x="215036" y="3160776"/>
                  </a:lnTo>
                  <a:close/>
                </a:path>
                <a:path w="861694" h="4127500">
                  <a:moveTo>
                    <a:pt x="224180" y="2874264"/>
                  </a:moveTo>
                  <a:lnTo>
                    <a:pt x="0" y="2874264"/>
                  </a:lnTo>
                  <a:lnTo>
                    <a:pt x="0" y="2974848"/>
                  </a:lnTo>
                  <a:lnTo>
                    <a:pt x="224180" y="2974848"/>
                  </a:lnTo>
                  <a:lnTo>
                    <a:pt x="224180" y="2874264"/>
                  </a:lnTo>
                  <a:close/>
                </a:path>
                <a:path w="861694" h="4127500">
                  <a:moveTo>
                    <a:pt x="233324" y="2587752"/>
                  </a:moveTo>
                  <a:lnTo>
                    <a:pt x="0" y="2587752"/>
                  </a:lnTo>
                  <a:lnTo>
                    <a:pt x="0" y="2688336"/>
                  </a:lnTo>
                  <a:lnTo>
                    <a:pt x="233324" y="2688336"/>
                  </a:lnTo>
                  <a:lnTo>
                    <a:pt x="233324" y="2587752"/>
                  </a:lnTo>
                  <a:close/>
                </a:path>
                <a:path w="861694" h="4127500">
                  <a:moveTo>
                    <a:pt x="318668" y="2298192"/>
                  </a:moveTo>
                  <a:lnTo>
                    <a:pt x="0" y="2298192"/>
                  </a:lnTo>
                  <a:lnTo>
                    <a:pt x="0" y="2401824"/>
                  </a:lnTo>
                  <a:lnTo>
                    <a:pt x="318668" y="2401824"/>
                  </a:lnTo>
                  <a:lnTo>
                    <a:pt x="318668" y="2298192"/>
                  </a:lnTo>
                  <a:close/>
                </a:path>
                <a:path w="861694" h="4127500">
                  <a:moveTo>
                    <a:pt x="416204" y="2011680"/>
                  </a:moveTo>
                  <a:lnTo>
                    <a:pt x="0" y="2011680"/>
                  </a:lnTo>
                  <a:lnTo>
                    <a:pt x="0" y="2115312"/>
                  </a:lnTo>
                  <a:lnTo>
                    <a:pt x="416204" y="2115312"/>
                  </a:lnTo>
                  <a:lnTo>
                    <a:pt x="416204" y="2011680"/>
                  </a:lnTo>
                  <a:close/>
                </a:path>
                <a:path w="861694" h="4127500">
                  <a:moveTo>
                    <a:pt x="522884" y="1725168"/>
                  </a:moveTo>
                  <a:lnTo>
                    <a:pt x="0" y="1725168"/>
                  </a:lnTo>
                  <a:lnTo>
                    <a:pt x="0" y="1825752"/>
                  </a:lnTo>
                  <a:lnTo>
                    <a:pt x="522884" y="1825752"/>
                  </a:lnTo>
                  <a:lnTo>
                    <a:pt x="522884" y="1725168"/>
                  </a:lnTo>
                  <a:close/>
                </a:path>
                <a:path w="861694" h="4127500">
                  <a:moveTo>
                    <a:pt x="547268" y="1438656"/>
                  </a:moveTo>
                  <a:lnTo>
                    <a:pt x="0" y="1438656"/>
                  </a:lnTo>
                  <a:lnTo>
                    <a:pt x="0" y="1539240"/>
                  </a:lnTo>
                  <a:lnTo>
                    <a:pt x="547268" y="1539240"/>
                  </a:lnTo>
                  <a:lnTo>
                    <a:pt x="547268" y="1438656"/>
                  </a:lnTo>
                  <a:close/>
                </a:path>
                <a:path w="861694" h="4127500">
                  <a:moveTo>
                    <a:pt x="675284" y="1149096"/>
                  </a:moveTo>
                  <a:lnTo>
                    <a:pt x="0" y="1149096"/>
                  </a:lnTo>
                  <a:lnTo>
                    <a:pt x="0" y="1252740"/>
                  </a:lnTo>
                  <a:lnTo>
                    <a:pt x="675284" y="1252740"/>
                  </a:lnTo>
                  <a:lnTo>
                    <a:pt x="675284" y="1149096"/>
                  </a:lnTo>
                  <a:close/>
                </a:path>
                <a:path w="861694" h="4127500">
                  <a:moveTo>
                    <a:pt x="687476" y="862584"/>
                  </a:moveTo>
                  <a:lnTo>
                    <a:pt x="0" y="862584"/>
                  </a:lnTo>
                  <a:lnTo>
                    <a:pt x="0" y="963168"/>
                  </a:lnTo>
                  <a:lnTo>
                    <a:pt x="687476" y="963168"/>
                  </a:lnTo>
                  <a:lnTo>
                    <a:pt x="687476" y="862584"/>
                  </a:lnTo>
                  <a:close/>
                </a:path>
                <a:path w="861694" h="4127500">
                  <a:moveTo>
                    <a:pt x="702716" y="576072"/>
                  </a:moveTo>
                  <a:lnTo>
                    <a:pt x="0" y="576072"/>
                  </a:lnTo>
                  <a:lnTo>
                    <a:pt x="0" y="676656"/>
                  </a:lnTo>
                  <a:lnTo>
                    <a:pt x="702716" y="676656"/>
                  </a:lnTo>
                  <a:lnTo>
                    <a:pt x="702716" y="576072"/>
                  </a:lnTo>
                  <a:close/>
                </a:path>
                <a:path w="861694" h="4127500">
                  <a:moveTo>
                    <a:pt x="724052" y="286512"/>
                  </a:moveTo>
                  <a:lnTo>
                    <a:pt x="0" y="286512"/>
                  </a:lnTo>
                  <a:lnTo>
                    <a:pt x="0" y="390144"/>
                  </a:lnTo>
                  <a:lnTo>
                    <a:pt x="724052" y="390144"/>
                  </a:lnTo>
                  <a:lnTo>
                    <a:pt x="724052" y="286512"/>
                  </a:lnTo>
                  <a:close/>
                </a:path>
                <a:path w="861694" h="4127500">
                  <a:moveTo>
                    <a:pt x="861212" y="0"/>
                  </a:moveTo>
                  <a:lnTo>
                    <a:pt x="0" y="0"/>
                  </a:lnTo>
                  <a:lnTo>
                    <a:pt x="0" y="103632"/>
                  </a:lnTo>
                  <a:lnTo>
                    <a:pt x="861212" y="103632"/>
                  </a:lnTo>
                  <a:lnTo>
                    <a:pt x="861212" y="0"/>
                  </a:lnTo>
                  <a:close/>
                </a:path>
              </a:pathLst>
            </a:custGeom>
            <a:solidFill>
              <a:srgbClr val="E0933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1589382" y="2187569"/>
              <a:ext cx="0" cy="4311015"/>
            </a:xfrm>
            <a:custGeom>
              <a:avLst/>
              <a:gdLst/>
              <a:ahLst/>
              <a:cxnLst/>
              <a:rect l="l" t="t" r="r" b="b"/>
              <a:pathLst>
                <a:path h="4311015">
                  <a:moveTo>
                    <a:pt x="0" y="0"/>
                  </a:moveTo>
                  <a:lnTo>
                    <a:pt x="1" y="4310626"/>
                  </a:lnTo>
                </a:path>
              </a:pathLst>
            </a:custGeom>
            <a:ln w="9525">
              <a:solidFill>
                <a:srgbClr val="E2E2E2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 txBox="1"/>
          <p:nvPr/>
        </p:nvSpPr>
        <p:spPr>
          <a:xfrm>
            <a:off x="2475641" y="2221991"/>
            <a:ext cx="386080" cy="193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spc="15" dirty="0">
                <a:solidFill>
                  <a:srgbClr val="535353"/>
                </a:solidFill>
                <a:latin typeface="Microsoft Sans Serif"/>
                <a:cs typeface="Microsoft Sans Serif"/>
              </a:rPr>
              <a:t>1,114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2363953" y="2511552"/>
            <a:ext cx="315595" cy="105600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59690">
              <a:lnSpc>
                <a:spcPct val="100000"/>
              </a:lnSpc>
              <a:spcBef>
                <a:spcPts val="100"/>
              </a:spcBef>
            </a:pPr>
            <a:r>
              <a:rPr sz="1100" spc="25" dirty="0">
                <a:solidFill>
                  <a:srgbClr val="535353"/>
                </a:solidFill>
                <a:latin typeface="Microsoft Sans Serif"/>
                <a:cs typeface="Microsoft Sans Serif"/>
              </a:rPr>
              <a:t>937</a:t>
            </a:r>
            <a:endParaRPr sz="1100">
              <a:latin typeface="Microsoft Sans Serif"/>
              <a:cs typeface="Microsoft Sans Serif"/>
            </a:endParaRPr>
          </a:p>
          <a:p>
            <a:pPr marL="40005">
              <a:lnSpc>
                <a:spcPct val="100000"/>
              </a:lnSpc>
              <a:spcBef>
                <a:spcPts val="935"/>
              </a:spcBef>
            </a:pPr>
            <a:r>
              <a:rPr sz="1100" spc="25" dirty="0">
                <a:solidFill>
                  <a:srgbClr val="535353"/>
                </a:solidFill>
                <a:latin typeface="Microsoft Sans Serif"/>
                <a:cs typeface="Microsoft Sans Serif"/>
              </a:rPr>
              <a:t>912</a:t>
            </a:r>
            <a:endParaRPr sz="1100">
              <a:latin typeface="Microsoft Sans Serif"/>
              <a:cs typeface="Microsoft Sans Serif"/>
            </a:endParaRPr>
          </a:p>
          <a:p>
            <a:pPr marL="23495">
              <a:lnSpc>
                <a:spcPct val="100000"/>
              </a:lnSpc>
              <a:spcBef>
                <a:spcPts val="935"/>
              </a:spcBef>
            </a:pPr>
            <a:r>
              <a:rPr sz="1100" spc="25" dirty="0">
                <a:solidFill>
                  <a:srgbClr val="535353"/>
                </a:solidFill>
                <a:latin typeface="Microsoft Sans Serif"/>
                <a:cs typeface="Microsoft Sans Serif"/>
              </a:rPr>
              <a:t>890</a:t>
            </a:r>
            <a:endParaRPr sz="1100">
              <a:latin typeface="Microsoft Sans Serif"/>
              <a:cs typeface="Microsoft Sans Serif"/>
            </a:endParaRPr>
          </a:p>
          <a:p>
            <a:pPr marL="12700">
              <a:lnSpc>
                <a:spcPct val="100000"/>
              </a:lnSpc>
              <a:spcBef>
                <a:spcPts val="960"/>
              </a:spcBef>
            </a:pPr>
            <a:r>
              <a:rPr sz="1100" spc="25" dirty="0">
                <a:solidFill>
                  <a:srgbClr val="535353"/>
                </a:solidFill>
                <a:latin typeface="Microsoft Sans Serif"/>
                <a:cs typeface="Microsoft Sans Serif"/>
              </a:rPr>
              <a:t>876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2210353" y="3660648"/>
            <a:ext cx="294005" cy="48005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r>
              <a:rPr sz="1100" spc="25" dirty="0">
                <a:solidFill>
                  <a:srgbClr val="535353"/>
                </a:solidFill>
                <a:latin typeface="Microsoft Sans Serif"/>
                <a:cs typeface="Microsoft Sans Serif"/>
              </a:rPr>
              <a:t>710</a:t>
            </a:r>
            <a:endParaRPr sz="1100">
              <a:latin typeface="Microsoft Sans Serif"/>
              <a:cs typeface="Microsoft Sans Serif"/>
            </a:endParaRPr>
          </a:p>
          <a:p>
            <a:pPr marL="12700">
              <a:lnSpc>
                <a:spcPct val="100000"/>
              </a:lnSpc>
              <a:spcBef>
                <a:spcPts val="935"/>
              </a:spcBef>
            </a:pPr>
            <a:r>
              <a:rPr sz="1100" spc="25" dirty="0">
                <a:solidFill>
                  <a:srgbClr val="535353"/>
                </a:solidFill>
                <a:latin typeface="Microsoft Sans Serif"/>
                <a:cs typeface="Microsoft Sans Serif"/>
              </a:rPr>
              <a:t>677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2005039" y="4233672"/>
            <a:ext cx="368300" cy="4826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11760">
              <a:lnSpc>
                <a:spcPct val="100000"/>
              </a:lnSpc>
              <a:spcBef>
                <a:spcPts val="100"/>
              </a:spcBef>
            </a:pPr>
            <a:r>
              <a:rPr sz="1100" spc="25" dirty="0">
                <a:solidFill>
                  <a:srgbClr val="535353"/>
                </a:solidFill>
                <a:latin typeface="Microsoft Sans Serif"/>
                <a:cs typeface="Microsoft Sans Serif"/>
              </a:rPr>
              <a:t>540</a:t>
            </a:r>
            <a:endParaRPr sz="1100">
              <a:latin typeface="Microsoft Sans Serif"/>
              <a:cs typeface="Microsoft Sans Serif"/>
            </a:endParaRPr>
          </a:p>
          <a:p>
            <a:pPr marL="12700">
              <a:lnSpc>
                <a:spcPct val="100000"/>
              </a:lnSpc>
              <a:spcBef>
                <a:spcPts val="960"/>
              </a:spcBef>
            </a:pPr>
            <a:r>
              <a:rPr sz="1100" spc="25" dirty="0">
                <a:solidFill>
                  <a:srgbClr val="535353"/>
                </a:solidFill>
                <a:latin typeface="Microsoft Sans Serif"/>
                <a:cs typeface="Microsoft Sans Serif"/>
              </a:rPr>
              <a:t>411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1910873" y="4809744"/>
            <a:ext cx="280670" cy="48005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4130">
              <a:lnSpc>
                <a:spcPct val="100000"/>
              </a:lnSpc>
              <a:spcBef>
                <a:spcPts val="100"/>
              </a:spcBef>
            </a:pPr>
            <a:r>
              <a:rPr sz="1100" spc="25" dirty="0">
                <a:solidFill>
                  <a:srgbClr val="535353"/>
                </a:solidFill>
                <a:latin typeface="Microsoft Sans Serif"/>
                <a:cs typeface="Microsoft Sans Serif"/>
              </a:rPr>
              <a:t>304</a:t>
            </a:r>
            <a:endParaRPr sz="1100">
              <a:latin typeface="Microsoft Sans Serif"/>
              <a:cs typeface="Microsoft Sans Serif"/>
            </a:endParaRPr>
          </a:p>
          <a:p>
            <a:pPr marL="12700">
              <a:lnSpc>
                <a:spcPct val="100000"/>
              </a:lnSpc>
              <a:spcBef>
                <a:spcPts val="935"/>
              </a:spcBef>
            </a:pPr>
            <a:r>
              <a:rPr sz="1100" spc="25" dirty="0">
                <a:solidFill>
                  <a:srgbClr val="535353"/>
                </a:solidFill>
                <a:latin typeface="Microsoft Sans Serif"/>
                <a:cs typeface="Microsoft Sans Serif"/>
              </a:rPr>
              <a:t>289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1886945" y="5382767"/>
            <a:ext cx="283210" cy="7696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7305">
              <a:lnSpc>
                <a:spcPct val="100000"/>
              </a:lnSpc>
              <a:spcBef>
                <a:spcPts val="100"/>
              </a:spcBef>
            </a:pPr>
            <a:r>
              <a:rPr sz="1100" spc="25" dirty="0">
                <a:solidFill>
                  <a:srgbClr val="535353"/>
                </a:solidFill>
                <a:latin typeface="Microsoft Sans Serif"/>
                <a:cs typeface="Microsoft Sans Serif"/>
              </a:rPr>
              <a:t>277</a:t>
            </a:r>
            <a:endParaRPr sz="1100">
              <a:latin typeface="Microsoft Sans Serif"/>
              <a:cs typeface="Microsoft Sans Serif"/>
            </a:endParaRPr>
          </a:p>
          <a:p>
            <a:pPr marL="20955">
              <a:lnSpc>
                <a:spcPct val="100000"/>
              </a:lnSpc>
              <a:spcBef>
                <a:spcPts val="960"/>
              </a:spcBef>
            </a:pPr>
            <a:r>
              <a:rPr sz="1100" spc="25" dirty="0">
                <a:solidFill>
                  <a:srgbClr val="535353"/>
                </a:solidFill>
                <a:latin typeface="Microsoft Sans Serif"/>
                <a:cs typeface="Microsoft Sans Serif"/>
              </a:rPr>
              <a:t>269</a:t>
            </a:r>
            <a:endParaRPr sz="1100">
              <a:latin typeface="Microsoft Sans Serif"/>
              <a:cs typeface="Microsoft Sans Serif"/>
            </a:endParaRPr>
          </a:p>
          <a:p>
            <a:pPr marL="12700">
              <a:lnSpc>
                <a:spcPct val="100000"/>
              </a:lnSpc>
              <a:spcBef>
                <a:spcPts val="935"/>
              </a:spcBef>
            </a:pPr>
            <a:r>
              <a:rPr sz="1100" spc="25" dirty="0">
                <a:solidFill>
                  <a:srgbClr val="535353"/>
                </a:solidFill>
                <a:latin typeface="Microsoft Sans Serif"/>
                <a:cs typeface="Microsoft Sans Serif"/>
              </a:rPr>
              <a:t>258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1881543" y="6245352"/>
            <a:ext cx="268605" cy="193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spc="25" dirty="0">
                <a:solidFill>
                  <a:srgbClr val="535353"/>
                </a:solidFill>
                <a:latin typeface="Microsoft Sans Serif"/>
                <a:cs typeface="Microsoft Sans Serif"/>
              </a:rPr>
              <a:t>251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755446" y="2212847"/>
            <a:ext cx="838200" cy="193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spc="45" dirty="0">
                <a:solidFill>
                  <a:srgbClr val="535353"/>
                </a:solidFill>
                <a:latin typeface="Microsoft Sans Serif"/>
                <a:cs typeface="Microsoft Sans Serif"/>
              </a:rPr>
              <a:t>Education,…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508303" y="2499359"/>
            <a:ext cx="1092200" cy="7696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R="6350" algn="r">
              <a:lnSpc>
                <a:spcPct val="100000"/>
              </a:lnSpc>
              <a:spcBef>
                <a:spcPts val="100"/>
              </a:spcBef>
            </a:pPr>
            <a:r>
              <a:rPr sz="1100" spc="60" dirty="0">
                <a:solidFill>
                  <a:srgbClr val="535353"/>
                </a:solidFill>
                <a:latin typeface="Microsoft Sans Serif"/>
                <a:cs typeface="Microsoft Sans Serif"/>
              </a:rPr>
              <a:t>Information…</a:t>
            </a:r>
            <a:endParaRPr sz="1100">
              <a:latin typeface="Microsoft Sans Serif"/>
              <a:cs typeface="Microsoft Sans Serif"/>
            </a:endParaRPr>
          </a:p>
          <a:p>
            <a:pPr marL="12700" marR="5080" indent="354330" algn="r">
              <a:lnSpc>
                <a:spcPct val="170900"/>
              </a:lnSpc>
              <a:spcBef>
                <a:spcPts val="25"/>
              </a:spcBef>
            </a:pPr>
            <a:r>
              <a:rPr sz="1100" spc="-35" dirty="0">
                <a:solidFill>
                  <a:srgbClr val="535353"/>
                </a:solidFill>
                <a:latin typeface="Microsoft Sans Serif"/>
                <a:cs typeface="Microsoft Sans Serif"/>
              </a:rPr>
              <a:t>B</a:t>
            </a:r>
            <a:r>
              <a:rPr sz="1100" spc="-20" dirty="0">
                <a:solidFill>
                  <a:srgbClr val="535353"/>
                </a:solidFill>
                <a:latin typeface="Microsoft Sans Serif"/>
                <a:cs typeface="Microsoft Sans Serif"/>
              </a:rPr>
              <a:t>a</a:t>
            </a:r>
            <a:r>
              <a:rPr sz="1100" spc="-15" dirty="0">
                <a:solidFill>
                  <a:srgbClr val="535353"/>
                </a:solidFill>
                <a:latin typeface="Microsoft Sans Serif"/>
                <a:cs typeface="Microsoft Sans Serif"/>
              </a:rPr>
              <a:t>n</a:t>
            </a:r>
            <a:r>
              <a:rPr sz="1100" spc="45" dirty="0">
                <a:solidFill>
                  <a:srgbClr val="535353"/>
                </a:solidFill>
                <a:latin typeface="Microsoft Sans Serif"/>
                <a:cs typeface="Microsoft Sans Serif"/>
              </a:rPr>
              <a:t>k</a:t>
            </a:r>
            <a:r>
              <a:rPr sz="1100" spc="40" dirty="0">
                <a:solidFill>
                  <a:srgbClr val="535353"/>
                </a:solidFill>
                <a:latin typeface="Microsoft Sans Serif"/>
                <a:cs typeface="Microsoft Sans Serif"/>
              </a:rPr>
              <a:t>i</a:t>
            </a:r>
            <a:r>
              <a:rPr sz="1100" spc="-15" dirty="0">
                <a:solidFill>
                  <a:srgbClr val="535353"/>
                </a:solidFill>
                <a:latin typeface="Microsoft Sans Serif"/>
                <a:cs typeface="Microsoft Sans Serif"/>
              </a:rPr>
              <a:t>n</a:t>
            </a:r>
            <a:r>
              <a:rPr sz="1100" spc="80" dirty="0">
                <a:solidFill>
                  <a:srgbClr val="535353"/>
                </a:solidFill>
                <a:latin typeface="Microsoft Sans Serif"/>
                <a:cs typeface="Microsoft Sans Serif"/>
              </a:rPr>
              <a:t>g</a:t>
            </a:r>
            <a:r>
              <a:rPr sz="1100" spc="90" dirty="0">
                <a:solidFill>
                  <a:srgbClr val="535353"/>
                </a:solidFill>
                <a:latin typeface="Microsoft Sans Serif"/>
                <a:cs typeface="Microsoft Sans Serif"/>
              </a:rPr>
              <a:t>/</a:t>
            </a:r>
            <a:r>
              <a:rPr sz="1100" spc="305" dirty="0">
                <a:solidFill>
                  <a:srgbClr val="535353"/>
                </a:solidFill>
                <a:latin typeface="Microsoft Sans Serif"/>
                <a:cs typeface="Microsoft Sans Serif"/>
              </a:rPr>
              <a:t>…  </a:t>
            </a:r>
            <a:r>
              <a:rPr sz="1100" spc="45" dirty="0">
                <a:solidFill>
                  <a:srgbClr val="535353"/>
                </a:solidFill>
                <a:latin typeface="Microsoft Sans Serif"/>
                <a:cs typeface="Microsoft Sans Serif"/>
              </a:rPr>
              <a:t>M</a:t>
            </a:r>
            <a:r>
              <a:rPr sz="1100" spc="20" dirty="0">
                <a:solidFill>
                  <a:srgbClr val="535353"/>
                </a:solidFill>
                <a:latin typeface="Microsoft Sans Serif"/>
                <a:cs typeface="Microsoft Sans Serif"/>
              </a:rPr>
              <a:t>a</a:t>
            </a:r>
            <a:r>
              <a:rPr sz="1100" spc="-15" dirty="0">
                <a:solidFill>
                  <a:srgbClr val="535353"/>
                </a:solidFill>
                <a:latin typeface="Microsoft Sans Serif"/>
                <a:cs typeface="Microsoft Sans Serif"/>
              </a:rPr>
              <a:t>nu</a:t>
            </a:r>
            <a:r>
              <a:rPr sz="1100" spc="85" dirty="0">
                <a:solidFill>
                  <a:srgbClr val="535353"/>
                </a:solidFill>
                <a:latin typeface="Microsoft Sans Serif"/>
                <a:cs typeface="Microsoft Sans Serif"/>
              </a:rPr>
              <a:t>f</a:t>
            </a:r>
            <a:r>
              <a:rPr sz="1100" spc="-15" dirty="0">
                <a:solidFill>
                  <a:srgbClr val="535353"/>
                </a:solidFill>
                <a:latin typeface="Microsoft Sans Serif"/>
                <a:cs typeface="Microsoft Sans Serif"/>
              </a:rPr>
              <a:t>a</a:t>
            </a:r>
            <a:r>
              <a:rPr sz="1100" spc="-55" dirty="0">
                <a:solidFill>
                  <a:srgbClr val="535353"/>
                </a:solidFill>
                <a:latin typeface="Microsoft Sans Serif"/>
                <a:cs typeface="Microsoft Sans Serif"/>
              </a:rPr>
              <a:t>c</a:t>
            </a:r>
            <a:r>
              <a:rPr sz="1100" spc="90" dirty="0">
                <a:solidFill>
                  <a:srgbClr val="535353"/>
                </a:solidFill>
                <a:latin typeface="Microsoft Sans Serif"/>
                <a:cs typeface="Microsoft Sans Serif"/>
              </a:rPr>
              <a:t>t</a:t>
            </a:r>
            <a:r>
              <a:rPr sz="1100" spc="-15" dirty="0">
                <a:solidFill>
                  <a:srgbClr val="535353"/>
                </a:solidFill>
                <a:latin typeface="Microsoft Sans Serif"/>
                <a:cs typeface="Microsoft Sans Serif"/>
              </a:rPr>
              <a:t>u</a:t>
            </a:r>
            <a:r>
              <a:rPr sz="1100" spc="25" dirty="0">
                <a:solidFill>
                  <a:srgbClr val="535353"/>
                </a:solidFill>
                <a:latin typeface="Microsoft Sans Serif"/>
                <a:cs typeface="Microsoft Sans Serif"/>
              </a:rPr>
              <a:t>r</a:t>
            </a:r>
            <a:r>
              <a:rPr sz="1100" spc="40" dirty="0">
                <a:solidFill>
                  <a:srgbClr val="535353"/>
                </a:solidFill>
                <a:latin typeface="Microsoft Sans Serif"/>
                <a:cs typeface="Microsoft Sans Serif"/>
              </a:rPr>
              <a:t>i</a:t>
            </a:r>
            <a:r>
              <a:rPr sz="1100" spc="-5" dirty="0">
                <a:solidFill>
                  <a:srgbClr val="535353"/>
                </a:solidFill>
                <a:latin typeface="Microsoft Sans Serif"/>
                <a:cs typeface="Microsoft Sans Serif"/>
              </a:rPr>
              <a:t>n</a:t>
            </a:r>
            <a:r>
              <a:rPr sz="1100" spc="80" dirty="0">
                <a:solidFill>
                  <a:srgbClr val="535353"/>
                </a:solidFill>
                <a:latin typeface="Microsoft Sans Serif"/>
                <a:cs typeface="Microsoft Sans Serif"/>
              </a:rPr>
              <a:t>g</a:t>
            </a:r>
            <a:r>
              <a:rPr sz="1100" spc="475" dirty="0">
                <a:solidFill>
                  <a:srgbClr val="535353"/>
                </a:solidFill>
                <a:latin typeface="Microsoft Sans Serif"/>
                <a:cs typeface="Microsoft Sans Serif"/>
              </a:rPr>
              <a:t>…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652132" y="3361944"/>
            <a:ext cx="812165" cy="193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spc="10" dirty="0">
                <a:solidFill>
                  <a:srgbClr val="535353"/>
                </a:solidFill>
                <a:latin typeface="Microsoft Sans Serif"/>
                <a:cs typeface="Microsoft Sans Serif"/>
              </a:rPr>
              <a:t>E</a:t>
            </a:r>
            <a:r>
              <a:rPr sz="1100" spc="-70" dirty="0">
                <a:solidFill>
                  <a:srgbClr val="535353"/>
                </a:solidFill>
                <a:latin typeface="Microsoft Sans Serif"/>
                <a:cs typeface="Microsoft Sans Serif"/>
              </a:rPr>
              <a:t>n</a:t>
            </a:r>
            <a:r>
              <a:rPr sz="1100" spc="80" dirty="0">
                <a:solidFill>
                  <a:srgbClr val="535353"/>
                </a:solidFill>
                <a:latin typeface="Microsoft Sans Serif"/>
                <a:cs typeface="Microsoft Sans Serif"/>
              </a:rPr>
              <a:t>g</a:t>
            </a:r>
            <a:r>
              <a:rPr sz="1100" spc="40" dirty="0">
                <a:solidFill>
                  <a:srgbClr val="535353"/>
                </a:solidFill>
                <a:latin typeface="Microsoft Sans Serif"/>
                <a:cs typeface="Microsoft Sans Serif"/>
              </a:rPr>
              <a:t>i</a:t>
            </a:r>
            <a:r>
              <a:rPr sz="1100" spc="-15" dirty="0">
                <a:solidFill>
                  <a:srgbClr val="535353"/>
                </a:solidFill>
                <a:latin typeface="Microsoft Sans Serif"/>
                <a:cs typeface="Microsoft Sans Serif"/>
              </a:rPr>
              <a:t>ne</a:t>
            </a:r>
            <a:r>
              <a:rPr sz="1100" spc="85" dirty="0">
                <a:solidFill>
                  <a:srgbClr val="535353"/>
                </a:solidFill>
                <a:latin typeface="Microsoft Sans Serif"/>
                <a:cs typeface="Microsoft Sans Serif"/>
              </a:rPr>
              <a:t>e</a:t>
            </a:r>
            <a:r>
              <a:rPr sz="1100" spc="25" dirty="0">
                <a:solidFill>
                  <a:srgbClr val="535353"/>
                </a:solidFill>
                <a:latin typeface="Microsoft Sans Serif"/>
                <a:cs typeface="Microsoft Sans Serif"/>
              </a:rPr>
              <a:t>r</a:t>
            </a:r>
            <a:r>
              <a:rPr sz="1100" spc="-60" dirty="0">
                <a:solidFill>
                  <a:srgbClr val="535353"/>
                </a:solidFill>
                <a:latin typeface="Microsoft Sans Serif"/>
                <a:cs typeface="Microsoft Sans Serif"/>
              </a:rPr>
              <a:t>i</a:t>
            </a:r>
            <a:r>
              <a:rPr sz="1100" spc="85" dirty="0">
                <a:solidFill>
                  <a:srgbClr val="535353"/>
                </a:solidFill>
                <a:latin typeface="Microsoft Sans Serif"/>
                <a:cs typeface="Microsoft Sans Serif"/>
              </a:rPr>
              <a:t>n</a:t>
            </a:r>
            <a:r>
              <a:rPr sz="1100" spc="80" dirty="0">
                <a:solidFill>
                  <a:srgbClr val="535353"/>
                </a:solidFill>
                <a:latin typeface="Microsoft Sans Serif"/>
                <a:cs typeface="Microsoft Sans Serif"/>
              </a:rPr>
              <a:t>g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498078" y="3648455"/>
            <a:ext cx="1104900" cy="193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spc="45" dirty="0">
                <a:solidFill>
                  <a:srgbClr val="535353"/>
                </a:solidFill>
                <a:latin typeface="Microsoft Sans Serif"/>
                <a:cs typeface="Microsoft Sans Serif"/>
              </a:rPr>
              <a:t>Transportation…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614348" y="3938016"/>
            <a:ext cx="979805" cy="105600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spc="15" dirty="0">
                <a:solidFill>
                  <a:srgbClr val="535353"/>
                </a:solidFill>
                <a:latin typeface="Microsoft Sans Serif"/>
                <a:cs typeface="Microsoft Sans Serif"/>
              </a:rPr>
              <a:t>Construction</a:t>
            </a:r>
            <a:endParaRPr sz="1100">
              <a:latin typeface="Microsoft Sans Serif"/>
              <a:cs typeface="Microsoft Sans Serif"/>
            </a:endParaRPr>
          </a:p>
          <a:p>
            <a:pPr marL="458470" marR="5080" indent="21590">
              <a:lnSpc>
                <a:spcPct val="170900"/>
              </a:lnSpc>
            </a:pPr>
            <a:r>
              <a:rPr sz="1100" spc="-10" dirty="0">
                <a:solidFill>
                  <a:srgbClr val="535353"/>
                </a:solidFill>
                <a:latin typeface="Microsoft Sans Serif"/>
                <a:cs typeface="Microsoft Sans Serif"/>
              </a:rPr>
              <a:t>Retail </a:t>
            </a:r>
            <a:r>
              <a:rPr sz="1100" spc="-5" dirty="0">
                <a:solidFill>
                  <a:srgbClr val="535353"/>
                </a:solidFill>
                <a:latin typeface="Microsoft Sans Serif"/>
                <a:cs typeface="Microsoft Sans Serif"/>
              </a:rPr>
              <a:t> </a:t>
            </a:r>
            <a:r>
              <a:rPr sz="1100" spc="-20" dirty="0">
                <a:solidFill>
                  <a:srgbClr val="535353"/>
                </a:solidFill>
                <a:latin typeface="Microsoft Sans Serif"/>
                <a:cs typeface="Microsoft Sans Serif"/>
              </a:rPr>
              <a:t>F</a:t>
            </a:r>
            <a:r>
              <a:rPr sz="1100" spc="25" dirty="0">
                <a:solidFill>
                  <a:srgbClr val="535353"/>
                </a:solidFill>
                <a:latin typeface="Microsoft Sans Serif"/>
                <a:cs typeface="Microsoft Sans Serif"/>
              </a:rPr>
              <a:t>o</a:t>
            </a:r>
            <a:r>
              <a:rPr sz="1100" spc="85" dirty="0">
                <a:solidFill>
                  <a:srgbClr val="535353"/>
                </a:solidFill>
                <a:latin typeface="Microsoft Sans Serif"/>
                <a:cs typeface="Microsoft Sans Serif"/>
              </a:rPr>
              <a:t>o</a:t>
            </a:r>
            <a:r>
              <a:rPr sz="1100" spc="80" dirty="0">
                <a:solidFill>
                  <a:srgbClr val="535353"/>
                </a:solidFill>
                <a:latin typeface="Microsoft Sans Serif"/>
                <a:cs typeface="Microsoft Sans Serif"/>
              </a:rPr>
              <a:t>d</a:t>
            </a:r>
            <a:r>
              <a:rPr sz="1100" spc="-110" dirty="0">
                <a:solidFill>
                  <a:srgbClr val="535353"/>
                </a:solidFill>
                <a:latin typeface="Microsoft Sans Serif"/>
                <a:cs typeface="Microsoft Sans Serif"/>
              </a:rPr>
              <a:t>,</a:t>
            </a:r>
            <a:r>
              <a:rPr sz="1100" spc="475" dirty="0">
                <a:solidFill>
                  <a:srgbClr val="535353"/>
                </a:solidFill>
                <a:latin typeface="Microsoft Sans Serif"/>
                <a:cs typeface="Microsoft Sans Serif"/>
              </a:rPr>
              <a:t>…</a:t>
            </a:r>
            <a:endParaRPr sz="1100">
              <a:latin typeface="Microsoft Sans Serif"/>
              <a:cs typeface="Microsoft Sans Serif"/>
            </a:endParaRPr>
          </a:p>
          <a:p>
            <a:pPr marL="142240">
              <a:lnSpc>
                <a:spcPct val="100000"/>
              </a:lnSpc>
              <a:spcBef>
                <a:spcPts val="960"/>
              </a:spcBef>
            </a:pPr>
            <a:r>
              <a:rPr sz="1100" spc="5" dirty="0">
                <a:solidFill>
                  <a:srgbClr val="535353"/>
                </a:solidFill>
                <a:latin typeface="Microsoft Sans Serif"/>
                <a:cs typeface="Microsoft Sans Serif"/>
              </a:rPr>
              <a:t>Healthcare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664641" y="5087111"/>
            <a:ext cx="939800" cy="193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spc="50" dirty="0">
                <a:solidFill>
                  <a:srgbClr val="535353"/>
                </a:solidFill>
                <a:latin typeface="Microsoft Sans Serif"/>
                <a:cs typeface="Microsoft Sans Serif"/>
              </a:rPr>
              <a:t>A</a:t>
            </a:r>
            <a:r>
              <a:rPr sz="1100" spc="-40" dirty="0">
                <a:solidFill>
                  <a:srgbClr val="535353"/>
                </a:solidFill>
                <a:latin typeface="Microsoft Sans Serif"/>
                <a:cs typeface="Microsoft Sans Serif"/>
              </a:rPr>
              <a:t>c</a:t>
            </a:r>
            <a:r>
              <a:rPr sz="1100" spc="45" dirty="0">
                <a:solidFill>
                  <a:srgbClr val="535353"/>
                </a:solidFill>
                <a:latin typeface="Microsoft Sans Serif"/>
                <a:cs typeface="Microsoft Sans Serif"/>
              </a:rPr>
              <a:t>c</a:t>
            </a:r>
            <a:r>
              <a:rPr sz="1100" spc="-15" dirty="0">
                <a:solidFill>
                  <a:srgbClr val="535353"/>
                </a:solidFill>
                <a:latin typeface="Microsoft Sans Serif"/>
                <a:cs typeface="Microsoft Sans Serif"/>
              </a:rPr>
              <a:t>o</a:t>
            </a:r>
            <a:r>
              <a:rPr sz="1100" spc="85" dirty="0">
                <a:solidFill>
                  <a:srgbClr val="535353"/>
                </a:solidFill>
                <a:latin typeface="Microsoft Sans Serif"/>
                <a:cs typeface="Microsoft Sans Serif"/>
              </a:rPr>
              <a:t>u</a:t>
            </a:r>
            <a:r>
              <a:rPr sz="1100" spc="-15" dirty="0">
                <a:solidFill>
                  <a:srgbClr val="535353"/>
                </a:solidFill>
                <a:latin typeface="Microsoft Sans Serif"/>
                <a:cs typeface="Microsoft Sans Serif"/>
              </a:rPr>
              <a:t>n</a:t>
            </a:r>
            <a:r>
              <a:rPr sz="1100" spc="90" dirty="0">
                <a:solidFill>
                  <a:srgbClr val="535353"/>
                </a:solidFill>
                <a:latin typeface="Microsoft Sans Serif"/>
                <a:cs typeface="Microsoft Sans Serif"/>
              </a:rPr>
              <a:t>t</a:t>
            </a:r>
            <a:r>
              <a:rPr sz="1100" spc="-60" dirty="0">
                <a:solidFill>
                  <a:srgbClr val="535353"/>
                </a:solidFill>
                <a:latin typeface="Microsoft Sans Serif"/>
                <a:cs typeface="Microsoft Sans Serif"/>
              </a:rPr>
              <a:t>i</a:t>
            </a:r>
            <a:r>
              <a:rPr sz="1100" spc="85" dirty="0">
                <a:solidFill>
                  <a:srgbClr val="535353"/>
                </a:solidFill>
                <a:latin typeface="Microsoft Sans Serif"/>
                <a:cs typeface="Microsoft Sans Serif"/>
              </a:rPr>
              <a:t>n</a:t>
            </a:r>
            <a:r>
              <a:rPr sz="1100" spc="80" dirty="0">
                <a:solidFill>
                  <a:srgbClr val="535353"/>
                </a:solidFill>
                <a:latin typeface="Microsoft Sans Serif"/>
                <a:cs typeface="Microsoft Sans Serif"/>
              </a:rPr>
              <a:t>g</a:t>
            </a:r>
            <a:r>
              <a:rPr sz="1100" spc="-10" dirty="0">
                <a:solidFill>
                  <a:srgbClr val="535353"/>
                </a:solidFill>
                <a:latin typeface="Microsoft Sans Serif"/>
                <a:cs typeface="Microsoft Sans Serif"/>
              </a:rPr>
              <a:t>,</a:t>
            </a:r>
            <a:r>
              <a:rPr sz="1100" spc="475" dirty="0">
                <a:solidFill>
                  <a:srgbClr val="535353"/>
                </a:solidFill>
                <a:latin typeface="Microsoft Sans Serif"/>
                <a:cs typeface="Microsoft Sans Serif"/>
              </a:rPr>
              <a:t>…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882635" y="5373623"/>
            <a:ext cx="711200" cy="193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spc="30" dirty="0">
                <a:solidFill>
                  <a:srgbClr val="535353"/>
                </a:solidFill>
                <a:latin typeface="Microsoft Sans Serif"/>
                <a:cs typeface="Microsoft Sans Serif"/>
              </a:rPr>
              <a:t>Business…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710233" y="5660135"/>
            <a:ext cx="892175" cy="4826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spc="55" dirty="0">
                <a:solidFill>
                  <a:srgbClr val="535353"/>
                </a:solidFill>
                <a:latin typeface="Microsoft Sans Serif"/>
                <a:cs typeface="Microsoft Sans Serif"/>
              </a:rPr>
              <a:t>Hospitality/…</a:t>
            </a:r>
            <a:endParaRPr sz="1100">
              <a:latin typeface="Microsoft Sans Serif"/>
              <a:cs typeface="Microsoft Sans Serif"/>
            </a:endParaRPr>
          </a:p>
          <a:p>
            <a:pPr marL="15875">
              <a:lnSpc>
                <a:spcPct val="100000"/>
              </a:lnSpc>
              <a:spcBef>
                <a:spcPts val="960"/>
              </a:spcBef>
            </a:pPr>
            <a:r>
              <a:rPr sz="1100" spc="60" dirty="0">
                <a:solidFill>
                  <a:srgbClr val="535353"/>
                </a:solidFill>
                <a:latin typeface="Microsoft Sans Serif"/>
                <a:cs typeface="Microsoft Sans Serif"/>
              </a:rPr>
              <a:t>Wholesale/…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738681" y="6236208"/>
            <a:ext cx="727710" cy="193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spc="-30" dirty="0">
                <a:solidFill>
                  <a:srgbClr val="535353"/>
                </a:solidFill>
                <a:latin typeface="Microsoft Sans Serif"/>
                <a:cs typeface="Microsoft Sans Serif"/>
              </a:rPr>
              <a:t>R</a:t>
            </a:r>
            <a:r>
              <a:rPr sz="1100" spc="-85" dirty="0">
                <a:solidFill>
                  <a:srgbClr val="535353"/>
                </a:solidFill>
                <a:latin typeface="Microsoft Sans Serif"/>
                <a:cs typeface="Microsoft Sans Serif"/>
              </a:rPr>
              <a:t>e</a:t>
            </a:r>
            <a:r>
              <a:rPr sz="1100" spc="-15" dirty="0">
                <a:solidFill>
                  <a:srgbClr val="535353"/>
                </a:solidFill>
                <a:latin typeface="Microsoft Sans Serif"/>
                <a:cs typeface="Microsoft Sans Serif"/>
              </a:rPr>
              <a:t>a</a:t>
            </a:r>
            <a:r>
              <a:rPr sz="1100" spc="25" dirty="0">
                <a:solidFill>
                  <a:srgbClr val="535353"/>
                </a:solidFill>
                <a:latin typeface="Microsoft Sans Serif"/>
                <a:cs typeface="Microsoft Sans Serif"/>
              </a:rPr>
              <a:t>l</a:t>
            </a:r>
            <a:r>
              <a:rPr sz="1100" spc="-75" dirty="0">
                <a:solidFill>
                  <a:srgbClr val="535353"/>
                </a:solidFill>
                <a:latin typeface="Microsoft Sans Serif"/>
                <a:cs typeface="Microsoft Sans Serif"/>
              </a:rPr>
              <a:t> </a:t>
            </a:r>
            <a:r>
              <a:rPr sz="1100" spc="-40" dirty="0">
                <a:solidFill>
                  <a:srgbClr val="535353"/>
                </a:solidFill>
                <a:latin typeface="Microsoft Sans Serif"/>
                <a:cs typeface="Microsoft Sans Serif"/>
              </a:rPr>
              <a:t>E</a:t>
            </a:r>
            <a:r>
              <a:rPr sz="1100" spc="-55" dirty="0">
                <a:solidFill>
                  <a:srgbClr val="535353"/>
                </a:solidFill>
                <a:latin typeface="Microsoft Sans Serif"/>
                <a:cs typeface="Microsoft Sans Serif"/>
              </a:rPr>
              <a:t>s</a:t>
            </a:r>
            <a:r>
              <a:rPr sz="1100" spc="-10" dirty="0">
                <a:solidFill>
                  <a:srgbClr val="535353"/>
                </a:solidFill>
                <a:latin typeface="Microsoft Sans Serif"/>
                <a:cs typeface="Microsoft Sans Serif"/>
              </a:rPr>
              <a:t>t</a:t>
            </a:r>
            <a:r>
              <a:rPr sz="1100" spc="-15" dirty="0">
                <a:solidFill>
                  <a:srgbClr val="535353"/>
                </a:solidFill>
                <a:latin typeface="Microsoft Sans Serif"/>
                <a:cs typeface="Microsoft Sans Serif"/>
              </a:rPr>
              <a:t>a</a:t>
            </a:r>
            <a:r>
              <a:rPr sz="1100" spc="90" dirty="0">
                <a:solidFill>
                  <a:srgbClr val="535353"/>
                </a:solidFill>
                <a:latin typeface="Microsoft Sans Serif"/>
                <a:cs typeface="Microsoft Sans Serif"/>
              </a:rPr>
              <a:t>t</a:t>
            </a:r>
            <a:r>
              <a:rPr sz="1100" spc="15" dirty="0">
                <a:solidFill>
                  <a:srgbClr val="535353"/>
                </a:solidFill>
                <a:latin typeface="Microsoft Sans Serif"/>
                <a:cs typeface="Microsoft Sans Serif"/>
              </a:rPr>
              <a:t>e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1532009" y="1769871"/>
            <a:ext cx="251460" cy="2235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spc="85" dirty="0">
                <a:solidFill>
                  <a:srgbClr val="535353"/>
                </a:solidFill>
                <a:latin typeface="Trebuchet MS"/>
                <a:cs typeface="Trebuchet MS"/>
              </a:rPr>
              <a:t>HK</a:t>
            </a:r>
            <a:endParaRPr sz="1300">
              <a:latin typeface="Trebuchet MS"/>
              <a:cs typeface="Trebuchet MS"/>
            </a:endParaRPr>
          </a:p>
        </p:txBody>
      </p:sp>
      <p:grpSp>
        <p:nvGrpSpPr>
          <p:cNvPr id="23" name="object 23"/>
          <p:cNvGrpSpPr/>
          <p:nvPr/>
        </p:nvGrpSpPr>
        <p:grpSpPr>
          <a:xfrm>
            <a:off x="3992265" y="2105896"/>
            <a:ext cx="692785" cy="4302125"/>
            <a:chOff x="3992265" y="2105896"/>
            <a:chExt cx="692785" cy="4302125"/>
          </a:xfrm>
        </p:grpSpPr>
        <p:sp>
          <p:nvSpPr>
            <p:cNvPr id="24" name="object 24"/>
            <p:cNvSpPr/>
            <p:nvPr/>
          </p:nvSpPr>
          <p:spPr>
            <a:xfrm>
              <a:off x="3997020" y="2197607"/>
              <a:ext cx="688340" cy="4117975"/>
            </a:xfrm>
            <a:custGeom>
              <a:avLst/>
              <a:gdLst/>
              <a:ahLst/>
              <a:cxnLst/>
              <a:rect l="l" t="t" r="r" b="b"/>
              <a:pathLst>
                <a:path w="688339" h="4117975">
                  <a:moveTo>
                    <a:pt x="157403" y="4014216"/>
                  </a:moveTo>
                  <a:lnTo>
                    <a:pt x="0" y="4014216"/>
                  </a:lnTo>
                  <a:lnTo>
                    <a:pt x="0" y="4117848"/>
                  </a:lnTo>
                  <a:lnTo>
                    <a:pt x="157403" y="4117848"/>
                  </a:lnTo>
                  <a:lnTo>
                    <a:pt x="157403" y="4014216"/>
                  </a:lnTo>
                  <a:close/>
                </a:path>
                <a:path w="688339" h="4117975">
                  <a:moveTo>
                    <a:pt x="163499" y="3727704"/>
                  </a:moveTo>
                  <a:lnTo>
                    <a:pt x="0" y="3727704"/>
                  </a:lnTo>
                  <a:lnTo>
                    <a:pt x="0" y="3831336"/>
                  </a:lnTo>
                  <a:lnTo>
                    <a:pt x="163499" y="3831336"/>
                  </a:lnTo>
                  <a:lnTo>
                    <a:pt x="163499" y="3727704"/>
                  </a:lnTo>
                  <a:close/>
                </a:path>
                <a:path w="688339" h="4117975">
                  <a:moveTo>
                    <a:pt x="169595" y="3441192"/>
                  </a:moveTo>
                  <a:lnTo>
                    <a:pt x="0" y="3441192"/>
                  </a:lnTo>
                  <a:lnTo>
                    <a:pt x="0" y="3544824"/>
                  </a:lnTo>
                  <a:lnTo>
                    <a:pt x="169595" y="3544824"/>
                  </a:lnTo>
                  <a:lnTo>
                    <a:pt x="169595" y="3441192"/>
                  </a:lnTo>
                  <a:close/>
                </a:path>
                <a:path w="688339" h="4117975">
                  <a:moveTo>
                    <a:pt x="175691" y="3154680"/>
                  </a:moveTo>
                  <a:lnTo>
                    <a:pt x="0" y="3154680"/>
                  </a:lnTo>
                  <a:lnTo>
                    <a:pt x="0" y="3258312"/>
                  </a:lnTo>
                  <a:lnTo>
                    <a:pt x="175691" y="3258312"/>
                  </a:lnTo>
                  <a:lnTo>
                    <a:pt x="175691" y="3154680"/>
                  </a:lnTo>
                  <a:close/>
                </a:path>
                <a:path w="688339" h="4117975">
                  <a:moveTo>
                    <a:pt x="184835" y="2868168"/>
                  </a:moveTo>
                  <a:lnTo>
                    <a:pt x="0" y="2868168"/>
                  </a:lnTo>
                  <a:lnTo>
                    <a:pt x="0" y="2968752"/>
                  </a:lnTo>
                  <a:lnTo>
                    <a:pt x="184835" y="2968752"/>
                  </a:lnTo>
                  <a:lnTo>
                    <a:pt x="184835" y="2868168"/>
                  </a:lnTo>
                  <a:close/>
                </a:path>
                <a:path w="688339" h="4117975">
                  <a:moveTo>
                    <a:pt x="200075" y="2581656"/>
                  </a:moveTo>
                  <a:lnTo>
                    <a:pt x="0" y="2581656"/>
                  </a:lnTo>
                  <a:lnTo>
                    <a:pt x="0" y="2682240"/>
                  </a:lnTo>
                  <a:lnTo>
                    <a:pt x="200075" y="2682240"/>
                  </a:lnTo>
                  <a:lnTo>
                    <a:pt x="200075" y="2581656"/>
                  </a:lnTo>
                  <a:close/>
                </a:path>
                <a:path w="688339" h="4117975">
                  <a:moveTo>
                    <a:pt x="209219" y="2295144"/>
                  </a:moveTo>
                  <a:lnTo>
                    <a:pt x="0" y="2295144"/>
                  </a:lnTo>
                  <a:lnTo>
                    <a:pt x="0" y="2395728"/>
                  </a:lnTo>
                  <a:lnTo>
                    <a:pt x="209219" y="2395728"/>
                  </a:lnTo>
                  <a:lnTo>
                    <a:pt x="209219" y="2295144"/>
                  </a:lnTo>
                  <a:close/>
                </a:path>
                <a:path w="688339" h="4117975">
                  <a:moveTo>
                    <a:pt x="312851" y="2008632"/>
                  </a:moveTo>
                  <a:lnTo>
                    <a:pt x="0" y="2008632"/>
                  </a:lnTo>
                  <a:lnTo>
                    <a:pt x="0" y="2109216"/>
                  </a:lnTo>
                  <a:lnTo>
                    <a:pt x="312851" y="2109216"/>
                  </a:lnTo>
                  <a:lnTo>
                    <a:pt x="312851" y="2008632"/>
                  </a:lnTo>
                  <a:close/>
                </a:path>
                <a:path w="688339" h="4117975">
                  <a:moveTo>
                    <a:pt x="355523" y="1722120"/>
                  </a:moveTo>
                  <a:lnTo>
                    <a:pt x="0" y="1722120"/>
                  </a:lnTo>
                  <a:lnTo>
                    <a:pt x="0" y="1822704"/>
                  </a:lnTo>
                  <a:lnTo>
                    <a:pt x="355523" y="1822704"/>
                  </a:lnTo>
                  <a:lnTo>
                    <a:pt x="355523" y="1722120"/>
                  </a:lnTo>
                  <a:close/>
                </a:path>
                <a:path w="688339" h="4117975">
                  <a:moveTo>
                    <a:pt x="389051" y="1435608"/>
                  </a:moveTo>
                  <a:lnTo>
                    <a:pt x="0" y="1435608"/>
                  </a:lnTo>
                  <a:lnTo>
                    <a:pt x="0" y="1536192"/>
                  </a:lnTo>
                  <a:lnTo>
                    <a:pt x="389051" y="1536192"/>
                  </a:lnTo>
                  <a:lnTo>
                    <a:pt x="389051" y="1435608"/>
                  </a:lnTo>
                  <a:close/>
                </a:path>
                <a:path w="688339" h="4117975">
                  <a:moveTo>
                    <a:pt x="510971" y="1149096"/>
                  </a:moveTo>
                  <a:lnTo>
                    <a:pt x="0" y="1149096"/>
                  </a:lnTo>
                  <a:lnTo>
                    <a:pt x="0" y="1249680"/>
                  </a:lnTo>
                  <a:lnTo>
                    <a:pt x="510971" y="1249680"/>
                  </a:lnTo>
                  <a:lnTo>
                    <a:pt x="510971" y="1149096"/>
                  </a:lnTo>
                  <a:close/>
                </a:path>
                <a:path w="688339" h="4117975">
                  <a:moveTo>
                    <a:pt x="514019" y="862584"/>
                  </a:moveTo>
                  <a:lnTo>
                    <a:pt x="0" y="862584"/>
                  </a:lnTo>
                  <a:lnTo>
                    <a:pt x="0" y="963168"/>
                  </a:lnTo>
                  <a:lnTo>
                    <a:pt x="514019" y="963168"/>
                  </a:lnTo>
                  <a:lnTo>
                    <a:pt x="514019" y="862584"/>
                  </a:lnTo>
                  <a:close/>
                </a:path>
                <a:path w="688339" h="4117975">
                  <a:moveTo>
                    <a:pt x="541451" y="573024"/>
                  </a:moveTo>
                  <a:lnTo>
                    <a:pt x="0" y="573024"/>
                  </a:lnTo>
                  <a:lnTo>
                    <a:pt x="0" y="676656"/>
                  </a:lnTo>
                  <a:lnTo>
                    <a:pt x="541451" y="676656"/>
                  </a:lnTo>
                  <a:lnTo>
                    <a:pt x="541451" y="573024"/>
                  </a:lnTo>
                  <a:close/>
                </a:path>
                <a:path w="688339" h="4117975">
                  <a:moveTo>
                    <a:pt x="574979" y="286512"/>
                  </a:moveTo>
                  <a:lnTo>
                    <a:pt x="0" y="286512"/>
                  </a:lnTo>
                  <a:lnTo>
                    <a:pt x="0" y="390144"/>
                  </a:lnTo>
                  <a:lnTo>
                    <a:pt x="574979" y="390144"/>
                  </a:lnTo>
                  <a:lnTo>
                    <a:pt x="574979" y="286512"/>
                  </a:lnTo>
                  <a:close/>
                </a:path>
                <a:path w="688339" h="4117975">
                  <a:moveTo>
                    <a:pt x="687755" y="0"/>
                  </a:moveTo>
                  <a:lnTo>
                    <a:pt x="0" y="0"/>
                  </a:lnTo>
                  <a:lnTo>
                    <a:pt x="0" y="103632"/>
                  </a:lnTo>
                  <a:lnTo>
                    <a:pt x="687755" y="103632"/>
                  </a:lnTo>
                  <a:lnTo>
                    <a:pt x="687755" y="0"/>
                  </a:lnTo>
                  <a:close/>
                </a:path>
              </a:pathLst>
            </a:custGeom>
            <a:solidFill>
              <a:srgbClr val="F5ACA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25"/>
            <p:cNvSpPr/>
            <p:nvPr/>
          </p:nvSpPr>
          <p:spPr>
            <a:xfrm>
              <a:off x="3997027" y="2105896"/>
              <a:ext cx="0" cy="4302125"/>
            </a:xfrm>
            <a:custGeom>
              <a:avLst/>
              <a:gdLst/>
              <a:ahLst/>
              <a:cxnLst/>
              <a:rect l="l" t="t" r="r" b="b"/>
              <a:pathLst>
                <a:path h="4302125">
                  <a:moveTo>
                    <a:pt x="0" y="0"/>
                  </a:moveTo>
                  <a:lnTo>
                    <a:pt x="1" y="4301547"/>
                  </a:lnTo>
                </a:path>
              </a:pathLst>
            </a:custGeom>
            <a:ln w="9525">
              <a:solidFill>
                <a:srgbClr val="E2E2E2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6" name="object 26"/>
          <p:cNvSpPr txBox="1"/>
          <p:nvPr/>
        </p:nvSpPr>
        <p:spPr>
          <a:xfrm>
            <a:off x="4783608" y="2139696"/>
            <a:ext cx="268605" cy="193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spc="25" dirty="0">
                <a:solidFill>
                  <a:srgbClr val="6F6F6F"/>
                </a:solidFill>
                <a:latin typeface="Microsoft Sans Serif"/>
                <a:cs typeface="Microsoft Sans Serif"/>
              </a:rPr>
              <a:t>624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4604952" y="2429255"/>
            <a:ext cx="332740" cy="105283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76200">
              <a:lnSpc>
                <a:spcPct val="100000"/>
              </a:lnSpc>
              <a:spcBef>
                <a:spcPts val="100"/>
              </a:spcBef>
            </a:pPr>
            <a:r>
              <a:rPr sz="1100" spc="25" dirty="0">
                <a:solidFill>
                  <a:srgbClr val="6F6F6F"/>
                </a:solidFill>
                <a:latin typeface="Microsoft Sans Serif"/>
                <a:cs typeface="Microsoft Sans Serif"/>
              </a:rPr>
              <a:t>520</a:t>
            </a:r>
            <a:endParaRPr sz="1100">
              <a:latin typeface="Microsoft Sans Serif"/>
              <a:cs typeface="Microsoft Sans Serif"/>
            </a:endParaRPr>
          </a:p>
          <a:p>
            <a:pPr marL="45720">
              <a:lnSpc>
                <a:spcPct val="100000"/>
              </a:lnSpc>
              <a:spcBef>
                <a:spcPts val="935"/>
              </a:spcBef>
            </a:pPr>
            <a:r>
              <a:rPr sz="1100" spc="25" dirty="0">
                <a:solidFill>
                  <a:srgbClr val="6F6F6F"/>
                </a:solidFill>
                <a:latin typeface="Microsoft Sans Serif"/>
                <a:cs typeface="Microsoft Sans Serif"/>
              </a:rPr>
              <a:t>492</a:t>
            </a:r>
            <a:endParaRPr sz="1100">
              <a:latin typeface="Microsoft Sans Serif"/>
              <a:cs typeface="Microsoft Sans Serif"/>
            </a:endParaRPr>
          </a:p>
          <a:p>
            <a:pPr marL="15875">
              <a:lnSpc>
                <a:spcPct val="100000"/>
              </a:lnSpc>
              <a:spcBef>
                <a:spcPts val="935"/>
              </a:spcBef>
            </a:pPr>
            <a:r>
              <a:rPr sz="1100" spc="25" dirty="0">
                <a:solidFill>
                  <a:srgbClr val="6F6F6F"/>
                </a:solidFill>
                <a:latin typeface="Microsoft Sans Serif"/>
                <a:cs typeface="Microsoft Sans Serif"/>
              </a:rPr>
              <a:t>465</a:t>
            </a:r>
            <a:endParaRPr sz="1100">
              <a:latin typeface="Microsoft Sans Serif"/>
              <a:cs typeface="Microsoft Sans Serif"/>
            </a:endParaRPr>
          </a:p>
          <a:p>
            <a:pPr marL="12700">
              <a:lnSpc>
                <a:spcPct val="100000"/>
              </a:lnSpc>
              <a:spcBef>
                <a:spcPts val="935"/>
              </a:spcBef>
            </a:pPr>
            <a:r>
              <a:rPr sz="1100" spc="25" dirty="0">
                <a:solidFill>
                  <a:srgbClr val="6F6F6F"/>
                </a:solidFill>
                <a:latin typeface="Microsoft Sans Serif"/>
                <a:cs typeface="Microsoft Sans Serif"/>
              </a:rPr>
              <a:t>462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4407548" y="3575304"/>
            <a:ext cx="346075" cy="76644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89535">
              <a:lnSpc>
                <a:spcPct val="100000"/>
              </a:lnSpc>
              <a:spcBef>
                <a:spcPts val="100"/>
              </a:spcBef>
            </a:pPr>
            <a:r>
              <a:rPr sz="1100" spc="25" dirty="0">
                <a:solidFill>
                  <a:srgbClr val="6F6F6F"/>
                </a:solidFill>
                <a:latin typeface="Microsoft Sans Serif"/>
                <a:cs typeface="Microsoft Sans Serif"/>
              </a:rPr>
              <a:t>353</a:t>
            </a:r>
            <a:endParaRPr sz="1100">
              <a:latin typeface="Microsoft Sans Serif"/>
              <a:cs typeface="Microsoft Sans Serif"/>
            </a:endParaRPr>
          </a:p>
          <a:p>
            <a:pPr marL="53975">
              <a:lnSpc>
                <a:spcPct val="100000"/>
              </a:lnSpc>
              <a:spcBef>
                <a:spcPts val="935"/>
              </a:spcBef>
            </a:pPr>
            <a:r>
              <a:rPr sz="1100" spc="25" dirty="0">
                <a:solidFill>
                  <a:srgbClr val="6F6F6F"/>
                </a:solidFill>
                <a:latin typeface="Microsoft Sans Serif"/>
                <a:cs typeface="Microsoft Sans Serif"/>
              </a:rPr>
              <a:t>321</a:t>
            </a:r>
            <a:endParaRPr sz="1100">
              <a:latin typeface="Microsoft Sans Serif"/>
              <a:cs typeface="Microsoft Sans Serif"/>
            </a:endParaRPr>
          </a:p>
          <a:p>
            <a:pPr marL="12700">
              <a:lnSpc>
                <a:spcPct val="100000"/>
              </a:lnSpc>
              <a:spcBef>
                <a:spcPts val="935"/>
              </a:spcBef>
            </a:pPr>
            <a:r>
              <a:rPr sz="1100" spc="25" dirty="0">
                <a:solidFill>
                  <a:srgbClr val="6F6F6F"/>
                </a:solidFill>
                <a:latin typeface="Microsoft Sans Serif"/>
                <a:cs typeface="Microsoft Sans Serif"/>
              </a:rPr>
              <a:t>283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3163092" y="2130552"/>
            <a:ext cx="838200" cy="193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spc="45" dirty="0">
                <a:solidFill>
                  <a:srgbClr val="828282"/>
                </a:solidFill>
                <a:latin typeface="Microsoft Sans Serif"/>
                <a:cs typeface="Microsoft Sans Serif"/>
              </a:rPr>
              <a:t>Education,…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3004214" y="2417064"/>
            <a:ext cx="1003300" cy="76644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R="5715" algn="r">
              <a:lnSpc>
                <a:spcPct val="100000"/>
              </a:lnSpc>
              <a:spcBef>
                <a:spcPts val="100"/>
              </a:spcBef>
            </a:pPr>
            <a:r>
              <a:rPr sz="1100" spc="60" dirty="0">
                <a:solidFill>
                  <a:srgbClr val="828282"/>
                </a:solidFill>
                <a:latin typeface="Microsoft Sans Serif"/>
                <a:cs typeface="Microsoft Sans Serif"/>
              </a:rPr>
              <a:t>Information…</a:t>
            </a:r>
            <a:endParaRPr sz="1100">
              <a:latin typeface="Microsoft Sans Serif"/>
              <a:cs typeface="Microsoft Sans Serif"/>
            </a:endParaRPr>
          </a:p>
          <a:p>
            <a:pPr marL="278765" marR="5080" indent="-266700" algn="r">
              <a:lnSpc>
                <a:spcPct val="170900"/>
              </a:lnSpc>
            </a:pPr>
            <a:r>
              <a:rPr sz="1100" spc="45" dirty="0">
                <a:solidFill>
                  <a:srgbClr val="828282"/>
                </a:solidFill>
                <a:latin typeface="Microsoft Sans Serif"/>
                <a:cs typeface="Microsoft Sans Serif"/>
              </a:rPr>
              <a:t>M</a:t>
            </a:r>
            <a:r>
              <a:rPr sz="1100" spc="20" dirty="0">
                <a:solidFill>
                  <a:srgbClr val="828282"/>
                </a:solidFill>
                <a:latin typeface="Microsoft Sans Serif"/>
                <a:cs typeface="Microsoft Sans Serif"/>
              </a:rPr>
              <a:t>a</a:t>
            </a:r>
            <a:r>
              <a:rPr sz="1100" spc="-15" dirty="0">
                <a:solidFill>
                  <a:srgbClr val="828282"/>
                </a:solidFill>
                <a:latin typeface="Microsoft Sans Serif"/>
                <a:cs typeface="Microsoft Sans Serif"/>
              </a:rPr>
              <a:t>nu</a:t>
            </a:r>
            <a:r>
              <a:rPr sz="1100" spc="85" dirty="0">
                <a:solidFill>
                  <a:srgbClr val="828282"/>
                </a:solidFill>
                <a:latin typeface="Microsoft Sans Serif"/>
                <a:cs typeface="Microsoft Sans Serif"/>
              </a:rPr>
              <a:t>f</a:t>
            </a:r>
            <a:r>
              <a:rPr sz="1100" spc="-15" dirty="0">
                <a:solidFill>
                  <a:srgbClr val="828282"/>
                </a:solidFill>
                <a:latin typeface="Microsoft Sans Serif"/>
                <a:cs typeface="Microsoft Sans Serif"/>
              </a:rPr>
              <a:t>a</a:t>
            </a:r>
            <a:r>
              <a:rPr sz="1100" spc="-55" dirty="0">
                <a:solidFill>
                  <a:srgbClr val="828282"/>
                </a:solidFill>
                <a:latin typeface="Microsoft Sans Serif"/>
                <a:cs typeface="Microsoft Sans Serif"/>
              </a:rPr>
              <a:t>c</a:t>
            </a:r>
            <a:r>
              <a:rPr sz="1100" spc="90" dirty="0">
                <a:solidFill>
                  <a:srgbClr val="828282"/>
                </a:solidFill>
                <a:latin typeface="Microsoft Sans Serif"/>
                <a:cs typeface="Microsoft Sans Serif"/>
              </a:rPr>
              <a:t>t</a:t>
            </a:r>
            <a:r>
              <a:rPr sz="1100" spc="-15" dirty="0">
                <a:solidFill>
                  <a:srgbClr val="828282"/>
                </a:solidFill>
                <a:latin typeface="Microsoft Sans Serif"/>
                <a:cs typeface="Microsoft Sans Serif"/>
              </a:rPr>
              <a:t>u</a:t>
            </a:r>
            <a:r>
              <a:rPr sz="1100" spc="25" dirty="0">
                <a:solidFill>
                  <a:srgbClr val="828282"/>
                </a:solidFill>
                <a:latin typeface="Microsoft Sans Serif"/>
                <a:cs typeface="Microsoft Sans Serif"/>
              </a:rPr>
              <a:t>r</a:t>
            </a:r>
            <a:r>
              <a:rPr sz="1100" spc="40" dirty="0">
                <a:solidFill>
                  <a:srgbClr val="828282"/>
                </a:solidFill>
                <a:latin typeface="Microsoft Sans Serif"/>
                <a:cs typeface="Microsoft Sans Serif"/>
              </a:rPr>
              <a:t>i</a:t>
            </a:r>
            <a:r>
              <a:rPr sz="1100" spc="-5" dirty="0">
                <a:solidFill>
                  <a:srgbClr val="828282"/>
                </a:solidFill>
                <a:latin typeface="Microsoft Sans Serif"/>
                <a:cs typeface="Microsoft Sans Serif"/>
              </a:rPr>
              <a:t>n</a:t>
            </a:r>
            <a:r>
              <a:rPr sz="1100" spc="305" dirty="0">
                <a:solidFill>
                  <a:srgbClr val="828282"/>
                </a:solidFill>
                <a:latin typeface="Microsoft Sans Serif"/>
                <a:cs typeface="Microsoft Sans Serif"/>
              </a:rPr>
              <a:t>…  </a:t>
            </a:r>
            <a:r>
              <a:rPr sz="1100" spc="-35" dirty="0">
                <a:solidFill>
                  <a:srgbClr val="828282"/>
                </a:solidFill>
                <a:latin typeface="Microsoft Sans Serif"/>
                <a:cs typeface="Microsoft Sans Serif"/>
              </a:rPr>
              <a:t>B</a:t>
            </a:r>
            <a:r>
              <a:rPr sz="1100" spc="-20" dirty="0">
                <a:solidFill>
                  <a:srgbClr val="828282"/>
                </a:solidFill>
                <a:latin typeface="Microsoft Sans Serif"/>
                <a:cs typeface="Microsoft Sans Serif"/>
              </a:rPr>
              <a:t>a</a:t>
            </a:r>
            <a:r>
              <a:rPr sz="1100" spc="-15" dirty="0">
                <a:solidFill>
                  <a:srgbClr val="828282"/>
                </a:solidFill>
                <a:latin typeface="Microsoft Sans Serif"/>
                <a:cs typeface="Microsoft Sans Serif"/>
              </a:rPr>
              <a:t>n</a:t>
            </a:r>
            <a:r>
              <a:rPr sz="1100" spc="45" dirty="0">
                <a:solidFill>
                  <a:srgbClr val="828282"/>
                </a:solidFill>
                <a:latin typeface="Microsoft Sans Serif"/>
                <a:cs typeface="Microsoft Sans Serif"/>
              </a:rPr>
              <a:t>k</a:t>
            </a:r>
            <a:r>
              <a:rPr sz="1100" spc="40" dirty="0">
                <a:solidFill>
                  <a:srgbClr val="828282"/>
                </a:solidFill>
                <a:latin typeface="Microsoft Sans Serif"/>
                <a:cs typeface="Microsoft Sans Serif"/>
              </a:rPr>
              <a:t>i</a:t>
            </a:r>
            <a:r>
              <a:rPr sz="1100" spc="-15" dirty="0">
                <a:solidFill>
                  <a:srgbClr val="828282"/>
                </a:solidFill>
                <a:latin typeface="Microsoft Sans Serif"/>
                <a:cs typeface="Microsoft Sans Serif"/>
              </a:rPr>
              <a:t>n</a:t>
            </a:r>
            <a:r>
              <a:rPr sz="1100" spc="80" dirty="0">
                <a:solidFill>
                  <a:srgbClr val="828282"/>
                </a:solidFill>
                <a:latin typeface="Microsoft Sans Serif"/>
                <a:cs typeface="Microsoft Sans Serif"/>
              </a:rPr>
              <a:t>g</a:t>
            </a:r>
            <a:r>
              <a:rPr sz="1100" spc="90" dirty="0">
                <a:solidFill>
                  <a:srgbClr val="828282"/>
                </a:solidFill>
                <a:latin typeface="Microsoft Sans Serif"/>
                <a:cs typeface="Microsoft Sans Serif"/>
              </a:rPr>
              <a:t>/</a:t>
            </a:r>
            <a:r>
              <a:rPr sz="1100" spc="475" dirty="0">
                <a:solidFill>
                  <a:srgbClr val="828282"/>
                </a:solidFill>
                <a:latin typeface="Microsoft Sans Serif"/>
                <a:cs typeface="Microsoft Sans Serif"/>
              </a:rPr>
              <a:t>…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2986877" y="3276600"/>
            <a:ext cx="1016000" cy="16287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85090">
              <a:lnSpc>
                <a:spcPct val="100000"/>
              </a:lnSpc>
              <a:spcBef>
                <a:spcPts val="100"/>
              </a:spcBef>
            </a:pPr>
            <a:r>
              <a:rPr sz="1100" spc="25" dirty="0">
                <a:solidFill>
                  <a:srgbClr val="828282"/>
                </a:solidFill>
                <a:latin typeface="Microsoft Sans Serif"/>
                <a:cs typeface="Microsoft Sans Serif"/>
              </a:rPr>
              <a:t>Engineering</a:t>
            </a:r>
            <a:endParaRPr sz="1100">
              <a:latin typeface="Microsoft Sans Serif"/>
              <a:cs typeface="Microsoft Sans Serif"/>
            </a:endParaRPr>
          </a:p>
          <a:p>
            <a:pPr marL="47625" marR="5080" indent="-35560">
              <a:lnSpc>
                <a:spcPct val="170900"/>
              </a:lnSpc>
              <a:spcBef>
                <a:spcPts val="25"/>
              </a:spcBef>
            </a:pPr>
            <a:r>
              <a:rPr sz="1100" spc="-40" dirty="0">
                <a:solidFill>
                  <a:srgbClr val="828282"/>
                </a:solidFill>
                <a:latin typeface="Microsoft Sans Serif"/>
                <a:cs typeface="Microsoft Sans Serif"/>
              </a:rPr>
              <a:t>T</a:t>
            </a:r>
            <a:r>
              <a:rPr sz="1100" spc="-10" dirty="0">
                <a:solidFill>
                  <a:srgbClr val="828282"/>
                </a:solidFill>
                <a:latin typeface="Microsoft Sans Serif"/>
                <a:cs typeface="Microsoft Sans Serif"/>
              </a:rPr>
              <a:t>r</a:t>
            </a:r>
            <a:r>
              <a:rPr sz="1100" spc="-15" dirty="0">
                <a:solidFill>
                  <a:srgbClr val="828282"/>
                </a:solidFill>
                <a:latin typeface="Microsoft Sans Serif"/>
                <a:cs typeface="Microsoft Sans Serif"/>
              </a:rPr>
              <a:t>an</a:t>
            </a:r>
            <a:r>
              <a:rPr sz="1100" spc="-55" dirty="0">
                <a:solidFill>
                  <a:srgbClr val="828282"/>
                </a:solidFill>
                <a:latin typeface="Microsoft Sans Serif"/>
                <a:cs typeface="Microsoft Sans Serif"/>
              </a:rPr>
              <a:t>s</a:t>
            </a:r>
            <a:r>
              <a:rPr sz="1100" spc="85" dirty="0">
                <a:solidFill>
                  <a:srgbClr val="828282"/>
                </a:solidFill>
                <a:latin typeface="Microsoft Sans Serif"/>
                <a:cs typeface="Microsoft Sans Serif"/>
              </a:rPr>
              <a:t>po</a:t>
            </a:r>
            <a:r>
              <a:rPr sz="1100" spc="25" dirty="0">
                <a:solidFill>
                  <a:srgbClr val="828282"/>
                </a:solidFill>
                <a:latin typeface="Microsoft Sans Serif"/>
                <a:cs typeface="Microsoft Sans Serif"/>
              </a:rPr>
              <a:t>r</a:t>
            </a:r>
            <a:r>
              <a:rPr sz="1100" spc="90" dirty="0">
                <a:solidFill>
                  <a:srgbClr val="828282"/>
                </a:solidFill>
                <a:latin typeface="Microsoft Sans Serif"/>
                <a:cs typeface="Microsoft Sans Serif"/>
              </a:rPr>
              <a:t>t</a:t>
            </a:r>
            <a:r>
              <a:rPr sz="1100" spc="-114" dirty="0">
                <a:solidFill>
                  <a:srgbClr val="828282"/>
                </a:solidFill>
                <a:latin typeface="Microsoft Sans Serif"/>
                <a:cs typeface="Microsoft Sans Serif"/>
              </a:rPr>
              <a:t>a</a:t>
            </a:r>
            <a:r>
              <a:rPr sz="1100" spc="90" dirty="0">
                <a:solidFill>
                  <a:srgbClr val="828282"/>
                </a:solidFill>
                <a:latin typeface="Microsoft Sans Serif"/>
                <a:cs typeface="Microsoft Sans Serif"/>
              </a:rPr>
              <a:t>t</a:t>
            </a:r>
            <a:r>
              <a:rPr sz="1100" spc="40" dirty="0">
                <a:solidFill>
                  <a:srgbClr val="828282"/>
                </a:solidFill>
                <a:latin typeface="Microsoft Sans Serif"/>
                <a:cs typeface="Microsoft Sans Serif"/>
              </a:rPr>
              <a:t>i</a:t>
            </a:r>
            <a:r>
              <a:rPr sz="1100" spc="-15" dirty="0">
                <a:solidFill>
                  <a:srgbClr val="828282"/>
                </a:solidFill>
                <a:latin typeface="Microsoft Sans Serif"/>
                <a:cs typeface="Microsoft Sans Serif"/>
              </a:rPr>
              <a:t>o</a:t>
            </a:r>
            <a:r>
              <a:rPr sz="1100" spc="305" dirty="0">
                <a:solidFill>
                  <a:srgbClr val="828282"/>
                </a:solidFill>
                <a:latin typeface="Microsoft Sans Serif"/>
                <a:cs typeface="Microsoft Sans Serif"/>
              </a:rPr>
              <a:t>…  </a:t>
            </a:r>
            <a:r>
              <a:rPr sz="1100" spc="15" dirty="0">
                <a:solidFill>
                  <a:srgbClr val="828282"/>
                </a:solidFill>
                <a:latin typeface="Microsoft Sans Serif"/>
                <a:cs typeface="Microsoft Sans Serif"/>
              </a:rPr>
              <a:t>Construction</a:t>
            </a:r>
            <a:endParaRPr sz="1100">
              <a:latin typeface="Microsoft Sans Serif"/>
              <a:cs typeface="Microsoft Sans Serif"/>
            </a:endParaRPr>
          </a:p>
          <a:p>
            <a:pPr marL="493395" marR="6350" indent="21590">
              <a:lnSpc>
                <a:spcPct val="170900"/>
              </a:lnSpc>
            </a:pPr>
            <a:r>
              <a:rPr sz="1100" spc="-10" dirty="0">
                <a:solidFill>
                  <a:srgbClr val="828282"/>
                </a:solidFill>
                <a:latin typeface="Microsoft Sans Serif"/>
                <a:cs typeface="Microsoft Sans Serif"/>
              </a:rPr>
              <a:t>Retail </a:t>
            </a:r>
            <a:r>
              <a:rPr sz="1100" spc="-5" dirty="0">
                <a:solidFill>
                  <a:srgbClr val="828282"/>
                </a:solidFill>
                <a:latin typeface="Microsoft Sans Serif"/>
                <a:cs typeface="Microsoft Sans Serif"/>
              </a:rPr>
              <a:t> </a:t>
            </a:r>
            <a:r>
              <a:rPr sz="1100" spc="-20" dirty="0">
                <a:solidFill>
                  <a:srgbClr val="828282"/>
                </a:solidFill>
                <a:latin typeface="Microsoft Sans Serif"/>
                <a:cs typeface="Microsoft Sans Serif"/>
              </a:rPr>
              <a:t>F</a:t>
            </a:r>
            <a:r>
              <a:rPr sz="1100" spc="25" dirty="0">
                <a:solidFill>
                  <a:srgbClr val="828282"/>
                </a:solidFill>
                <a:latin typeface="Microsoft Sans Serif"/>
                <a:cs typeface="Microsoft Sans Serif"/>
              </a:rPr>
              <a:t>o</a:t>
            </a:r>
            <a:r>
              <a:rPr sz="1100" spc="85" dirty="0">
                <a:solidFill>
                  <a:srgbClr val="828282"/>
                </a:solidFill>
                <a:latin typeface="Microsoft Sans Serif"/>
                <a:cs typeface="Microsoft Sans Serif"/>
              </a:rPr>
              <a:t>o</a:t>
            </a:r>
            <a:r>
              <a:rPr sz="1100" spc="80" dirty="0">
                <a:solidFill>
                  <a:srgbClr val="828282"/>
                </a:solidFill>
                <a:latin typeface="Microsoft Sans Serif"/>
                <a:cs typeface="Microsoft Sans Serif"/>
              </a:rPr>
              <a:t>d</a:t>
            </a:r>
            <a:r>
              <a:rPr sz="1100" spc="-110" dirty="0">
                <a:solidFill>
                  <a:srgbClr val="828282"/>
                </a:solidFill>
                <a:latin typeface="Microsoft Sans Serif"/>
                <a:cs typeface="Microsoft Sans Serif"/>
              </a:rPr>
              <a:t>,</a:t>
            </a:r>
            <a:r>
              <a:rPr sz="1100" spc="475" dirty="0">
                <a:solidFill>
                  <a:srgbClr val="828282"/>
                </a:solidFill>
                <a:latin typeface="Microsoft Sans Serif"/>
                <a:cs typeface="Microsoft Sans Serif"/>
              </a:rPr>
              <a:t>…</a:t>
            </a:r>
            <a:endParaRPr sz="1100">
              <a:latin typeface="Microsoft Sans Serif"/>
              <a:cs typeface="Microsoft Sans Serif"/>
            </a:endParaRPr>
          </a:p>
          <a:p>
            <a:pPr marL="177800">
              <a:lnSpc>
                <a:spcPct val="100000"/>
              </a:lnSpc>
              <a:spcBef>
                <a:spcPts val="935"/>
              </a:spcBef>
            </a:pPr>
            <a:r>
              <a:rPr sz="1100" spc="5" dirty="0">
                <a:solidFill>
                  <a:srgbClr val="828282"/>
                </a:solidFill>
                <a:latin typeface="Microsoft Sans Serif"/>
                <a:cs typeface="Microsoft Sans Serif"/>
              </a:rPr>
              <a:t>Healthcare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3072287" y="4998720"/>
            <a:ext cx="939800" cy="193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spc="50" dirty="0">
                <a:solidFill>
                  <a:srgbClr val="828282"/>
                </a:solidFill>
                <a:latin typeface="Microsoft Sans Serif"/>
                <a:cs typeface="Microsoft Sans Serif"/>
              </a:rPr>
              <a:t>A</a:t>
            </a:r>
            <a:r>
              <a:rPr sz="1100" spc="-40" dirty="0">
                <a:solidFill>
                  <a:srgbClr val="828282"/>
                </a:solidFill>
                <a:latin typeface="Microsoft Sans Serif"/>
                <a:cs typeface="Microsoft Sans Serif"/>
              </a:rPr>
              <a:t>c</a:t>
            </a:r>
            <a:r>
              <a:rPr sz="1100" spc="45" dirty="0">
                <a:solidFill>
                  <a:srgbClr val="828282"/>
                </a:solidFill>
                <a:latin typeface="Microsoft Sans Serif"/>
                <a:cs typeface="Microsoft Sans Serif"/>
              </a:rPr>
              <a:t>c</a:t>
            </a:r>
            <a:r>
              <a:rPr sz="1100" spc="-15" dirty="0">
                <a:solidFill>
                  <a:srgbClr val="828282"/>
                </a:solidFill>
                <a:latin typeface="Microsoft Sans Serif"/>
                <a:cs typeface="Microsoft Sans Serif"/>
              </a:rPr>
              <a:t>o</a:t>
            </a:r>
            <a:r>
              <a:rPr sz="1100" spc="85" dirty="0">
                <a:solidFill>
                  <a:srgbClr val="828282"/>
                </a:solidFill>
                <a:latin typeface="Microsoft Sans Serif"/>
                <a:cs typeface="Microsoft Sans Serif"/>
              </a:rPr>
              <a:t>u</a:t>
            </a:r>
            <a:r>
              <a:rPr sz="1100" spc="-15" dirty="0">
                <a:solidFill>
                  <a:srgbClr val="828282"/>
                </a:solidFill>
                <a:latin typeface="Microsoft Sans Serif"/>
                <a:cs typeface="Microsoft Sans Serif"/>
              </a:rPr>
              <a:t>n</a:t>
            </a:r>
            <a:r>
              <a:rPr sz="1100" spc="90" dirty="0">
                <a:solidFill>
                  <a:srgbClr val="828282"/>
                </a:solidFill>
                <a:latin typeface="Microsoft Sans Serif"/>
                <a:cs typeface="Microsoft Sans Serif"/>
              </a:rPr>
              <a:t>t</a:t>
            </a:r>
            <a:r>
              <a:rPr sz="1100" spc="-60" dirty="0">
                <a:solidFill>
                  <a:srgbClr val="828282"/>
                </a:solidFill>
                <a:latin typeface="Microsoft Sans Serif"/>
                <a:cs typeface="Microsoft Sans Serif"/>
              </a:rPr>
              <a:t>i</a:t>
            </a:r>
            <a:r>
              <a:rPr sz="1100" spc="85" dirty="0">
                <a:solidFill>
                  <a:srgbClr val="828282"/>
                </a:solidFill>
                <a:latin typeface="Microsoft Sans Serif"/>
                <a:cs typeface="Microsoft Sans Serif"/>
              </a:rPr>
              <a:t>n</a:t>
            </a:r>
            <a:r>
              <a:rPr sz="1100" spc="80" dirty="0">
                <a:solidFill>
                  <a:srgbClr val="828282"/>
                </a:solidFill>
                <a:latin typeface="Microsoft Sans Serif"/>
                <a:cs typeface="Microsoft Sans Serif"/>
              </a:rPr>
              <a:t>g</a:t>
            </a:r>
            <a:r>
              <a:rPr sz="1100" spc="-10" dirty="0">
                <a:solidFill>
                  <a:srgbClr val="828282"/>
                </a:solidFill>
                <a:latin typeface="Microsoft Sans Serif"/>
                <a:cs typeface="Microsoft Sans Serif"/>
              </a:rPr>
              <a:t>,</a:t>
            </a:r>
            <a:r>
              <a:rPr sz="1100" spc="475" dirty="0">
                <a:solidFill>
                  <a:srgbClr val="828282"/>
                </a:solidFill>
                <a:latin typeface="Microsoft Sans Serif"/>
                <a:cs typeface="Microsoft Sans Serif"/>
              </a:rPr>
              <a:t>…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33" name="object 33"/>
          <p:cNvSpPr txBox="1"/>
          <p:nvPr/>
        </p:nvSpPr>
        <p:spPr>
          <a:xfrm>
            <a:off x="3290281" y="4434840"/>
            <a:ext cx="1284605" cy="1915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R="5080" algn="r">
              <a:lnSpc>
                <a:spcPct val="100000"/>
              </a:lnSpc>
              <a:spcBef>
                <a:spcPts val="100"/>
              </a:spcBef>
            </a:pPr>
            <a:r>
              <a:rPr sz="1100" spc="25" dirty="0">
                <a:solidFill>
                  <a:srgbClr val="6F6F6F"/>
                </a:solidFill>
                <a:latin typeface="Microsoft Sans Serif"/>
                <a:cs typeface="Microsoft Sans Serif"/>
              </a:rPr>
              <a:t>191</a:t>
            </a:r>
            <a:endParaRPr sz="1100">
              <a:latin typeface="Microsoft Sans Serif"/>
              <a:cs typeface="Microsoft Sans Serif"/>
            </a:endParaRPr>
          </a:p>
          <a:p>
            <a:pPr marR="14604" algn="r">
              <a:lnSpc>
                <a:spcPct val="100000"/>
              </a:lnSpc>
              <a:spcBef>
                <a:spcPts val="935"/>
              </a:spcBef>
            </a:pPr>
            <a:r>
              <a:rPr sz="1100" spc="25" dirty="0">
                <a:solidFill>
                  <a:srgbClr val="6F6F6F"/>
                </a:solidFill>
                <a:latin typeface="Microsoft Sans Serif"/>
                <a:cs typeface="Microsoft Sans Serif"/>
              </a:rPr>
              <a:t>182</a:t>
            </a:r>
            <a:endParaRPr sz="1100">
              <a:latin typeface="Microsoft Sans Serif"/>
              <a:cs typeface="Microsoft Sans Serif"/>
            </a:endParaRPr>
          </a:p>
          <a:p>
            <a:pPr marR="31115" algn="r">
              <a:lnSpc>
                <a:spcPct val="100000"/>
              </a:lnSpc>
              <a:spcBef>
                <a:spcPts val="935"/>
              </a:spcBef>
            </a:pPr>
            <a:r>
              <a:rPr sz="1100" spc="25" dirty="0">
                <a:solidFill>
                  <a:srgbClr val="6F6F6F"/>
                </a:solidFill>
                <a:latin typeface="Microsoft Sans Serif"/>
                <a:cs typeface="Microsoft Sans Serif"/>
              </a:rPr>
              <a:t>167</a:t>
            </a:r>
            <a:endParaRPr sz="1100">
              <a:latin typeface="Microsoft Sans Serif"/>
              <a:cs typeface="Microsoft Sans Serif"/>
            </a:endParaRPr>
          </a:p>
          <a:p>
            <a:pPr marR="38735" algn="r">
              <a:lnSpc>
                <a:spcPct val="100000"/>
              </a:lnSpc>
              <a:spcBef>
                <a:spcPts val="935"/>
              </a:spcBef>
              <a:tabLst>
                <a:tab pos="981075" algn="l"/>
              </a:tabLst>
            </a:pPr>
            <a:r>
              <a:rPr sz="1650" spc="-7" baseline="2525" dirty="0">
                <a:solidFill>
                  <a:srgbClr val="828282"/>
                </a:solidFill>
                <a:latin typeface="Microsoft Sans Serif"/>
                <a:cs typeface="Microsoft Sans Serif"/>
              </a:rPr>
              <a:t>B</a:t>
            </a:r>
            <a:r>
              <a:rPr sz="1650" spc="-67" baseline="2525" dirty="0">
                <a:solidFill>
                  <a:srgbClr val="828282"/>
                </a:solidFill>
                <a:latin typeface="Microsoft Sans Serif"/>
                <a:cs typeface="Microsoft Sans Serif"/>
              </a:rPr>
              <a:t>u</a:t>
            </a:r>
            <a:r>
              <a:rPr sz="1650" spc="-82" baseline="2525" dirty="0">
                <a:solidFill>
                  <a:srgbClr val="828282"/>
                </a:solidFill>
                <a:latin typeface="Microsoft Sans Serif"/>
                <a:cs typeface="Microsoft Sans Serif"/>
              </a:rPr>
              <a:t>s</a:t>
            </a:r>
            <a:r>
              <a:rPr sz="1650" spc="60" baseline="2525" dirty="0">
                <a:solidFill>
                  <a:srgbClr val="828282"/>
                </a:solidFill>
                <a:latin typeface="Microsoft Sans Serif"/>
                <a:cs typeface="Microsoft Sans Serif"/>
              </a:rPr>
              <a:t>i</a:t>
            </a:r>
            <a:r>
              <a:rPr sz="1650" spc="-22" baseline="2525" dirty="0">
                <a:solidFill>
                  <a:srgbClr val="828282"/>
                </a:solidFill>
                <a:latin typeface="Microsoft Sans Serif"/>
                <a:cs typeface="Microsoft Sans Serif"/>
              </a:rPr>
              <a:t>n</a:t>
            </a:r>
            <a:r>
              <a:rPr sz="1650" spc="127" baseline="2525" dirty="0">
                <a:solidFill>
                  <a:srgbClr val="828282"/>
                </a:solidFill>
                <a:latin typeface="Microsoft Sans Serif"/>
                <a:cs typeface="Microsoft Sans Serif"/>
              </a:rPr>
              <a:t>e</a:t>
            </a:r>
            <a:r>
              <a:rPr sz="1650" spc="-82" baseline="2525" dirty="0">
                <a:solidFill>
                  <a:srgbClr val="828282"/>
                </a:solidFill>
                <a:latin typeface="Microsoft Sans Serif"/>
                <a:cs typeface="Microsoft Sans Serif"/>
              </a:rPr>
              <a:t>s</a:t>
            </a:r>
            <a:r>
              <a:rPr sz="1650" spc="-232" baseline="2525" dirty="0">
                <a:solidFill>
                  <a:srgbClr val="828282"/>
                </a:solidFill>
                <a:latin typeface="Microsoft Sans Serif"/>
                <a:cs typeface="Microsoft Sans Serif"/>
              </a:rPr>
              <a:t>s</a:t>
            </a:r>
            <a:r>
              <a:rPr sz="1650" spc="712" baseline="2525" dirty="0">
                <a:solidFill>
                  <a:srgbClr val="828282"/>
                </a:solidFill>
                <a:latin typeface="Microsoft Sans Serif"/>
                <a:cs typeface="Microsoft Sans Serif"/>
              </a:rPr>
              <a:t>…</a:t>
            </a:r>
            <a:r>
              <a:rPr sz="1650" baseline="2525" dirty="0">
                <a:solidFill>
                  <a:srgbClr val="828282"/>
                </a:solidFill>
                <a:latin typeface="Microsoft Sans Serif"/>
                <a:cs typeface="Microsoft Sans Serif"/>
              </a:rPr>
              <a:t>	</a:t>
            </a:r>
            <a:r>
              <a:rPr sz="1100" spc="25" dirty="0">
                <a:solidFill>
                  <a:srgbClr val="6F6F6F"/>
                </a:solidFill>
                <a:latin typeface="Microsoft Sans Serif"/>
                <a:cs typeface="Microsoft Sans Serif"/>
              </a:rPr>
              <a:t>160</a:t>
            </a:r>
            <a:endParaRPr sz="1100">
              <a:latin typeface="Microsoft Sans Serif"/>
              <a:cs typeface="Microsoft Sans Serif"/>
            </a:endParaRPr>
          </a:p>
          <a:p>
            <a:pPr marR="47625" algn="r">
              <a:lnSpc>
                <a:spcPct val="100000"/>
              </a:lnSpc>
              <a:spcBef>
                <a:spcPts val="940"/>
              </a:spcBef>
            </a:pPr>
            <a:r>
              <a:rPr sz="1100" spc="25" dirty="0">
                <a:solidFill>
                  <a:srgbClr val="6F6F6F"/>
                </a:solidFill>
                <a:latin typeface="Microsoft Sans Serif"/>
                <a:cs typeface="Microsoft Sans Serif"/>
              </a:rPr>
              <a:t>153</a:t>
            </a:r>
            <a:endParaRPr sz="1100">
              <a:latin typeface="Microsoft Sans Serif"/>
              <a:cs typeface="Microsoft Sans Serif"/>
            </a:endParaRPr>
          </a:p>
          <a:p>
            <a:pPr marR="53340" algn="r">
              <a:lnSpc>
                <a:spcPct val="100000"/>
              </a:lnSpc>
              <a:spcBef>
                <a:spcPts val="960"/>
              </a:spcBef>
            </a:pPr>
            <a:r>
              <a:rPr sz="1100" spc="25" dirty="0">
                <a:solidFill>
                  <a:srgbClr val="6F6F6F"/>
                </a:solidFill>
                <a:latin typeface="Microsoft Sans Serif"/>
                <a:cs typeface="Microsoft Sans Serif"/>
              </a:rPr>
              <a:t>147</a:t>
            </a:r>
            <a:endParaRPr sz="1100">
              <a:latin typeface="Microsoft Sans Serif"/>
              <a:cs typeface="Microsoft Sans Serif"/>
            </a:endParaRPr>
          </a:p>
          <a:p>
            <a:pPr marR="57785" algn="r">
              <a:lnSpc>
                <a:spcPct val="100000"/>
              </a:lnSpc>
              <a:spcBef>
                <a:spcPts val="935"/>
              </a:spcBef>
            </a:pPr>
            <a:r>
              <a:rPr sz="1100" spc="25" dirty="0">
                <a:solidFill>
                  <a:srgbClr val="6F6F6F"/>
                </a:solidFill>
                <a:latin typeface="Microsoft Sans Serif"/>
                <a:cs typeface="Microsoft Sans Serif"/>
              </a:rPr>
              <a:t>143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34" name="object 34"/>
          <p:cNvSpPr txBox="1"/>
          <p:nvPr/>
        </p:nvSpPr>
        <p:spPr>
          <a:xfrm>
            <a:off x="3117879" y="5571744"/>
            <a:ext cx="892175" cy="48005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spc="55" dirty="0">
                <a:solidFill>
                  <a:srgbClr val="828282"/>
                </a:solidFill>
                <a:latin typeface="Microsoft Sans Serif"/>
                <a:cs typeface="Microsoft Sans Serif"/>
              </a:rPr>
              <a:t>Hospitality/…</a:t>
            </a:r>
            <a:endParaRPr sz="1100">
              <a:latin typeface="Microsoft Sans Serif"/>
              <a:cs typeface="Microsoft Sans Serif"/>
            </a:endParaRPr>
          </a:p>
          <a:p>
            <a:pPr marL="15875">
              <a:lnSpc>
                <a:spcPct val="100000"/>
              </a:lnSpc>
              <a:spcBef>
                <a:spcPts val="935"/>
              </a:spcBef>
            </a:pPr>
            <a:r>
              <a:rPr sz="1100" spc="60" dirty="0">
                <a:solidFill>
                  <a:srgbClr val="828282"/>
                </a:solidFill>
                <a:latin typeface="Microsoft Sans Serif"/>
                <a:cs typeface="Microsoft Sans Serif"/>
              </a:rPr>
              <a:t>Wholesale/…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35" name="object 35"/>
          <p:cNvSpPr txBox="1"/>
          <p:nvPr/>
        </p:nvSpPr>
        <p:spPr>
          <a:xfrm>
            <a:off x="3146327" y="6144767"/>
            <a:ext cx="727710" cy="193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spc="-30" dirty="0">
                <a:solidFill>
                  <a:srgbClr val="828282"/>
                </a:solidFill>
                <a:latin typeface="Microsoft Sans Serif"/>
                <a:cs typeface="Microsoft Sans Serif"/>
              </a:rPr>
              <a:t>R</a:t>
            </a:r>
            <a:r>
              <a:rPr sz="1100" spc="-85" dirty="0">
                <a:solidFill>
                  <a:srgbClr val="828282"/>
                </a:solidFill>
                <a:latin typeface="Microsoft Sans Serif"/>
                <a:cs typeface="Microsoft Sans Serif"/>
              </a:rPr>
              <a:t>e</a:t>
            </a:r>
            <a:r>
              <a:rPr sz="1100" spc="-15" dirty="0">
                <a:solidFill>
                  <a:srgbClr val="828282"/>
                </a:solidFill>
                <a:latin typeface="Microsoft Sans Serif"/>
                <a:cs typeface="Microsoft Sans Serif"/>
              </a:rPr>
              <a:t>a</a:t>
            </a:r>
            <a:r>
              <a:rPr sz="1100" spc="25" dirty="0">
                <a:solidFill>
                  <a:srgbClr val="828282"/>
                </a:solidFill>
                <a:latin typeface="Microsoft Sans Serif"/>
                <a:cs typeface="Microsoft Sans Serif"/>
              </a:rPr>
              <a:t>l</a:t>
            </a:r>
            <a:r>
              <a:rPr sz="1100" spc="-75" dirty="0">
                <a:solidFill>
                  <a:srgbClr val="828282"/>
                </a:solidFill>
                <a:latin typeface="Microsoft Sans Serif"/>
                <a:cs typeface="Microsoft Sans Serif"/>
              </a:rPr>
              <a:t> </a:t>
            </a:r>
            <a:r>
              <a:rPr sz="1100" spc="-40" dirty="0">
                <a:solidFill>
                  <a:srgbClr val="828282"/>
                </a:solidFill>
                <a:latin typeface="Microsoft Sans Serif"/>
                <a:cs typeface="Microsoft Sans Serif"/>
              </a:rPr>
              <a:t>E</a:t>
            </a:r>
            <a:r>
              <a:rPr sz="1100" spc="-55" dirty="0">
                <a:solidFill>
                  <a:srgbClr val="828282"/>
                </a:solidFill>
                <a:latin typeface="Microsoft Sans Serif"/>
                <a:cs typeface="Microsoft Sans Serif"/>
              </a:rPr>
              <a:t>s</a:t>
            </a:r>
            <a:r>
              <a:rPr sz="1100" spc="-10" dirty="0">
                <a:solidFill>
                  <a:srgbClr val="828282"/>
                </a:solidFill>
                <a:latin typeface="Microsoft Sans Serif"/>
                <a:cs typeface="Microsoft Sans Serif"/>
              </a:rPr>
              <a:t>t</a:t>
            </a:r>
            <a:r>
              <a:rPr sz="1100" spc="-15" dirty="0">
                <a:solidFill>
                  <a:srgbClr val="828282"/>
                </a:solidFill>
                <a:latin typeface="Microsoft Sans Serif"/>
                <a:cs typeface="Microsoft Sans Serif"/>
              </a:rPr>
              <a:t>a</a:t>
            </a:r>
            <a:r>
              <a:rPr sz="1100" spc="90" dirty="0">
                <a:solidFill>
                  <a:srgbClr val="828282"/>
                </a:solidFill>
                <a:latin typeface="Microsoft Sans Serif"/>
                <a:cs typeface="Microsoft Sans Serif"/>
              </a:rPr>
              <a:t>t</a:t>
            </a:r>
            <a:r>
              <a:rPr sz="1100" spc="15" dirty="0">
                <a:solidFill>
                  <a:srgbClr val="828282"/>
                </a:solidFill>
                <a:latin typeface="Microsoft Sans Serif"/>
                <a:cs typeface="Microsoft Sans Serif"/>
              </a:rPr>
              <a:t>e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36" name="object 36"/>
          <p:cNvSpPr txBox="1"/>
          <p:nvPr/>
        </p:nvSpPr>
        <p:spPr>
          <a:xfrm>
            <a:off x="3980366" y="1684528"/>
            <a:ext cx="194945" cy="2235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spc="80" dirty="0">
                <a:solidFill>
                  <a:srgbClr val="828282"/>
                </a:solidFill>
                <a:latin typeface="Trebuchet MS"/>
                <a:cs typeface="Trebuchet MS"/>
              </a:rPr>
              <a:t>ID</a:t>
            </a:r>
            <a:endParaRPr sz="1300">
              <a:latin typeface="Trebuchet MS"/>
              <a:cs typeface="Trebuchet MS"/>
            </a:endParaRPr>
          </a:p>
        </p:txBody>
      </p:sp>
      <p:grpSp>
        <p:nvGrpSpPr>
          <p:cNvPr id="37" name="object 37"/>
          <p:cNvGrpSpPr/>
          <p:nvPr/>
        </p:nvGrpSpPr>
        <p:grpSpPr>
          <a:xfrm>
            <a:off x="6777973" y="2183058"/>
            <a:ext cx="1095375" cy="4233545"/>
            <a:chOff x="6777973" y="2183058"/>
            <a:chExt cx="1095375" cy="4233545"/>
          </a:xfrm>
        </p:grpSpPr>
        <p:sp>
          <p:nvSpPr>
            <p:cNvPr id="38" name="object 38"/>
            <p:cNvSpPr/>
            <p:nvPr/>
          </p:nvSpPr>
          <p:spPr>
            <a:xfrm>
              <a:off x="6782727" y="2273807"/>
              <a:ext cx="1090295" cy="4051300"/>
            </a:xfrm>
            <a:custGeom>
              <a:avLst/>
              <a:gdLst/>
              <a:ahLst/>
              <a:cxnLst/>
              <a:rect l="l" t="t" r="r" b="b"/>
              <a:pathLst>
                <a:path w="1090295" h="4051300">
                  <a:moveTo>
                    <a:pt x="157568" y="3950208"/>
                  </a:moveTo>
                  <a:lnTo>
                    <a:pt x="0" y="3950208"/>
                  </a:lnTo>
                  <a:lnTo>
                    <a:pt x="0" y="4050792"/>
                  </a:lnTo>
                  <a:lnTo>
                    <a:pt x="157568" y="4050792"/>
                  </a:lnTo>
                  <a:lnTo>
                    <a:pt x="157568" y="3950208"/>
                  </a:lnTo>
                  <a:close/>
                </a:path>
                <a:path w="1090295" h="4051300">
                  <a:moveTo>
                    <a:pt x="157568" y="3669792"/>
                  </a:moveTo>
                  <a:lnTo>
                    <a:pt x="0" y="3669792"/>
                  </a:lnTo>
                  <a:lnTo>
                    <a:pt x="0" y="3770376"/>
                  </a:lnTo>
                  <a:lnTo>
                    <a:pt x="157568" y="3770376"/>
                  </a:lnTo>
                  <a:lnTo>
                    <a:pt x="157568" y="3669792"/>
                  </a:lnTo>
                  <a:close/>
                </a:path>
                <a:path w="1090295" h="4051300">
                  <a:moveTo>
                    <a:pt x="178904" y="3386328"/>
                  </a:moveTo>
                  <a:lnTo>
                    <a:pt x="0" y="3386328"/>
                  </a:lnTo>
                  <a:lnTo>
                    <a:pt x="0" y="3486912"/>
                  </a:lnTo>
                  <a:lnTo>
                    <a:pt x="178904" y="3486912"/>
                  </a:lnTo>
                  <a:lnTo>
                    <a:pt x="178904" y="3386328"/>
                  </a:lnTo>
                  <a:close/>
                </a:path>
                <a:path w="1090295" h="4051300">
                  <a:moveTo>
                    <a:pt x="197192" y="3105912"/>
                  </a:moveTo>
                  <a:lnTo>
                    <a:pt x="0" y="3105912"/>
                  </a:lnTo>
                  <a:lnTo>
                    <a:pt x="0" y="3203448"/>
                  </a:lnTo>
                  <a:lnTo>
                    <a:pt x="197192" y="3203448"/>
                  </a:lnTo>
                  <a:lnTo>
                    <a:pt x="197192" y="3105912"/>
                  </a:lnTo>
                  <a:close/>
                </a:path>
                <a:path w="1090295" h="4051300">
                  <a:moveTo>
                    <a:pt x="212432" y="2822448"/>
                  </a:moveTo>
                  <a:lnTo>
                    <a:pt x="0" y="2822448"/>
                  </a:lnTo>
                  <a:lnTo>
                    <a:pt x="0" y="2923032"/>
                  </a:lnTo>
                  <a:lnTo>
                    <a:pt x="212432" y="2923032"/>
                  </a:lnTo>
                  <a:lnTo>
                    <a:pt x="212432" y="2822448"/>
                  </a:lnTo>
                  <a:close/>
                </a:path>
                <a:path w="1090295" h="4051300">
                  <a:moveTo>
                    <a:pt x="300824" y="2538984"/>
                  </a:moveTo>
                  <a:lnTo>
                    <a:pt x="0" y="2538984"/>
                  </a:lnTo>
                  <a:lnTo>
                    <a:pt x="0" y="2639568"/>
                  </a:lnTo>
                  <a:lnTo>
                    <a:pt x="300824" y="2639568"/>
                  </a:lnTo>
                  <a:lnTo>
                    <a:pt x="300824" y="2538984"/>
                  </a:lnTo>
                  <a:close/>
                </a:path>
                <a:path w="1090295" h="4051300">
                  <a:moveTo>
                    <a:pt x="328256" y="2258568"/>
                  </a:moveTo>
                  <a:lnTo>
                    <a:pt x="0" y="2258568"/>
                  </a:lnTo>
                  <a:lnTo>
                    <a:pt x="0" y="2359152"/>
                  </a:lnTo>
                  <a:lnTo>
                    <a:pt x="328256" y="2359152"/>
                  </a:lnTo>
                  <a:lnTo>
                    <a:pt x="328256" y="2258568"/>
                  </a:lnTo>
                  <a:close/>
                </a:path>
                <a:path w="1090295" h="4051300">
                  <a:moveTo>
                    <a:pt x="373976" y="1975104"/>
                  </a:moveTo>
                  <a:lnTo>
                    <a:pt x="0" y="1975104"/>
                  </a:lnTo>
                  <a:lnTo>
                    <a:pt x="0" y="2075688"/>
                  </a:lnTo>
                  <a:lnTo>
                    <a:pt x="373976" y="2075688"/>
                  </a:lnTo>
                  <a:lnTo>
                    <a:pt x="373976" y="1975104"/>
                  </a:lnTo>
                  <a:close/>
                </a:path>
                <a:path w="1090295" h="4051300">
                  <a:moveTo>
                    <a:pt x="459320" y="1694688"/>
                  </a:moveTo>
                  <a:lnTo>
                    <a:pt x="0" y="1694688"/>
                  </a:lnTo>
                  <a:lnTo>
                    <a:pt x="0" y="1795272"/>
                  </a:lnTo>
                  <a:lnTo>
                    <a:pt x="459320" y="1795272"/>
                  </a:lnTo>
                  <a:lnTo>
                    <a:pt x="459320" y="1694688"/>
                  </a:lnTo>
                  <a:close/>
                </a:path>
                <a:path w="1090295" h="4051300">
                  <a:moveTo>
                    <a:pt x="489800" y="1411224"/>
                  </a:moveTo>
                  <a:lnTo>
                    <a:pt x="0" y="1411224"/>
                  </a:lnTo>
                  <a:lnTo>
                    <a:pt x="0" y="1511808"/>
                  </a:lnTo>
                  <a:lnTo>
                    <a:pt x="489800" y="1511808"/>
                  </a:lnTo>
                  <a:lnTo>
                    <a:pt x="489800" y="1411224"/>
                  </a:lnTo>
                  <a:close/>
                </a:path>
                <a:path w="1090295" h="4051300">
                  <a:moveTo>
                    <a:pt x="748880" y="1127760"/>
                  </a:moveTo>
                  <a:lnTo>
                    <a:pt x="0" y="1127760"/>
                  </a:lnTo>
                  <a:lnTo>
                    <a:pt x="0" y="1228344"/>
                  </a:lnTo>
                  <a:lnTo>
                    <a:pt x="748880" y="1228344"/>
                  </a:lnTo>
                  <a:lnTo>
                    <a:pt x="748880" y="1127760"/>
                  </a:lnTo>
                  <a:close/>
                </a:path>
                <a:path w="1090295" h="4051300">
                  <a:moveTo>
                    <a:pt x="782408" y="847344"/>
                  </a:moveTo>
                  <a:lnTo>
                    <a:pt x="0" y="847344"/>
                  </a:lnTo>
                  <a:lnTo>
                    <a:pt x="0" y="947928"/>
                  </a:lnTo>
                  <a:lnTo>
                    <a:pt x="782408" y="947928"/>
                  </a:lnTo>
                  <a:lnTo>
                    <a:pt x="782408" y="847344"/>
                  </a:lnTo>
                  <a:close/>
                </a:path>
                <a:path w="1090295" h="4051300">
                  <a:moveTo>
                    <a:pt x="846416" y="563880"/>
                  </a:moveTo>
                  <a:lnTo>
                    <a:pt x="0" y="563880"/>
                  </a:lnTo>
                  <a:lnTo>
                    <a:pt x="0" y="664464"/>
                  </a:lnTo>
                  <a:lnTo>
                    <a:pt x="846416" y="664464"/>
                  </a:lnTo>
                  <a:lnTo>
                    <a:pt x="846416" y="563880"/>
                  </a:lnTo>
                  <a:close/>
                </a:path>
                <a:path w="1090295" h="4051300">
                  <a:moveTo>
                    <a:pt x="898232" y="283464"/>
                  </a:moveTo>
                  <a:lnTo>
                    <a:pt x="0" y="283464"/>
                  </a:lnTo>
                  <a:lnTo>
                    <a:pt x="0" y="384048"/>
                  </a:lnTo>
                  <a:lnTo>
                    <a:pt x="898232" y="384048"/>
                  </a:lnTo>
                  <a:lnTo>
                    <a:pt x="898232" y="283464"/>
                  </a:lnTo>
                  <a:close/>
                </a:path>
                <a:path w="1090295" h="4051300">
                  <a:moveTo>
                    <a:pt x="1090256" y="0"/>
                  </a:moveTo>
                  <a:lnTo>
                    <a:pt x="0" y="0"/>
                  </a:lnTo>
                  <a:lnTo>
                    <a:pt x="0" y="100584"/>
                  </a:lnTo>
                  <a:lnTo>
                    <a:pt x="1090256" y="100584"/>
                  </a:lnTo>
                  <a:lnTo>
                    <a:pt x="1090256" y="0"/>
                  </a:lnTo>
                  <a:close/>
                </a:path>
              </a:pathLst>
            </a:custGeom>
            <a:solidFill>
              <a:srgbClr val="5C649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" name="object 39"/>
            <p:cNvSpPr/>
            <p:nvPr/>
          </p:nvSpPr>
          <p:spPr>
            <a:xfrm>
              <a:off x="6782736" y="2183058"/>
              <a:ext cx="0" cy="4233545"/>
            </a:xfrm>
            <a:custGeom>
              <a:avLst/>
              <a:gdLst/>
              <a:ahLst/>
              <a:cxnLst/>
              <a:rect l="l" t="t" r="r" b="b"/>
              <a:pathLst>
                <a:path h="4233545">
                  <a:moveTo>
                    <a:pt x="0" y="0"/>
                  </a:moveTo>
                  <a:lnTo>
                    <a:pt x="1" y="4233433"/>
                  </a:lnTo>
                </a:path>
              </a:pathLst>
            </a:custGeom>
            <a:ln w="9525">
              <a:solidFill>
                <a:srgbClr val="E2E2E2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40" name="object 40"/>
          <p:cNvSpPr txBox="1"/>
          <p:nvPr/>
        </p:nvSpPr>
        <p:spPr>
          <a:xfrm>
            <a:off x="7878571" y="2215896"/>
            <a:ext cx="268605" cy="193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spc="25" dirty="0">
                <a:solidFill>
                  <a:srgbClr val="6F6F6F"/>
                </a:solidFill>
                <a:latin typeface="Microsoft Sans Serif"/>
                <a:cs typeface="Microsoft Sans Serif"/>
              </a:rPr>
              <a:t>523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41" name="object 41"/>
          <p:cNvSpPr txBox="1"/>
          <p:nvPr/>
        </p:nvSpPr>
        <p:spPr>
          <a:xfrm>
            <a:off x="7729086" y="2499359"/>
            <a:ext cx="318770" cy="47370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62230">
              <a:lnSpc>
                <a:spcPct val="100000"/>
              </a:lnSpc>
              <a:spcBef>
                <a:spcPts val="100"/>
              </a:spcBef>
            </a:pPr>
            <a:r>
              <a:rPr sz="1100" spc="25" dirty="0">
                <a:solidFill>
                  <a:srgbClr val="6F6F6F"/>
                </a:solidFill>
                <a:latin typeface="Microsoft Sans Serif"/>
                <a:cs typeface="Microsoft Sans Serif"/>
              </a:rPr>
              <a:t>431</a:t>
            </a:r>
            <a:endParaRPr sz="1100">
              <a:latin typeface="Microsoft Sans Serif"/>
              <a:cs typeface="Microsoft Sans Serif"/>
            </a:endParaRPr>
          </a:p>
          <a:p>
            <a:pPr marL="12700">
              <a:lnSpc>
                <a:spcPct val="100000"/>
              </a:lnSpc>
              <a:spcBef>
                <a:spcPts val="885"/>
              </a:spcBef>
            </a:pPr>
            <a:r>
              <a:rPr sz="1100" spc="25" dirty="0">
                <a:solidFill>
                  <a:srgbClr val="6F6F6F"/>
                </a:solidFill>
                <a:latin typeface="Microsoft Sans Serif"/>
                <a:cs typeface="Microsoft Sans Serif"/>
              </a:rPr>
              <a:t>407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42" name="object 42"/>
          <p:cNvSpPr txBox="1"/>
          <p:nvPr/>
        </p:nvSpPr>
        <p:spPr>
          <a:xfrm>
            <a:off x="7631169" y="3063240"/>
            <a:ext cx="302260" cy="47370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45720">
              <a:lnSpc>
                <a:spcPct val="100000"/>
              </a:lnSpc>
              <a:spcBef>
                <a:spcPts val="100"/>
              </a:spcBef>
            </a:pPr>
            <a:r>
              <a:rPr sz="1100" spc="25" dirty="0">
                <a:solidFill>
                  <a:srgbClr val="6F6F6F"/>
                </a:solidFill>
                <a:latin typeface="Microsoft Sans Serif"/>
                <a:cs typeface="Microsoft Sans Serif"/>
              </a:rPr>
              <a:t>376</a:t>
            </a:r>
            <a:endParaRPr sz="1100">
              <a:latin typeface="Microsoft Sans Serif"/>
              <a:cs typeface="Microsoft Sans Serif"/>
            </a:endParaRPr>
          </a:p>
          <a:p>
            <a:pPr marL="12700">
              <a:lnSpc>
                <a:spcPct val="100000"/>
              </a:lnSpc>
              <a:spcBef>
                <a:spcPts val="885"/>
              </a:spcBef>
            </a:pPr>
            <a:r>
              <a:rPr sz="1100" spc="25" dirty="0">
                <a:solidFill>
                  <a:srgbClr val="6F6F6F"/>
                </a:solidFill>
                <a:latin typeface="Microsoft Sans Serif"/>
                <a:cs typeface="Microsoft Sans Serif"/>
              </a:rPr>
              <a:t>360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43" name="object 43"/>
          <p:cNvSpPr txBox="1"/>
          <p:nvPr/>
        </p:nvSpPr>
        <p:spPr>
          <a:xfrm>
            <a:off x="7339499" y="3627120"/>
            <a:ext cx="300355" cy="47688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43815">
              <a:lnSpc>
                <a:spcPct val="100000"/>
              </a:lnSpc>
              <a:spcBef>
                <a:spcPts val="100"/>
              </a:spcBef>
            </a:pPr>
            <a:r>
              <a:rPr sz="1100" spc="25" dirty="0">
                <a:solidFill>
                  <a:srgbClr val="6F6F6F"/>
                </a:solidFill>
                <a:latin typeface="Microsoft Sans Serif"/>
                <a:cs typeface="Microsoft Sans Serif"/>
              </a:rPr>
              <a:t>235</a:t>
            </a:r>
            <a:endParaRPr sz="1100">
              <a:latin typeface="Microsoft Sans Serif"/>
              <a:cs typeface="Microsoft Sans Serif"/>
            </a:endParaRPr>
          </a:p>
          <a:p>
            <a:pPr marL="12700">
              <a:lnSpc>
                <a:spcPct val="100000"/>
              </a:lnSpc>
              <a:spcBef>
                <a:spcPts val="910"/>
              </a:spcBef>
            </a:pPr>
            <a:r>
              <a:rPr sz="1100" spc="25" dirty="0">
                <a:solidFill>
                  <a:srgbClr val="6F6F6F"/>
                </a:solidFill>
                <a:latin typeface="Microsoft Sans Serif"/>
                <a:cs typeface="Microsoft Sans Serif"/>
              </a:rPr>
              <a:t>220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44" name="object 44"/>
          <p:cNvSpPr txBox="1"/>
          <p:nvPr/>
        </p:nvSpPr>
        <p:spPr>
          <a:xfrm>
            <a:off x="7183246" y="4191000"/>
            <a:ext cx="341630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85090">
              <a:lnSpc>
                <a:spcPct val="100000"/>
              </a:lnSpc>
              <a:spcBef>
                <a:spcPts val="100"/>
              </a:spcBef>
            </a:pPr>
            <a:r>
              <a:rPr sz="1100" spc="25" dirty="0">
                <a:solidFill>
                  <a:srgbClr val="6F6F6F"/>
                </a:solidFill>
                <a:latin typeface="Microsoft Sans Serif"/>
                <a:cs typeface="Microsoft Sans Serif"/>
              </a:rPr>
              <a:t>180</a:t>
            </a:r>
            <a:endParaRPr sz="1100">
              <a:latin typeface="Microsoft Sans Serif"/>
              <a:cs typeface="Microsoft Sans Serif"/>
            </a:endParaRPr>
          </a:p>
          <a:p>
            <a:pPr marL="37465">
              <a:lnSpc>
                <a:spcPct val="100000"/>
              </a:lnSpc>
              <a:spcBef>
                <a:spcPts val="910"/>
              </a:spcBef>
            </a:pPr>
            <a:r>
              <a:rPr sz="1100" spc="25" dirty="0">
                <a:solidFill>
                  <a:srgbClr val="6F6F6F"/>
                </a:solidFill>
                <a:latin typeface="Microsoft Sans Serif"/>
                <a:cs typeface="Microsoft Sans Serif"/>
              </a:rPr>
              <a:t>157</a:t>
            </a:r>
            <a:endParaRPr sz="1100">
              <a:latin typeface="Microsoft Sans Serif"/>
              <a:cs typeface="Microsoft Sans Serif"/>
            </a:endParaRPr>
          </a:p>
          <a:p>
            <a:pPr marL="12700">
              <a:lnSpc>
                <a:spcPct val="100000"/>
              </a:lnSpc>
              <a:spcBef>
                <a:spcPts val="890"/>
              </a:spcBef>
            </a:pPr>
            <a:r>
              <a:rPr sz="1100" spc="25" dirty="0">
                <a:solidFill>
                  <a:srgbClr val="6F6F6F"/>
                </a:solidFill>
                <a:latin typeface="Microsoft Sans Serif"/>
                <a:cs typeface="Microsoft Sans Serif"/>
              </a:rPr>
              <a:t>145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45" name="object 45"/>
          <p:cNvSpPr txBox="1"/>
          <p:nvPr/>
        </p:nvSpPr>
        <p:spPr>
          <a:xfrm>
            <a:off x="7037413" y="5038344"/>
            <a:ext cx="325755" cy="1320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69215">
              <a:lnSpc>
                <a:spcPct val="100000"/>
              </a:lnSpc>
              <a:spcBef>
                <a:spcPts val="100"/>
              </a:spcBef>
            </a:pPr>
            <a:r>
              <a:rPr sz="1100" spc="25" dirty="0">
                <a:solidFill>
                  <a:srgbClr val="6F6F6F"/>
                </a:solidFill>
                <a:latin typeface="Microsoft Sans Serif"/>
                <a:cs typeface="Microsoft Sans Serif"/>
              </a:rPr>
              <a:t>102</a:t>
            </a:r>
            <a:endParaRPr sz="1100">
              <a:latin typeface="Microsoft Sans Serif"/>
              <a:cs typeface="Microsoft Sans Serif"/>
            </a:endParaRPr>
          </a:p>
          <a:p>
            <a:pPr marL="52069">
              <a:lnSpc>
                <a:spcPct val="100000"/>
              </a:lnSpc>
              <a:spcBef>
                <a:spcPts val="910"/>
              </a:spcBef>
            </a:pPr>
            <a:r>
              <a:rPr sz="1100" spc="25" dirty="0">
                <a:solidFill>
                  <a:srgbClr val="6F6F6F"/>
                </a:solidFill>
                <a:latin typeface="Microsoft Sans Serif"/>
                <a:cs typeface="Microsoft Sans Serif"/>
              </a:rPr>
              <a:t>94</a:t>
            </a:r>
            <a:endParaRPr sz="1100">
              <a:latin typeface="Microsoft Sans Serif"/>
              <a:cs typeface="Microsoft Sans Serif"/>
            </a:endParaRPr>
          </a:p>
          <a:p>
            <a:pPr marL="35560">
              <a:lnSpc>
                <a:spcPct val="100000"/>
              </a:lnSpc>
              <a:spcBef>
                <a:spcPts val="890"/>
              </a:spcBef>
            </a:pPr>
            <a:r>
              <a:rPr sz="1100" spc="25" dirty="0">
                <a:solidFill>
                  <a:srgbClr val="6F6F6F"/>
                </a:solidFill>
                <a:latin typeface="Microsoft Sans Serif"/>
                <a:cs typeface="Microsoft Sans Serif"/>
              </a:rPr>
              <a:t>86</a:t>
            </a:r>
            <a:endParaRPr sz="1100">
              <a:latin typeface="Microsoft Sans Serif"/>
              <a:cs typeface="Microsoft Sans Serif"/>
            </a:endParaRPr>
          </a:p>
          <a:p>
            <a:pPr marL="14604">
              <a:lnSpc>
                <a:spcPct val="100000"/>
              </a:lnSpc>
              <a:spcBef>
                <a:spcPts val="910"/>
              </a:spcBef>
            </a:pPr>
            <a:r>
              <a:rPr sz="1100" spc="25" dirty="0">
                <a:solidFill>
                  <a:srgbClr val="6F6F6F"/>
                </a:solidFill>
                <a:latin typeface="Microsoft Sans Serif"/>
                <a:cs typeface="Microsoft Sans Serif"/>
              </a:rPr>
              <a:t>76</a:t>
            </a:r>
            <a:endParaRPr sz="1100">
              <a:latin typeface="Microsoft Sans Serif"/>
              <a:cs typeface="Microsoft Sans Serif"/>
            </a:endParaRPr>
          </a:p>
          <a:p>
            <a:pPr marL="12700">
              <a:lnSpc>
                <a:spcPct val="100000"/>
              </a:lnSpc>
              <a:spcBef>
                <a:spcPts val="890"/>
              </a:spcBef>
            </a:pPr>
            <a:r>
              <a:rPr sz="1100" spc="25" dirty="0">
                <a:solidFill>
                  <a:srgbClr val="6F6F6F"/>
                </a:solidFill>
                <a:latin typeface="Microsoft Sans Serif"/>
                <a:cs typeface="Microsoft Sans Serif"/>
              </a:rPr>
              <a:t>75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46" name="object 46"/>
          <p:cNvSpPr txBox="1"/>
          <p:nvPr/>
        </p:nvSpPr>
        <p:spPr>
          <a:xfrm>
            <a:off x="5948799" y="2206752"/>
            <a:ext cx="838200" cy="193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spc="45" dirty="0">
                <a:solidFill>
                  <a:srgbClr val="828282"/>
                </a:solidFill>
                <a:latin typeface="Microsoft Sans Serif"/>
                <a:cs typeface="Microsoft Sans Serif"/>
              </a:rPr>
              <a:t>Education,…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47" name="object 47"/>
          <p:cNvSpPr txBox="1"/>
          <p:nvPr/>
        </p:nvSpPr>
        <p:spPr>
          <a:xfrm>
            <a:off x="5649968" y="2487167"/>
            <a:ext cx="1143000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R="5715" algn="r">
              <a:lnSpc>
                <a:spcPct val="100000"/>
              </a:lnSpc>
              <a:spcBef>
                <a:spcPts val="100"/>
              </a:spcBef>
            </a:pPr>
            <a:r>
              <a:rPr sz="1100" spc="60" dirty="0">
                <a:solidFill>
                  <a:srgbClr val="828282"/>
                </a:solidFill>
                <a:latin typeface="Microsoft Sans Serif"/>
                <a:cs typeface="Microsoft Sans Serif"/>
              </a:rPr>
              <a:t>Information…</a:t>
            </a:r>
            <a:endParaRPr sz="1100">
              <a:latin typeface="Microsoft Sans Serif"/>
              <a:cs typeface="Microsoft Sans Serif"/>
            </a:endParaRPr>
          </a:p>
          <a:p>
            <a:pPr marR="5080" algn="r">
              <a:lnSpc>
                <a:spcPct val="100000"/>
              </a:lnSpc>
              <a:spcBef>
                <a:spcPts val="910"/>
              </a:spcBef>
            </a:pPr>
            <a:r>
              <a:rPr sz="1100" spc="55" dirty="0">
                <a:solidFill>
                  <a:srgbClr val="828282"/>
                </a:solidFill>
                <a:latin typeface="Microsoft Sans Serif"/>
                <a:cs typeface="Microsoft Sans Serif"/>
              </a:rPr>
              <a:t>Manufacturing/…</a:t>
            </a:r>
            <a:endParaRPr sz="1100">
              <a:latin typeface="Microsoft Sans Serif"/>
              <a:cs typeface="Microsoft Sans Serif"/>
            </a:endParaRPr>
          </a:p>
          <a:p>
            <a:pPr marR="5080" algn="r">
              <a:lnSpc>
                <a:spcPct val="100000"/>
              </a:lnSpc>
              <a:spcBef>
                <a:spcPts val="890"/>
              </a:spcBef>
            </a:pPr>
            <a:r>
              <a:rPr sz="1100" spc="70" dirty="0">
                <a:solidFill>
                  <a:srgbClr val="828282"/>
                </a:solidFill>
                <a:latin typeface="Microsoft Sans Serif"/>
                <a:cs typeface="Microsoft Sans Serif"/>
              </a:rPr>
              <a:t>Banking/…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48" name="object 48"/>
          <p:cNvSpPr txBox="1"/>
          <p:nvPr/>
        </p:nvSpPr>
        <p:spPr>
          <a:xfrm>
            <a:off x="5845487" y="3334511"/>
            <a:ext cx="812165" cy="193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spc="10" dirty="0">
                <a:solidFill>
                  <a:srgbClr val="828282"/>
                </a:solidFill>
                <a:latin typeface="Microsoft Sans Serif"/>
                <a:cs typeface="Microsoft Sans Serif"/>
              </a:rPr>
              <a:t>E</a:t>
            </a:r>
            <a:r>
              <a:rPr sz="1100" spc="-70" dirty="0">
                <a:solidFill>
                  <a:srgbClr val="828282"/>
                </a:solidFill>
                <a:latin typeface="Microsoft Sans Serif"/>
                <a:cs typeface="Microsoft Sans Serif"/>
              </a:rPr>
              <a:t>n</a:t>
            </a:r>
            <a:r>
              <a:rPr sz="1100" spc="80" dirty="0">
                <a:solidFill>
                  <a:srgbClr val="828282"/>
                </a:solidFill>
                <a:latin typeface="Microsoft Sans Serif"/>
                <a:cs typeface="Microsoft Sans Serif"/>
              </a:rPr>
              <a:t>g</a:t>
            </a:r>
            <a:r>
              <a:rPr sz="1100" spc="40" dirty="0">
                <a:solidFill>
                  <a:srgbClr val="828282"/>
                </a:solidFill>
                <a:latin typeface="Microsoft Sans Serif"/>
                <a:cs typeface="Microsoft Sans Serif"/>
              </a:rPr>
              <a:t>i</a:t>
            </a:r>
            <a:r>
              <a:rPr sz="1100" spc="-15" dirty="0">
                <a:solidFill>
                  <a:srgbClr val="828282"/>
                </a:solidFill>
                <a:latin typeface="Microsoft Sans Serif"/>
                <a:cs typeface="Microsoft Sans Serif"/>
              </a:rPr>
              <a:t>ne</a:t>
            </a:r>
            <a:r>
              <a:rPr sz="1100" spc="85" dirty="0">
                <a:solidFill>
                  <a:srgbClr val="828282"/>
                </a:solidFill>
                <a:latin typeface="Microsoft Sans Serif"/>
                <a:cs typeface="Microsoft Sans Serif"/>
              </a:rPr>
              <a:t>e</a:t>
            </a:r>
            <a:r>
              <a:rPr sz="1100" spc="25" dirty="0">
                <a:solidFill>
                  <a:srgbClr val="828282"/>
                </a:solidFill>
                <a:latin typeface="Microsoft Sans Serif"/>
                <a:cs typeface="Microsoft Sans Serif"/>
              </a:rPr>
              <a:t>r</a:t>
            </a:r>
            <a:r>
              <a:rPr sz="1100" spc="-60" dirty="0">
                <a:solidFill>
                  <a:srgbClr val="828282"/>
                </a:solidFill>
                <a:latin typeface="Microsoft Sans Serif"/>
                <a:cs typeface="Microsoft Sans Serif"/>
              </a:rPr>
              <a:t>i</a:t>
            </a:r>
            <a:r>
              <a:rPr sz="1100" spc="85" dirty="0">
                <a:solidFill>
                  <a:srgbClr val="828282"/>
                </a:solidFill>
                <a:latin typeface="Microsoft Sans Serif"/>
                <a:cs typeface="Microsoft Sans Serif"/>
              </a:rPr>
              <a:t>n</a:t>
            </a:r>
            <a:r>
              <a:rPr sz="1100" spc="80" dirty="0">
                <a:solidFill>
                  <a:srgbClr val="828282"/>
                </a:solidFill>
                <a:latin typeface="Microsoft Sans Serif"/>
                <a:cs typeface="Microsoft Sans Serif"/>
              </a:rPr>
              <a:t>g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49" name="object 49"/>
          <p:cNvSpPr txBox="1"/>
          <p:nvPr/>
        </p:nvSpPr>
        <p:spPr>
          <a:xfrm>
            <a:off x="5655110" y="3617976"/>
            <a:ext cx="1143000" cy="193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spc="45" dirty="0">
                <a:solidFill>
                  <a:srgbClr val="828282"/>
                </a:solidFill>
                <a:latin typeface="Microsoft Sans Serif"/>
                <a:cs typeface="Microsoft Sans Serif"/>
              </a:rPr>
              <a:t>Transportation,…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50" name="object 50"/>
          <p:cNvSpPr txBox="1"/>
          <p:nvPr/>
        </p:nvSpPr>
        <p:spPr>
          <a:xfrm>
            <a:off x="5807702" y="3898392"/>
            <a:ext cx="979805" cy="216852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spc="15" dirty="0">
                <a:solidFill>
                  <a:srgbClr val="828282"/>
                </a:solidFill>
                <a:latin typeface="Microsoft Sans Serif"/>
                <a:cs typeface="Microsoft Sans Serif"/>
              </a:rPr>
              <a:t>Construction</a:t>
            </a:r>
            <a:endParaRPr sz="1100">
              <a:latin typeface="Microsoft Sans Serif"/>
              <a:cs typeface="Microsoft Sans Serif"/>
            </a:endParaRPr>
          </a:p>
          <a:p>
            <a:pPr marL="458470" marR="5080" indent="21590">
              <a:lnSpc>
                <a:spcPct val="167300"/>
              </a:lnSpc>
              <a:spcBef>
                <a:spcPts val="20"/>
              </a:spcBef>
            </a:pPr>
            <a:r>
              <a:rPr sz="1100" spc="-10" dirty="0">
                <a:solidFill>
                  <a:srgbClr val="828282"/>
                </a:solidFill>
                <a:latin typeface="Microsoft Sans Serif"/>
                <a:cs typeface="Microsoft Sans Serif"/>
              </a:rPr>
              <a:t>Retail </a:t>
            </a:r>
            <a:r>
              <a:rPr sz="1100" spc="-5" dirty="0">
                <a:solidFill>
                  <a:srgbClr val="828282"/>
                </a:solidFill>
                <a:latin typeface="Microsoft Sans Serif"/>
                <a:cs typeface="Microsoft Sans Serif"/>
              </a:rPr>
              <a:t> </a:t>
            </a:r>
            <a:r>
              <a:rPr sz="1100" spc="-20" dirty="0">
                <a:solidFill>
                  <a:srgbClr val="828282"/>
                </a:solidFill>
                <a:latin typeface="Microsoft Sans Serif"/>
                <a:cs typeface="Microsoft Sans Serif"/>
              </a:rPr>
              <a:t>F</a:t>
            </a:r>
            <a:r>
              <a:rPr sz="1100" spc="25" dirty="0">
                <a:solidFill>
                  <a:srgbClr val="828282"/>
                </a:solidFill>
                <a:latin typeface="Microsoft Sans Serif"/>
                <a:cs typeface="Microsoft Sans Serif"/>
              </a:rPr>
              <a:t>o</a:t>
            </a:r>
            <a:r>
              <a:rPr sz="1100" spc="85" dirty="0">
                <a:solidFill>
                  <a:srgbClr val="828282"/>
                </a:solidFill>
                <a:latin typeface="Microsoft Sans Serif"/>
                <a:cs typeface="Microsoft Sans Serif"/>
              </a:rPr>
              <a:t>o</a:t>
            </a:r>
            <a:r>
              <a:rPr sz="1100" spc="80" dirty="0">
                <a:solidFill>
                  <a:srgbClr val="828282"/>
                </a:solidFill>
                <a:latin typeface="Microsoft Sans Serif"/>
                <a:cs typeface="Microsoft Sans Serif"/>
              </a:rPr>
              <a:t>d</a:t>
            </a:r>
            <a:r>
              <a:rPr sz="1100" spc="-110" dirty="0">
                <a:solidFill>
                  <a:srgbClr val="828282"/>
                </a:solidFill>
                <a:latin typeface="Microsoft Sans Serif"/>
                <a:cs typeface="Microsoft Sans Serif"/>
              </a:rPr>
              <a:t>,</a:t>
            </a:r>
            <a:r>
              <a:rPr sz="1100" spc="475" dirty="0">
                <a:solidFill>
                  <a:srgbClr val="828282"/>
                </a:solidFill>
                <a:latin typeface="Microsoft Sans Serif"/>
                <a:cs typeface="Microsoft Sans Serif"/>
              </a:rPr>
              <a:t>…</a:t>
            </a:r>
            <a:endParaRPr sz="1100">
              <a:latin typeface="Microsoft Sans Serif"/>
              <a:cs typeface="Microsoft Sans Serif"/>
            </a:endParaRPr>
          </a:p>
          <a:p>
            <a:pPr marL="50165" marR="133985" indent="92075" algn="r">
              <a:lnSpc>
                <a:spcPct val="168500"/>
              </a:lnSpc>
              <a:spcBef>
                <a:spcPts val="10"/>
              </a:spcBef>
            </a:pPr>
            <a:r>
              <a:rPr sz="1100" spc="15" dirty="0">
                <a:solidFill>
                  <a:srgbClr val="828282"/>
                </a:solidFill>
                <a:latin typeface="Microsoft Sans Serif"/>
                <a:cs typeface="Microsoft Sans Serif"/>
              </a:rPr>
              <a:t>H</a:t>
            </a:r>
            <a:r>
              <a:rPr sz="1100" spc="-25" dirty="0">
                <a:solidFill>
                  <a:srgbClr val="828282"/>
                </a:solidFill>
                <a:latin typeface="Microsoft Sans Serif"/>
                <a:cs typeface="Microsoft Sans Serif"/>
              </a:rPr>
              <a:t>e</a:t>
            </a:r>
            <a:r>
              <a:rPr sz="1100" spc="-15" dirty="0">
                <a:solidFill>
                  <a:srgbClr val="828282"/>
                </a:solidFill>
                <a:latin typeface="Microsoft Sans Serif"/>
                <a:cs typeface="Microsoft Sans Serif"/>
              </a:rPr>
              <a:t>a</a:t>
            </a:r>
            <a:r>
              <a:rPr sz="1100" spc="45" dirty="0">
                <a:solidFill>
                  <a:srgbClr val="828282"/>
                </a:solidFill>
                <a:latin typeface="Microsoft Sans Serif"/>
                <a:cs typeface="Microsoft Sans Serif"/>
              </a:rPr>
              <a:t>l</a:t>
            </a:r>
            <a:r>
              <a:rPr sz="1100" spc="-10" dirty="0">
                <a:solidFill>
                  <a:srgbClr val="828282"/>
                </a:solidFill>
                <a:latin typeface="Microsoft Sans Serif"/>
                <a:cs typeface="Microsoft Sans Serif"/>
              </a:rPr>
              <a:t>t</a:t>
            </a:r>
            <a:r>
              <a:rPr sz="1100" spc="80" dirty="0">
                <a:solidFill>
                  <a:srgbClr val="828282"/>
                </a:solidFill>
                <a:latin typeface="Microsoft Sans Serif"/>
                <a:cs typeface="Microsoft Sans Serif"/>
              </a:rPr>
              <a:t>h</a:t>
            </a:r>
            <a:r>
              <a:rPr sz="1100" spc="-55" dirty="0">
                <a:solidFill>
                  <a:srgbClr val="828282"/>
                </a:solidFill>
                <a:latin typeface="Microsoft Sans Serif"/>
                <a:cs typeface="Microsoft Sans Serif"/>
              </a:rPr>
              <a:t>c</a:t>
            </a:r>
            <a:r>
              <a:rPr sz="1100" spc="-15" dirty="0">
                <a:solidFill>
                  <a:srgbClr val="828282"/>
                </a:solidFill>
                <a:latin typeface="Microsoft Sans Serif"/>
                <a:cs typeface="Microsoft Sans Serif"/>
              </a:rPr>
              <a:t>a</a:t>
            </a:r>
            <a:r>
              <a:rPr sz="1100" spc="25" dirty="0">
                <a:solidFill>
                  <a:srgbClr val="828282"/>
                </a:solidFill>
                <a:latin typeface="Microsoft Sans Serif"/>
                <a:cs typeface="Microsoft Sans Serif"/>
              </a:rPr>
              <a:t>r</a:t>
            </a:r>
            <a:r>
              <a:rPr sz="1100" spc="10" dirty="0">
                <a:solidFill>
                  <a:srgbClr val="828282"/>
                </a:solidFill>
                <a:latin typeface="Microsoft Sans Serif"/>
                <a:cs typeface="Microsoft Sans Serif"/>
              </a:rPr>
              <a:t>e  E</a:t>
            </a:r>
            <a:r>
              <a:rPr sz="1100" spc="-70" dirty="0">
                <a:solidFill>
                  <a:srgbClr val="828282"/>
                </a:solidFill>
                <a:latin typeface="Microsoft Sans Serif"/>
                <a:cs typeface="Microsoft Sans Serif"/>
              </a:rPr>
              <a:t>n</a:t>
            </a:r>
            <a:r>
              <a:rPr sz="1100" spc="80" dirty="0">
                <a:solidFill>
                  <a:srgbClr val="828282"/>
                </a:solidFill>
                <a:latin typeface="Microsoft Sans Serif"/>
                <a:cs typeface="Microsoft Sans Serif"/>
              </a:rPr>
              <a:t>g</a:t>
            </a:r>
            <a:r>
              <a:rPr sz="1100" spc="40" dirty="0">
                <a:solidFill>
                  <a:srgbClr val="828282"/>
                </a:solidFill>
                <a:latin typeface="Microsoft Sans Serif"/>
                <a:cs typeface="Microsoft Sans Serif"/>
              </a:rPr>
              <a:t>i</a:t>
            </a:r>
            <a:r>
              <a:rPr sz="1100" spc="-15" dirty="0">
                <a:solidFill>
                  <a:srgbClr val="828282"/>
                </a:solidFill>
                <a:latin typeface="Microsoft Sans Serif"/>
                <a:cs typeface="Microsoft Sans Serif"/>
              </a:rPr>
              <a:t>ne</a:t>
            </a:r>
            <a:r>
              <a:rPr sz="1100" spc="85" dirty="0">
                <a:solidFill>
                  <a:srgbClr val="828282"/>
                </a:solidFill>
                <a:latin typeface="Microsoft Sans Serif"/>
                <a:cs typeface="Microsoft Sans Serif"/>
              </a:rPr>
              <a:t>e</a:t>
            </a:r>
            <a:r>
              <a:rPr sz="1100" spc="25" dirty="0">
                <a:solidFill>
                  <a:srgbClr val="828282"/>
                </a:solidFill>
                <a:latin typeface="Microsoft Sans Serif"/>
                <a:cs typeface="Microsoft Sans Serif"/>
              </a:rPr>
              <a:t>r</a:t>
            </a:r>
            <a:r>
              <a:rPr sz="1100" spc="-60" dirty="0">
                <a:solidFill>
                  <a:srgbClr val="828282"/>
                </a:solidFill>
                <a:latin typeface="Microsoft Sans Serif"/>
                <a:cs typeface="Microsoft Sans Serif"/>
              </a:rPr>
              <a:t>i</a:t>
            </a:r>
            <a:r>
              <a:rPr sz="1100" spc="85" dirty="0">
                <a:solidFill>
                  <a:srgbClr val="828282"/>
                </a:solidFill>
                <a:latin typeface="Microsoft Sans Serif"/>
                <a:cs typeface="Microsoft Sans Serif"/>
              </a:rPr>
              <a:t>n</a:t>
            </a:r>
            <a:r>
              <a:rPr sz="1100" spc="50" dirty="0">
                <a:solidFill>
                  <a:srgbClr val="828282"/>
                </a:solidFill>
                <a:latin typeface="Microsoft Sans Serif"/>
                <a:cs typeface="Microsoft Sans Serif"/>
              </a:rPr>
              <a:t>g  </a:t>
            </a:r>
            <a:r>
              <a:rPr sz="1100" spc="25" dirty="0">
                <a:solidFill>
                  <a:srgbClr val="828282"/>
                </a:solidFill>
                <a:latin typeface="Microsoft Sans Serif"/>
                <a:cs typeface="Microsoft Sans Serif"/>
              </a:rPr>
              <a:t>Automotive </a:t>
            </a:r>
            <a:r>
              <a:rPr sz="1100" spc="30" dirty="0">
                <a:solidFill>
                  <a:srgbClr val="828282"/>
                </a:solidFill>
                <a:latin typeface="Microsoft Sans Serif"/>
                <a:cs typeface="Microsoft Sans Serif"/>
              </a:rPr>
              <a:t> </a:t>
            </a:r>
            <a:r>
              <a:rPr sz="1100" spc="5" dirty="0">
                <a:solidFill>
                  <a:srgbClr val="828282"/>
                </a:solidFill>
                <a:latin typeface="Microsoft Sans Serif"/>
                <a:cs typeface="Microsoft Sans Serif"/>
              </a:rPr>
              <a:t>Electronics</a:t>
            </a:r>
            <a:endParaRPr sz="1100">
              <a:latin typeface="Microsoft Sans Serif"/>
              <a:cs typeface="Microsoft Sans Serif"/>
            </a:endParaRPr>
          </a:p>
          <a:p>
            <a:pPr marR="133350" algn="r">
              <a:lnSpc>
                <a:spcPct val="100000"/>
              </a:lnSpc>
              <a:spcBef>
                <a:spcPts val="890"/>
              </a:spcBef>
            </a:pPr>
            <a:r>
              <a:rPr sz="1100" spc="15" dirty="0">
                <a:solidFill>
                  <a:srgbClr val="828282"/>
                </a:solidFill>
                <a:latin typeface="Microsoft Sans Serif"/>
                <a:cs typeface="Microsoft Sans Serif"/>
              </a:rPr>
              <a:t>Airlines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51" name="object 51"/>
          <p:cNvSpPr txBox="1"/>
          <p:nvPr/>
        </p:nvSpPr>
        <p:spPr>
          <a:xfrm>
            <a:off x="5648318" y="6156959"/>
            <a:ext cx="1143000" cy="193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spc="60" dirty="0">
                <a:solidFill>
                  <a:srgbClr val="828282"/>
                </a:solidFill>
                <a:latin typeface="Microsoft Sans Serif"/>
                <a:cs typeface="Microsoft Sans Serif"/>
              </a:rPr>
              <a:t>Biotechnology/…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52" name="object 52"/>
          <p:cNvSpPr txBox="1"/>
          <p:nvPr/>
        </p:nvSpPr>
        <p:spPr>
          <a:xfrm>
            <a:off x="6772905" y="1769871"/>
            <a:ext cx="205104" cy="2235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spc="25" dirty="0">
                <a:solidFill>
                  <a:srgbClr val="828282"/>
                </a:solidFill>
                <a:latin typeface="Trebuchet MS"/>
                <a:cs typeface="Trebuchet MS"/>
              </a:rPr>
              <a:t>JP</a:t>
            </a:r>
            <a:endParaRPr sz="1300">
              <a:latin typeface="Trebuchet MS"/>
              <a:cs typeface="Trebuchet MS"/>
            </a:endParaRPr>
          </a:p>
        </p:txBody>
      </p:sp>
      <p:grpSp>
        <p:nvGrpSpPr>
          <p:cNvPr id="53" name="object 53"/>
          <p:cNvGrpSpPr/>
          <p:nvPr/>
        </p:nvGrpSpPr>
        <p:grpSpPr>
          <a:xfrm>
            <a:off x="9473491" y="2091871"/>
            <a:ext cx="938530" cy="4330065"/>
            <a:chOff x="9473491" y="2091871"/>
            <a:chExt cx="938530" cy="4330065"/>
          </a:xfrm>
        </p:grpSpPr>
        <p:sp>
          <p:nvSpPr>
            <p:cNvPr id="54" name="object 54"/>
            <p:cNvSpPr/>
            <p:nvPr/>
          </p:nvSpPr>
          <p:spPr>
            <a:xfrm>
              <a:off x="9478251" y="2185415"/>
              <a:ext cx="934085" cy="4142740"/>
            </a:xfrm>
            <a:custGeom>
              <a:avLst/>
              <a:gdLst/>
              <a:ahLst/>
              <a:cxnLst/>
              <a:rect l="l" t="t" r="r" b="b"/>
              <a:pathLst>
                <a:path w="934084" h="4142740">
                  <a:moveTo>
                    <a:pt x="229628" y="4041648"/>
                  </a:moveTo>
                  <a:lnTo>
                    <a:pt x="0" y="4041648"/>
                  </a:lnTo>
                  <a:lnTo>
                    <a:pt x="0" y="4142232"/>
                  </a:lnTo>
                  <a:lnTo>
                    <a:pt x="229628" y="4142232"/>
                  </a:lnTo>
                  <a:lnTo>
                    <a:pt x="229628" y="4041648"/>
                  </a:lnTo>
                  <a:close/>
                </a:path>
                <a:path w="934084" h="4142740">
                  <a:moveTo>
                    <a:pt x="232676" y="3752088"/>
                  </a:moveTo>
                  <a:lnTo>
                    <a:pt x="0" y="3752088"/>
                  </a:lnTo>
                  <a:lnTo>
                    <a:pt x="0" y="3855720"/>
                  </a:lnTo>
                  <a:lnTo>
                    <a:pt x="232676" y="3855720"/>
                  </a:lnTo>
                  <a:lnTo>
                    <a:pt x="232676" y="3752088"/>
                  </a:lnTo>
                  <a:close/>
                </a:path>
                <a:path w="934084" h="4142740">
                  <a:moveTo>
                    <a:pt x="238772" y="3462528"/>
                  </a:moveTo>
                  <a:lnTo>
                    <a:pt x="0" y="3462528"/>
                  </a:lnTo>
                  <a:lnTo>
                    <a:pt x="0" y="3566160"/>
                  </a:lnTo>
                  <a:lnTo>
                    <a:pt x="238772" y="3566160"/>
                  </a:lnTo>
                  <a:lnTo>
                    <a:pt x="238772" y="3462528"/>
                  </a:lnTo>
                  <a:close/>
                </a:path>
                <a:path w="934084" h="4142740">
                  <a:moveTo>
                    <a:pt x="247916" y="3176016"/>
                  </a:moveTo>
                  <a:lnTo>
                    <a:pt x="0" y="3176016"/>
                  </a:lnTo>
                  <a:lnTo>
                    <a:pt x="0" y="3276600"/>
                  </a:lnTo>
                  <a:lnTo>
                    <a:pt x="247916" y="3276600"/>
                  </a:lnTo>
                  <a:lnTo>
                    <a:pt x="247916" y="3176016"/>
                  </a:lnTo>
                  <a:close/>
                </a:path>
                <a:path w="934084" h="4142740">
                  <a:moveTo>
                    <a:pt x="272300" y="2886456"/>
                  </a:moveTo>
                  <a:lnTo>
                    <a:pt x="0" y="2886456"/>
                  </a:lnTo>
                  <a:lnTo>
                    <a:pt x="0" y="2987040"/>
                  </a:lnTo>
                  <a:lnTo>
                    <a:pt x="272300" y="2987040"/>
                  </a:lnTo>
                  <a:lnTo>
                    <a:pt x="272300" y="2886456"/>
                  </a:lnTo>
                  <a:close/>
                </a:path>
                <a:path w="934084" h="4142740">
                  <a:moveTo>
                    <a:pt x="290588" y="2596896"/>
                  </a:moveTo>
                  <a:lnTo>
                    <a:pt x="0" y="2596896"/>
                  </a:lnTo>
                  <a:lnTo>
                    <a:pt x="0" y="2700528"/>
                  </a:lnTo>
                  <a:lnTo>
                    <a:pt x="290588" y="2700528"/>
                  </a:lnTo>
                  <a:lnTo>
                    <a:pt x="290588" y="2596896"/>
                  </a:lnTo>
                  <a:close/>
                </a:path>
                <a:path w="934084" h="4142740">
                  <a:moveTo>
                    <a:pt x="330212" y="2307336"/>
                  </a:moveTo>
                  <a:lnTo>
                    <a:pt x="0" y="2307336"/>
                  </a:lnTo>
                  <a:lnTo>
                    <a:pt x="0" y="2410968"/>
                  </a:lnTo>
                  <a:lnTo>
                    <a:pt x="330212" y="2410968"/>
                  </a:lnTo>
                  <a:lnTo>
                    <a:pt x="330212" y="2307336"/>
                  </a:lnTo>
                  <a:close/>
                </a:path>
                <a:path w="934084" h="4142740">
                  <a:moveTo>
                    <a:pt x="351548" y="2020824"/>
                  </a:moveTo>
                  <a:lnTo>
                    <a:pt x="0" y="2020824"/>
                  </a:lnTo>
                  <a:lnTo>
                    <a:pt x="0" y="2121408"/>
                  </a:lnTo>
                  <a:lnTo>
                    <a:pt x="351548" y="2121408"/>
                  </a:lnTo>
                  <a:lnTo>
                    <a:pt x="351548" y="2020824"/>
                  </a:lnTo>
                  <a:close/>
                </a:path>
                <a:path w="934084" h="4142740">
                  <a:moveTo>
                    <a:pt x="369836" y="1731264"/>
                  </a:moveTo>
                  <a:lnTo>
                    <a:pt x="0" y="1731264"/>
                  </a:lnTo>
                  <a:lnTo>
                    <a:pt x="0" y="1834896"/>
                  </a:lnTo>
                  <a:lnTo>
                    <a:pt x="369836" y="1834896"/>
                  </a:lnTo>
                  <a:lnTo>
                    <a:pt x="369836" y="1731264"/>
                  </a:lnTo>
                  <a:close/>
                </a:path>
                <a:path w="934084" h="4142740">
                  <a:moveTo>
                    <a:pt x="467372" y="1441704"/>
                  </a:moveTo>
                  <a:lnTo>
                    <a:pt x="0" y="1441704"/>
                  </a:lnTo>
                  <a:lnTo>
                    <a:pt x="0" y="1545336"/>
                  </a:lnTo>
                  <a:lnTo>
                    <a:pt x="467372" y="1545336"/>
                  </a:lnTo>
                  <a:lnTo>
                    <a:pt x="467372" y="1441704"/>
                  </a:lnTo>
                  <a:close/>
                </a:path>
                <a:path w="934084" h="4142740">
                  <a:moveTo>
                    <a:pt x="543572" y="1155192"/>
                  </a:moveTo>
                  <a:lnTo>
                    <a:pt x="0" y="1155192"/>
                  </a:lnTo>
                  <a:lnTo>
                    <a:pt x="0" y="1255776"/>
                  </a:lnTo>
                  <a:lnTo>
                    <a:pt x="543572" y="1255776"/>
                  </a:lnTo>
                  <a:lnTo>
                    <a:pt x="543572" y="1155192"/>
                  </a:lnTo>
                  <a:close/>
                </a:path>
                <a:path w="934084" h="4142740">
                  <a:moveTo>
                    <a:pt x="604532" y="865632"/>
                  </a:moveTo>
                  <a:lnTo>
                    <a:pt x="0" y="865632"/>
                  </a:lnTo>
                  <a:lnTo>
                    <a:pt x="0" y="969264"/>
                  </a:lnTo>
                  <a:lnTo>
                    <a:pt x="604532" y="969264"/>
                  </a:lnTo>
                  <a:lnTo>
                    <a:pt x="604532" y="865632"/>
                  </a:lnTo>
                  <a:close/>
                </a:path>
                <a:path w="934084" h="4142740">
                  <a:moveTo>
                    <a:pt x="662444" y="576072"/>
                  </a:moveTo>
                  <a:lnTo>
                    <a:pt x="0" y="576072"/>
                  </a:lnTo>
                  <a:lnTo>
                    <a:pt x="0" y="679704"/>
                  </a:lnTo>
                  <a:lnTo>
                    <a:pt x="662444" y="679704"/>
                  </a:lnTo>
                  <a:lnTo>
                    <a:pt x="662444" y="576072"/>
                  </a:lnTo>
                  <a:close/>
                </a:path>
                <a:path w="934084" h="4142740">
                  <a:moveTo>
                    <a:pt x="817892" y="289560"/>
                  </a:moveTo>
                  <a:lnTo>
                    <a:pt x="0" y="289560"/>
                  </a:lnTo>
                  <a:lnTo>
                    <a:pt x="0" y="390144"/>
                  </a:lnTo>
                  <a:lnTo>
                    <a:pt x="817892" y="390144"/>
                  </a:lnTo>
                  <a:lnTo>
                    <a:pt x="817892" y="289560"/>
                  </a:lnTo>
                  <a:close/>
                </a:path>
                <a:path w="934084" h="4142740">
                  <a:moveTo>
                    <a:pt x="933716" y="0"/>
                  </a:moveTo>
                  <a:lnTo>
                    <a:pt x="0" y="0"/>
                  </a:lnTo>
                  <a:lnTo>
                    <a:pt x="0" y="100584"/>
                  </a:lnTo>
                  <a:lnTo>
                    <a:pt x="933716" y="100584"/>
                  </a:lnTo>
                  <a:lnTo>
                    <a:pt x="933716" y="0"/>
                  </a:lnTo>
                  <a:close/>
                </a:path>
              </a:pathLst>
            </a:custGeom>
            <a:solidFill>
              <a:srgbClr val="9BF6F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5" name="object 55"/>
            <p:cNvSpPr/>
            <p:nvPr/>
          </p:nvSpPr>
          <p:spPr>
            <a:xfrm>
              <a:off x="9478254" y="2091871"/>
              <a:ext cx="0" cy="4330065"/>
            </a:xfrm>
            <a:custGeom>
              <a:avLst/>
              <a:gdLst/>
              <a:ahLst/>
              <a:cxnLst/>
              <a:rect l="l" t="t" r="r" b="b"/>
              <a:pathLst>
                <a:path h="4330065">
                  <a:moveTo>
                    <a:pt x="0" y="0"/>
                  </a:moveTo>
                  <a:lnTo>
                    <a:pt x="1" y="4329594"/>
                  </a:lnTo>
                </a:path>
              </a:pathLst>
            </a:custGeom>
            <a:ln w="9525">
              <a:solidFill>
                <a:srgbClr val="E2E2E2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6" name="object 56"/>
          <p:cNvSpPr txBox="1"/>
          <p:nvPr/>
        </p:nvSpPr>
        <p:spPr>
          <a:xfrm>
            <a:off x="10476095" y="2127503"/>
            <a:ext cx="268605" cy="193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spc="25" dirty="0">
                <a:solidFill>
                  <a:srgbClr val="535353"/>
                </a:solidFill>
                <a:latin typeface="Microsoft Sans Serif"/>
                <a:cs typeface="Microsoft Sans Serif"/>
              </a:rPr>
              <a:t>576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57" name="object 57"/>
          <p:cNvSpPr txBox="1"/>
          <p:nvPr/>
        </p:nvSpPr>
        <p:spPr>
          <a:xfrm>
            <a:off x="10359301" y="2417064"/>
            <a:ext cx="268605" cy="193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spc="25" dirty="0">
                <a:solidFill>
                  <a:srgbClr val="535353"/>
                </a:solidFill>
                <a:latin typeface="Microsoft Sans Serif"/>
                <a:cs typeface="Microsoft Sans Serif"/>
              </a:rPr>
              <a:t>504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58" name="object 58"/>
          <p:cNvSpPr txBox="1"/>
          <p:nvPr/>
        </p:nvSpPr>
        <p:spPr>
          <a:xfrm>
            <a:off x="10145183" y="2706623"/>
            <a:ext cx="327025" cy="48005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70485">
              <a:lnSpc>
                <a:spcPct val="100000"/>
              </a:lnSpc>
              <a:spcBef>
                <a:spcPts val="100"/>
              </a:spcBef>
            </a:pPr>
            <a:r>
              <a:rPr sz="1100" spc="25" dirty="0">
                <a:solidFill>
                  <a:srgbClr val="535353"/>
                </a:solidFill>
                <a:latin typeface="Microsoft Sans Serif"/>
                <a:cs typeface="Microsoft Sans Serif"/>
              </a:rPr>
              <a:t>408</a:t>
            </a:r>
            <a:endParaRPr sz="1100">
              <a:latin typeface="Microsoft Sans Serif"/>
              <a:cs typeface="Microsoft Sans Serif"/>
            </a:endParaRPr>
          </a:p>
          <a:p>
            <a:pPr marL="12700">
              <a:lnSpc>
                <a:spcPct val="100000"/>
              </a:lnSpc>
              <a:spcBef>
                <a:spcPts val="935"/>
              </a:spcBef>
            </a:pPr>
            <a:r>
              <a:rPr sz="1100" spc="25" dirty="0">
                <a:solidFill>
                  <a:srgbClr val="535353"/>
                </a:solidFill>
                <a:latin typeface="Microsoft Sans Serif"/>
                <a:cs typeface="Microsoft Sans Serif"/>
              </a:rPr>
              <a:t>372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59" name="object 59"/>
          <p:cNvSpPr txBox="1"/>
          <p:nvPr/>
        </p:nvSpPr>
        <p:spPr>
          <a:xfrm>
            <a:off x="10086785" y="3282696"/>
            <a:ext cx="268605" cy="193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spc="25" dirty="0">
                <a:solidFill>
                  <a:srgbClr val="535353"/>
                </a:solidFill>
                <a:latin typeface="Microsoft Sans Serif"/>
                <a:cs typeface="Microsoft Sans Serif"/>
              </a:rPr>
              <a:t>336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60" name="object 60"/>
          <p:cNvSpPr txBox="1"/>
          <p:nvPr/>
        </p:nvSpPr>
        <p:spPr>
          <a:xfrm>
            <a:off x="10008924" y="3572255"/>
            <a:ext cx="268605" cy="193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spc="25" dirty="0">
                <a:solidFill>
                  <a:srgbClr val="535353"/>
                </a:solidFill>
                <a:latin typeface="Microsoft Sans Serif"/>
                <a:cs typeface="Microsoft Sans Serif"/>
              </a:rPr>
              <a:t>288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61" name="object 61"/>
          <p:cNvSpPr txBox="1"/>
          <p:nvPr/>
        </p:nvSpPr>
        <p:spPr>
          <a:xfrm>
            <a:off x="9872664" y="3858767"/>
            <a:ext cx="307975" cy="772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51435">
              <a:lnSpc>
                <a:spcPct val="100000"/>
              </a:lnSpc>
              <a:spcBef>
                <a:spcPts val="100"/>
              </a:spcBef>
            </a:pPr>
            <a:r>
              <a:rPr sz="1100" spc="25" dirty="0">
                <a:solidFill>
                  <a:srgbClr val="535353"/>
                </a:solidFill>
                <a:latin typeface="Microsoft Sans Serif"/>
                <a:cs typeface="Microsoft Sans Serif"/>
              </a:rPr>
              <a:t>228</a:t>
            </a:r>
            <a:endParaRPr sz="1100">
              <a:latin typeface="Microsoft Sans Serif"/>
              <a:cs typeface="Microsoft Sans Serif"/>
            </a:endParaRPr>
          </a:p>
          <a:p>
            <a:pPr marL="31750">
              <a:lnSpc>
                <a:spcPct val="100000"/>
              </a:lnSpc>
              <a:spcBef>
                <a:spcPts val="960"/>
              </a:spcBef>
            </a:pPr>
            <a:r>
              <a:rPr sz="1100" spc="25" dirty="0">
                <a:solidFill>
                  <a:srgbClr val="535353"/>
                </a:solidFill>
                <a:latin typeface="Microsoft Sans Serif"/>
                <a:cs typeface="Microsoft Sans Serif"/>
              </a:rPr>
              <a:t>216</a:t>
            </a:r>
            <a:endParaRPr sz="1100">
              <a:latin typeface="Microsoft Sans Serif"/>
              <a:cs typeface="Microsoft Sans Serif"/>
            </a:endParaRPr>
          </a:p>
          <a:p>
            <a:pPr marL="12700">
              <a:lnSpc>
                <a:spcPct val="100000"/>
              </a:lnSpc>
              <a:spcBef>
                <a:spcPts val="960"/>
              </a:spcBef>
            </a:pPr>
            <a:r>
              <a:rPr sz="1100" spc="25" dirty="0">
                <a:solidFill>
                  <a:srgbClr val="535353"/>
                </a:solidFill>
                <a:latin typeface="Microsoft Sans Serif"/>
                <a:cs typeface="Microsoft Sans Serif"/>
              </a:rPr>
              <a:t>204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62" name="object 62"/>
          <p:cNvSpPr txBox="1"/>
          <p:nvPr/>
        </p:nvSpPr>
        <p:spPr>
          <a:xfrm>
            <a:off x="9770473" y="4724400"/>
            <a:ext cx="332105" cy="16383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75565">
              <a:lnSpc>
                <a:spcPct val="100000"/>
              </a:lnSpc>
              <a:spcBef>
                <a:spcPts val="100"/>
              </a:spcBef>
            </a:pPr>
            <a:r>
              <a:rPr sz="1100" spc="25" dirty="0">
                <a:solidFill>
                  <a:srgbClr val="535353"/>
                </a:solidFill>
                <a:latin typeface="Microsoft Sans Serif"/>
                <a:cs typeface="Microsoft Sans Serif"/>
              </a:rPr>
              <a:t>180</a:t>
            </a:r>
            <a:endParaRPr sz="1100">
              <a:latin typeface="Microsoft Sans Serif"/>
              <a:cs typeface="Microsoft Sans Serif"/>
            </a:endParaRPr>
          </a:p>
          <a:p>
            <a:pPr marL="55880">
              <a:lnSpc>
                <a:spcPct val="100000"/>
              </a:lnSpc>
              <a:spcBef>
                <a:spcPts val="960"/>
              </a:spcBef>
            </a:pPr>
            <a:r>
              <a:rPr sz="1100" spc="25" dirty="0">
                <a:solidFill>
                  <a:srgbClr val="535353"/>
                </a:solidFill>
                <a:latin typeface="Microsoft Sans Serif"/>
                <a:cs typeface="Microsoft Sans Serif"/>
              </a:rPr>
              <a:t>168</a:t>
            </a:r>
            <a:endParaRPr sz="1100">
              <a:latin typeface="Microsoft Sans Serif"/>
              <a:cs typeface="Microsoft Sans Serif"/>
            </a:endParaRPr>
          </a:p>
          <a:p>
            <a:pPr marL="30480">
              <a:lnSpc>
                <a:spcPct val="100000"/>
              </a:lnSpc>
              <a:spcBef>
                <a:spcPts val="960"/>
              </a:spcBef>
            </a:pPr>
            <a:r>
              <a:rPr sz="1100" spc="25" dirty="0">
                <a:solidFill>
                  <a:srgbClr val="535353"/>
                </a:solidFill>
                <a:latin typeface="Microsoft Sans Serif"/>
                <a:cs typeface="Microsoft Sans Serif"/>
              </a:rPr>
              <a:t>152</a:t>
            </a:r>
            <a:endParaRPr sz="1100">
              <a:latin typeface="Microsoft Sans Serif"/>
              <a:cs typeface="Microsoft Sans Serif"/>
            </a:endParaRPr>
          </a:p>
          <a:p>
            <a:pPr marL="22225">
              <a:lnSpc>
                <a:spcPct val="100000"/>
              </a:lnSpc>
              <a:spcBef>
                <a:spcPts val="960"/>
              </a:spcBef>
            </a:pPr>
            <a:r>
              <a:rPr sz="1100" spc="25" dirty="0">
                <a:solidFill>
                  <a:srgbClr val="535353"/>
                </a:solidFill>
                <a:latin typeface="Microsoft Sans Serif"/>
                <a:cs typeface="Microsoft Sans Serif"/>
              </a:rPr>
              <a:t>147</a:t>
            </a:r>
            <a:endParaRPr sz="1100">
              <a:latin typeface="Microsoft Sans Serif"/>
              <a:cs typeface="Microsoft Sans Serif"/>
            </a:endParaRPr>
          </a:p>
          <a:p>
            <a:pPr marL="15875">
              <a:lnSpc>
                <a:spcPct val="100000"/>
              </a:lnSpc>
              <a:spcBef>
                <a:spcPts val="935"/>
              </a:spcBef>
            </a:pPr>
            <a:r>
              <a:rPr sz="1100" spc="25" dirty="0">
                <a:solidFill>
                  <a:srgbClr val="535353"/>
                </a:solidFill>
                <a:latin typeface="Microsoft Sans Serif"/>
                <a:cs typeface="Microsoft Sans Serif"/>
              </a:rPr>
              <a:t>143</a:t>
            </a:r>
            <a:endParaRPr sz="1100">
              <a:latin typeface="Microsoft Sans Serif"/>
              <a:cs typeface="Microsoft Sans Serif"/>
            </a:endParaRPr>
          </a:p>
          <a:p>
            <a:pPr marL="12700">
              <a:lnSpc>
                <a:spcPct val="100000"/>
              </a:lnSpc>
              <a:spcBef>
                <a:spcPts val="960"/>
              </a:spcBef>
            </a:pPr>
            <a:r>
              <a:rPr sz="1100" spc="25" dirty="0">
                <a:solidFill>
                  <a:srgbClr val="535353"/>
                </a:solidFill>
                <a:latin typeface="Microsoft Sans Serif"/>
                <a:cs typeface="Microsoft Sans Serif"/>
              </a:rPr>
              <a:t>141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63" name="object 63"/>
          <p:cNvSpPr txBox="1"/>
          <p:nvPr/>
        </p:nvSpPr>
        <p:spPr>
          <a:xfrm>
            <a:off x="8345485" y="2118359"/>
            <a:ext cx="1143000" cy="4826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R="5080" algn="r">
              <a:lnSpc>
                <a:spcPct val="100000"/>
              </a:lnSpc>
              <a:spcBef>
                <a:spcPts val="100"/>
              </a:spcBef>
            </a:pPr>
            <a:r>
              <a:rPr sz="1100" spc="55" dirty="0">
                <a:solidFill>
                  <a:srgbClr val="535353"/>
                </a:solidFill>
                <a:latin typeface="Microsoft Sans Serif"/>
                <a:cs typeface="Microsoft Sans Serif"/>
              </a:rPr>
              <a:t>Manufacturing/…</a:t>
            </a:r>
            <a:endParaRPr sz="1100">
              <a:latin typeface="Microsoft Sans Serif"/>
              <a:cs typeface="Microsoft Sans Serif"/>
            </a:endParaRPr>
          </a:p>
          <a:p>
            <a:pPr marR="5080" algn="r">
              <a:lnSpc>
                <a:spcPct val="100000"/>
              </a:lnSpc>
              <a:spcBef>
                <a:spcPts val="960"/>
              </a:spcBef>
            </a:pPr>
            <a:r>
              <a:rPr sz="1100" spc="60" dirty="0">
                <a:solidFill>
                  <a:srgbClr val="535353"/>
                </a:solidFill>
                <a:latin typeface="Microsoft Sans Serif"/>
                <a:cs typeface="Microsoft Sans Serif"/>
              </a:rPr>
              <a:t>Information…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64" name="object 64"/>
          <p:cNvSpPr txBox="1"/>
          <p:nvPr/>
        </p:nvSpPr>
        <p:spPr>
          <a:xfrm>
            <a:off x="8503220" y="2694432"/>
            <a:ext cx="979169" cy="4826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53670">
              <a:lnSpc>
                <a:spcPct val="100000"/>
              </a:lnSpc>
              <a:spcBef>
                <a:spcPts val="100"/>
              </a:spcBef>
            </a:pPr>
            <a:r>
              <a:rPr sz="1100" spc="45" dirty="0">
                <a:solidFill>
                  <a:srgbClr val="535353"/>
                </a:solidFill>
                <a:latin typeface="Microsoft Sans Serif"/>
                <a:cs typeface="Microsoft Sans Serif"/>
              </a:rPr>
              <a:t>Education,…</a:t>
            </a:r>
            <a:endParaRPr sz="1100">
              <a:latin typeface="Microsoft Sans Serif"/>
              <a:cs typeface="Microsoft Sans Serif"/>
            </a:endParaRPr>
          </a:p>
          <a:p>
            <a:pPr marL="12700">
              <a:lnSpc>
                <a:spcPct val="100000"/>
              </a:lnSpc>
              <a:spcBef>
                <a:spcPts val="960"/>
              </a:spcBef>
            </a:pPr>
            <a:r>
              <a:rPr sz="1100" spc="15" dirty="0">
                <a:solidFill>
                  <a:srgbClr val="535353"/>
                </a:solidFill>
                <a:latin typeface="Microsoft Sans Serif"/>
                <a:cs typeface="Microsoft Sans Serif"/>
              </a:rPr>
              <a:t>Construction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65" name="object 65"/>
          <p:cNvSpPr txBox="1"/>
          <p:nvPr/>
        </p:nvSpPr>
        <p:spPr>
          <a:xfrm>
            <a:off x="8751696" y="3273552"/>
            <a:ext cx="736600" cy="193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spc="70" dirty="0">
                <a:solidFill>
                  <a:srgbClr val="535353"/>
                </a:solidFill>
                <a:latin typeface="Microsoft Sans Serif"/>
                <a:cs typeface="Microsoft Sans Serif"/>
              </a:rPr>
              <a:t>Banking/…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66" name="object 66"/>
          <p:cNvSpPr txBox="1"/>
          <p:nvPr/>
        </p:nvSpPr>
        <p:spPr>
          <a:xfrm>
            <a:off x="8541005" y="3560064"/>
            <a:ext cx="812165" cy="772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R="10160" algn="r">
              <a:lnSpc>
                <a:spcPct val="100000"/>
              </a:lnSpc>
              <a:spcBef>
                <a:spcPts val="100"/>
              </a:spcBef>
            </a:pPr>
            <a:r>
              <a:rPr sz="1100" spc="5" dirty="0">
                <a:solidFill>
                  <a:srgbClr val="535353"/>
                </a:solidFill>
                <a:latin typeface="Microsoft Sans Serif"/>
                <a:cs typeface="Microsoft Sans Serif"/>
              </a:rPr>
              <a:t>Healthcare</a:t>
            </a:r>
            <a:endParaRPr sz="1100">
              <a:latin typeface="Microsoft Sans Serif"/>
              <a:cs typeface="Microsoft Sans Serif"/>
            </a:endParaRPr>
          </a:p>
          <a:p>
            <a:pPr marL="12700" marR="5080" indent="429895" algn="r">
              <a:lnSpc>
                <a:spcPct val="172700"/>
              </a:lnSpc>
            </a:pPr>
            <a:r>
              <a:rPr sz="1100" spc="-30" dirty="0">
                <a:solidFill>
                  <a:srgbClr val="535353"/>
                </a:solidFill>
                <a:latin typeface="Microsoft Sans Serif"/>
                <a:cs typeface="Microsoft Sans Serif"/>
              </a:rPr>
              <a:t>R</a:t>
            </a:r>
            <a:r>
              <a:rPr sz="1100" spc="-85" dirty="0">
                <a:solidFill>
                  <a:srgbClr val="535353"/>
                </a:solidFill>
                <a:latin typeface="Microsoft Sans Serif"/>
                <a:cs typeface="Microsoft Sans Serif"/>
              </a:rPr>
              <a:t>e</a:t>
            </a:r>
            <a:r>
              <a:rPr sz="1100" spc="-10" dirty="0">
                <a:solidFill>
                  <a:srgbClr val="535353"/>
                </a:solidFill>
                <a:latin typeface="Microsoft Sans Serif"/>
                <a:cs typeface="Microsoft Sans Serif"/>
              </a:rPr>
              <a:t>t</a:t>
            </a:r>
            <a:r>
              <a:rPr sz="1100" spc="-15" dirty="0">
                <a:solidFill>
                  <a:srgbClr val="535353"/>
                </a:solidFill>
                <a:latin typeface="Microsoft Sans Serif"/>
                <a:cs typeface="Microsoft Sans Serif"/>
              </a:rPr>
              <a:t>a</a:t>
            </a:r>
            <a:r>
              <a:rPr sz="1100" spc="40" dirty="0">
                <a:solidFill>
                  <a:srgbClr val="535353"/>
                </a:solidFill>
                <a:latin typeface="Microsoft Sans Serif"/>
                <a:cs typeface="Microsoft Sans Serif"/>
              </a:rPr>
              <a:t>i</a:t>
            </a:r>
            <a:r>
              <a:rPr sz="1100" spc="25" dirty="0">
                <a:solidFill>
                  <a:srgbClr val="535353"/>
                </a:solidFill>
                <a:latin typeface="Microsoft Sans Serif"/>
                <a:cs typeface="Microsoft Sans Serif"/>
              </a:rPr>
              <a:t>l  </a:t>
            </a:r>
            <a:r>
              <a:rPr sz="1100" spc="10" dirty="0">
                <a:solidFill>
                  <a:srgbClr val="535353"/>
                </a:solidFill>
                <a:latin typeface="Microsoft Sans Serif"/>
                <a:cs typeface="Microsoft Sans Serif"/>
              </a:rPr>
              <a:t>E</a:t>
            </a:r>
            <a:r>
              <a:rPr sz="1100" spc="-70" dirty="0">
                <a:solidFill>
                  <a:srgbClr val="535353"/>
                </a:solidFill>
                <a:latin typeface="Microsoft Sans Serif"/>
                <a:cs typeface="Microsoft Sans Serif"/>
              </a:rPr>
              <a:t>n</a:t>
            </a:r>
            <a:r>
              <a:rPr sz="1100" spc="80" dirty="0">
                <a:solidFill>
                  <a:srgbClr val="535353"/>
                </a:solidFill>
                <a:latin typeface="Microsoft Sans Serif"/>
                <a:cs typeface="Microsoft Sans Serif"/>
              </a:rPr>
              <a:t>g</a:t>
            </a:r>
            <a:r>
              <a:rPr sz="1100" spc="40" dirty="0">
                <a:solidFill>
                  <a:srgbClr val="535353"/>
                </a:solidFill>
                <a:latin typeface="Microsoft Sans Serif"/>
                <a:cs typeface="Microsoft Sans Serif"/>
              </a:rPr>
              <a:t>i</a:t>
            </a:r>
            <a:r>
              <a:rPr sz="1100" spc="-15" dirty="0">
                <a:solidFill>
                  <a:srgbClr val="535353"/>
                </a:solidFill>
                <a:latin typeface="Microsoft Sans Serif"/>
                <a:cs typeface="Microsoft Sans Serif"/>
              </a:rPr>
              <a:t>ne</a:t>
            </a:r>
            <a:r>
              <a:rPr sz="1100" spc="85" dirty="0">
                <a:solidFill>
                  <a:srgbClr val="535353"/>
                </a:solidFill>
                <a:latin typeface="Microsoft Sans Serif"/>
                <a:cs typeface="Microsoft Sans Serif"/>
              </a:rPr>
              <a:t>e</a:t>
            </a:r>
            <a:r>
              <a:rPr sz="1100" spc="25" dirty="0">
                <a:solidFill>
                  <a:srgbClr val="535353"/>
                </a:solidFill>
                <a:latin typeface="Microsoft Sans Serif"/>
                <a:cs typeface="Microsoft Sans Serif"/>
              </a:rPr>
              <a:t>r</a:t>
            </a:r>
            <a:r>
              <a:rPr sz="1100" spc="-60" dirty="0">
                <a:solidFill>
                  <a:srgbClr val="535353"/>
                </a:solidFill>
                <a:latin typeface="Microsoft Sans Serif"/>
                <a:cs typeface="Microsoft Sans Serif"/>
              </a:rPr>
              <a:t>i</a:t>
            </a:r>
            <a:r>
              <a:rPr sz="1100" spc="85" dirty="0">
                <a:solidFill>
                  <a:srgbClr val="535353"/>
                </a:solidFill>
                <a:latin typeface="Microsoft Sans Serif"/>
                <a:cs typeface="Microsoft Sans Serif"/>
              </a:rPr>
              <a:t>n</a:t>
            </a:r>
            <a:r>
              <a:rPr sz="1100" spc="80" dirty="0">
                <a:solidFill>
                  <a:srgbClr val="535353"/>
                </a:solidFill>
                <a:latin typeface="Microsoft Sans Serif"/>
                <a:cs typeface="Microsoft Sans Serif"/>
              </a:rPr>
              <a:t>g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67" name="object 67"/>
          <p:cNvSpPr txBox="1"/>
          <p:nvPr/>
        </p:nvSpPr>
        <p:spPr>
          <a:xfrm>
            <a:off x="8242298" y="4425696"/>
            <a:ext cx="1245870" cy="4826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R="5080" algn="r">
              <a:lnSpc>
                <a:spcPct val="100000"/>
              </a:lnSpc>
              <a:spcBef>
                <a:spcPts val="100"/>
              </a:spcBef>
            </a:pPr>
            <a:r>
              <a:rPr sz="1100" spc="55" dirty="0">
                <a:solidFill>
                  <a:srgbClr val="535353"/>
                </a:solidFill>
                <a:latin typeface="Microsoft Sans Serif"/>
                <a:cs typeface="Microsoft Sans Serif"/>
              </a:rPr>
              <a:t>Hospitality/…</a:t>
            </a:r>
            <a:endParaRPr sz="1100">
              <a:latin typeface="Microsoft Sans Serif"/>
              <a:cs typeface="Microsoft Sans Serif"/>
            </a:endParaRPr>
          </a:p>
          <a:p>
            <a:pPr marR="5715" algn="r">
              <a:lnSpc>
                <a:spcPct val="100000"/>
              </a:lnSpc>
              <a:spcBef>
                <a:spcPts val="960"/>
              </a:spcBef>
            </a:pPr>
            <a:r>
              <a:rPr sz="1100" spc="-20" dirty="0">
                <a:solidFill>
                  <a:srgbClr val="535353"/>
                </a:solidFill>
                <a:latin typeface="Microsoft Sans Serif"/>
                <a:cs typeface="Microsoft Sans Serif"/>
              </a:rPr>
              <a:t>F</a:t>
            </a:r>
            <a:r>
              <a:rPr sz="1100" spc="25" dirty="0">
                <a:solidFill>
                  <a:srgbClr val="535353"/>
                </a:solidFill>
                <a:latin typeface="Microsoft Sans Serif"/>
                <a:cs typeface="Microsoft Sans Serif"/>
              </a:rPr>
              <a:t>o</a:t>
            </a:r>
            <a:r>
              <a:rPr sz="1100" spc="85" dirty="0">
                <a:solidFill>
                  <a:srgbClr val="535353"/>
                </a:solidFill>
                <a:latin typeface="Microsoft Sans Serif"/>
                <a:cs typeface="Microsoft Sans Serif"/>
              </a:rPr>
              <a:t>o</a:t>
            </a:r>
            <a:r>
              <a:rPr sz="1100" spc="80" dirty="0">
                <a:solidFill>
                  <a:srgbClr val="535353"/>
                </a:solidFill>
                <a:latin typeface="Microsoft Sans Serif"/>
                <a:cs typeface="Microsoft Sans Serif"/>
              </a:rPr>
              <a:t>d</a:t>
            </a:r>
            <a:r>
              <a:rPr sz="1100" spc="-20" dirty="0">
                <a:solidFill>
                  <a:srgbClr val="535353"/>
                </a:solidFill>
                <a:latin typeface="Microsoft Sans Serif"/>
                <a:cs typeface="Microsoft Sans Serif"/>
              </a:rPr>
              <a:t>,</a:t>
            </a:r>
            <a:r>
              <a:rPr sz="1100" spc="-80" dirty="0">
                <a:solidFill>
                  <a:srgbClr val="535353"/>
                </a:solidFill>
                <a:latin typeface="Microsoft Sans Serif"/>
                <a:cs typeface="Microsoft Sans Serif"/>
              </a:rPr>
              <a:t> </a:t>
            </a:r>
            <a:r>
              <a:rPr sz="1100" spc="-35" dirty="0">
                <a:solidFill>
                  <a:srgbClr val="535353"/>
                </a:solidFill>
                <a:latin typeface="Microsoft Sans Serif"/>
                <a:cs typeface="Microsoft Sans Serif"/>
              </a:rPr>
              <a:t>B</a:t>
            </a:r>
            <a:r>
              <a:rPr sz="1100" spc="85" dirty="0">
                <a:solidFill>
                  <a:srgbClr val="535353"/>
                </a:solidFill>
                <a:latin typeface="Microsoft Sans Serif"/>
                <a:cs typeface="Microsoft Sans Serif"/>
              </a:rPr>
              <a:t>e</a:t>
            </a:r>
            <a:r>
              <a:rPr sz="1100" spc="-55" dirty="0">
                <a:solidFill>
                  <a:srgbClr val="535353"/>
                </a:solidFill>
                <a:latin typeface="Microsoft Sans Serif"/>
                <a:cs typeface="Microsoft Sans Serif"/>
              </a:rPr>
              <a:t>v</a:t>
            </a:r>
            <a:r>
              <a:rPr sz="1100" spc="-15" dirty="0">
                <a:solidFill>
                  <a:srgbClr val="535353"/>
                </a:solidFill>
                <a:latin typeface="Microsoft Sans Serif"/>
                <a:cs typeface="Microsoft Sans Serif"/>
              </a:rPr>
              <a:t>e</a:t>
            </a:r>
            <a:r>
              <a:rPr sz="1100" spc="25" dirty="0">
                <a:solidFill>
                  <a:srgbClr val="535353"/>
                </a:solidFill>
                <a:latin typeface="Microsoft Sans Serif"/>
                <a:cs typeface="Microsoft Sans Serif"/>
              </a:rPr>
              <a:t>r</a:t>
            </a:r>
            <a:r>
              <a:rPr sz="1100" spc="-15" dirty="0">
                <a:solidFill>
                  <a:srgbClr val="535353"/>
                </a:solidFill>
                <a:latin typeface="Microsoft Sans Serif"/>
                <a:cs typeface="Microsoft Sans Serif"/>
              </a:rPr>
              <a:t>a</a:t>
            </a:r>
            <a:r>
              <a:rPr sz="1100" spc="80" dirty="0">
                <a:solidFill>
                  <a:srgbClr val="535353"/>
                </a:solidFill>
                <a:latin typeface="Microsoft Sans Serif"/>
                <a:cs typeface="Microsoft Sans Serif"/>
              </a:rPr>
              <a:t>g</a:t>
            </a:r>
            <a:r>
              <a:rPr sz="1100" spc="-15" dirty="0">
                <a:solidFill>
                  <a:srgbClr val="535353"/>
                </a:solidFill>
                <a:latin typeface="Microsoft Sans Serif"/>
                <a:cs typeface="Microsoft Sans Serif"/>
              </a:rPr>
              <a:t>e</a:t>
            </a:r>
            <a:r>
              <a:rPr sz="1100" spc="-55" dirty="0">
                <a:solidFill>
                  <a:srgbClr val="535353"/>
                </a:solidFill>
                <a:latin typeface="Microsoft Sans Serif"/>
                <a:cs typeface="Microsoft Sans Serif"/>
              </a:rPr>
              <a:t>s</a:t>
            </a:r>
            <a:r>
              <a:rPr sz="1100" spc="475" dirty="0">
                <a:solidFill>
                  <a:srgbClr val="535353"/>
                </a:solidFill>
                <a:latin typeface="Microsoft Sans Serif"/>
                <a:cs typeface="Microsoft Sans Serif"/>
              </a:rPr>
              <a:t>…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68" name="object 68"/>
          <p:cNvSpPr txBox="1"/>
          <p:nvPr/>
        </p:nvSpPr>
        <p:spPr>
          <a:xfrm>
            <a:off x="8553513" y="5004816"/>
            <a:ext cx="939800" cy="193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spc="50" dirty="0">
                <a:solidFill>
                  <a:srgbClr val="535353"/>
                </a:solidFill>
                <a:latin typeface="Microsoft Sans Serif"/>
                <a:cs typeface="Microsoft Sans Serif"/>
              </a:rPr>
              <a:t>A</a:t>
            </a:r>
            <a:r>
              <a:rPr sz="1100" spc="-40" dirty="0">
                <a:solidFill>
                  <a:srgbClr val="535353"/>
                </a:solidFill>
                <a:latin typeface="Microsoft Sans Serif"/>
                <a:cs typeface="Microsoft Sans Serif"/>
              </a:rPr>
              <a:t>c</a:t>
            </a:r>
            <a:r>
              <a:rPr sz="1100" spc="45" dirty="0">
                <a:solidFill>
                  <a:srgbClr val="535353"/>
                </a:solidFill>
                <a:latin typeface="Microsoft Sans Serif"/>
                <a:cs typeface="Microsoft Sans Serif"/>
              </a:rPr>
              <a:t>c</a:t>
            </a:r>
            <a:r>
              <a:rPr sz="1100" spc="-15" dirty="0">
                <a:solidFill>
                  <a:srgbClr val="535353"/>
                </a:solidFill>
                <a:latin typeface="Microsoft Sans Serif"/>
                <a:cs typeface="Microsoft Sans Serif"/>
              </a:rPr>
              <a:t>o</a:t>
            </a:r>
            <a:r>
              <a:rPr sz="1100" spc="85" dirty="0">
                <a:solidFill>
                  <a:srgbClr val="535353"/>
                </a:solidFill>
                <a:latin typeface="Microsoft Sans Serif"/>
                <a:cs typeface="Microsoft Sans Serif"/>
              </a:rPr>
              <a:t>u</a:t>
            </a:r>
            <a:r>
              <a:rPr sz="1100" spc="-15" dirty="0">
                <a:solidFill>
                  <a:srgbClr val="535353"/>
                </a:solidFill>
                <a:latin typeface="Microsoft Sans Serif"/>
                <a:cs typeface="Microsoft Sans Serif"/>
              </a:rPr>
              <a:t>n</a:t>
            </a:r>
            <a:r>
              <a:rPr sz="1100" spc="90" dirty="0">
                <a:solidFill>
                  <a:srgbClr val="535353"/>
                </a:solidFill>
                <a:latin typeface="Microsoft Sans Serif"/>
                <a:cs typeface="Microsoft Sans Serif"/>
              </a:rPr>
              <a:t>t</a:t>
            </a:r>
            <a:r>
              <a:rPr sz="1100" spc="-60" dirty="0">
                <a:solidFill>
                  <a:srgbClr val="535353"/>
                </a:solidFill>
                <a:latin typeface="Microsoft Sans Serif"/>
                <a:cs typeface="Microsoft Sans Serif"/>
              </a:rPr>
              <a:t>i</a:t>
            </a:r>
            <a:r>
              <a:rPr sz="1100" spc="85" dirty="0">
                <a:solidFill>
                  <a:srgbClr val="535353"/>
                </a:solidFill>
                <a:latin typeface="Microsoft Sans Serif"/>
                <a:cs typeface="Microsoft Sans Serif"/>
              </a:rPr>
              <a:t>n</a:t>
            </a:r>
            <a:r>
              <a:rPr sz="1100" spc="80" dirty="0">
                <a:solidFill>
                  <a:srgbClr val="535353"/>
                </a:solidFill>
                <a:latin typeface="Microsoft Sans Serif"/>
                <a:cs typeface="Microsoft Sans Serif"/>
              </a:rPr>
              <a:t>g</a:t>
            </a:r>
            <a:r>
              <a:rPr sz="1100" spc="-10" dirty="0">
                <a:solidFill>
                  <a:srgbClr val="535353"/>
                </a:solidFill>
                <a:latin typeface="Microsoft Sans Serif"/>
                <a:cs typeface="Microsoft Sans Serif"/>
              </a:rPr>
              <a:t>,</a:t>
            </a:r>
            <a:r>
              <a:rPr sz="1100" spc="475" dirty="0">
                <a:solidFill>
                  <a:srgbClr val="535353"/>
                </a:solidFill>
                <a:latin typeface="Microsoft Sans Serif"/>
                <a:cs typeface="Microsoft Sans Serif"/>
              </a:rPr>
              <a:t>…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69" name="object 69"/>
          <p:cNvSpPr txBox="1"/>
          <p:nvPr/>
        </p:nvSpPr>
        <p:spPr>
          <a:xfrm>
            <a:off x="8350628" y="5294376"/>
            <a:ext cx="1143000" cy="193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spc="45" dirty="0">
                <a:solidFill>
                  <a:srgbClr val="535353"/>
                </a:solidFill>
                <a:latin typeface="Microsoft Sans Serif"/>
                <a:cs typeface="Microsoft Sans Serif"/>
              </a:rPr>
              <a:t>Transportation,…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70" name="object 70"/>
          <p:cNvSpPr txBox="1"/>
          <p:nvPr/>
        </p:nvSpPr>
        <p:spPr>
          <a:xfrm>
            <a:off x="8579039" y="5580888"/>
            <a:ext cx="775970" cy="772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61594">
              <a:lnSpc>
                <a:spcPct val="100000"/>
              </a:lnSpc>
              <a:spcBef>
                <a:spcPts val="100"/>
              </a:spcBef>
            </a:pPr>
            <a:r>
              <a:rPr sz="1100" spc="5" dirty="0">
                <a:solidFill>
                  <a:srgbClr val="535353"/>
                </a:solidFill>
                <a:latin typeface="Microsoft Sans Serif"/>
                <a:cs typeface="Microsoft Sans Serif"/>
              </a:rPr>
              <a:t>Electronics</a:t>
            </a:r>
            <a:endParaRPr sz="1100">
              <a:latin typeface="Microsoft Sans Serif"/>
              <a:cs typeface="Microsoft Sans Serif"/>
            </a:endParaRPr>
          </a:p>
          <a:p>
            <a:pPr marL="12700" marR="5080" indent="48260">
              <a:lnSpc>
                <a:spcPct val="172700"/>
              </a:lnSpc>
            </a:pPr>
            <a:r>
              <a:rPr sz="1100" spc="-30" dirty="0">
                <a:solidFill>
                  <a:srgbClr val="535353"/>
                </a:solidFill>
                <a:latin typeface="Microsoft Sans Serif"/>
                <a:cs typeface="Microsoft Sans Serif"/>
              </a:rPr>
              <a:t>R</a:t>
            </a:r>
            <a:r>
              <a:rPr sz="1100" spc="-85" dirty="0">
                <a:solidFill>
                  <a:srgbClr val="535353"/>
                </a:solidFill>
                <a:latin typeface="Microsoft Sans Serif"/>
                <a:cs typeface="Microsoft Sans Serif"/>
              </a:rPr>
              <a:t>e</a:t>
            </a:r>
            <a:r>
              <a:rPr sz="1100" spc="-15" dirty="0">
                <a:solidFill>
                  <a:srgbClr val="535353"/>
                </a:solidFill>
                <a:latin typeface="Microsoft Sans Serif"/>
                <a:cs typeface="Microsoft Sans Serif"/>
              </a:rPr>
              <a:t>a</a:t>
            </a:r>
            <a:r>
              <a:rPr sz="1100" spc="25" dirty="0">
                <a:solidFill>
                  <a:srgbClr val="535353"/>
                </a:solidFill>
                <a:latin typeface="Microsoft Sans Serif"/>
                <a:cs typeface="Microsoft Sans Serif"/>
              </a:rPr>
              <a:t>l</a:t>
            </a:r>
            <a:r>
              <a:rPr sz="1100" spc="-75" dirty="0">
                <a:solidFill>
                  <a:srgbClr val="535353"/>
                </a:solidFill>
                <a:latin typeface="Microsoft Sans Serif"/>
                <a:cs typeface="Microsoft Sans Serif"/>
              </a:rPr>
              <a:t> </a:t>
            </a:r>
            <a:r>
              <a:rPr sz="1100" spc="-40" dirty="0">
                <a:solidFill>
                  <a:srgbClr val="535353"/>
                </a:solidFill>
                <a:latin typeface="Microsoft Sans Serif"/>
                <a:cs typeface="Microsoft Sans Serif"/>
              </a:rPr>
              <a:t>E</a:t>
            </a:r>
            <a:r>
              <a:rPr sz="1100" spc="-55" dirty="0">
                <a:solidFill>
                  <a:srgbClr val="535353"/>
                </a:solidFill>
                <a:latin typeface="Microsoft Sans Serif"/>
                <a:cs typeface="Microsoft Sans Serif"/>
              </a:rPr>
              <a:t>s</a:t>
            </a:r>
            <a:r>
              <a:rPr sz="1100" spc="-10" dirty="0">
                <a:solidFill>
                  <a:srgbClr val="535353"/>
                </a:solidFill>
                <a:latin typeface="Microsoft Sans Serif"/>
                <a:cs typeface="Microsoft Sans Serif"/>
              </a:rPr>
              <a:t>t</a:t>
            </a:r>
            <a:r>
              <a:rPr sz="1100" spc="-15" dirty="0">
                <a:solidFill>
                  <a:srgbClr val="535353"/>
                </a:solidFill>
                <a:latin typeface="Microsoft Sans Serif"/>
                <a:cs typeface="Microsoft Sans Serif"/>
              </a:rPr>
              <a:t>a</a:t>
            </a:r>
            <a:r>
              <a:rPr sz="1100" spc="90" dirty="0">
                <a:solidFill>
                  <a:srgbClr val="535353"/>
                </a:solidFill>
                <a:latin typeface="Microsoft Sans Serif"/>
                <a:cs typeface="Microsoft Sans Serif"/>
              </a:rPr>
              <a:t>t</a:t>
            </a:r>
            <a:r>
              <a:rPr sz="1100" spc="10" dirty="0">
                <a:solidFill>
                  <a:srgbClr val="535353"/>
                </a:solidFill>
                <a:latin typeface="Microsoft Sans Serif"/>
                <a:cs typeface="Microsoft Sans Serif"/>
              </a:rPr>
              <a:t>e  </a:t>
            </a:r>
            <a:r>
              <a:rPr sz="1100" spc="25" dirty="0">
                <a:solidFill>
                  <a:srgbClr val="535353"/>
                </a:solidFill>
                <a:latin typeface="Microsoft Sans Serif"/>
                <a:cs typeface="Microsoft Sans Serif"/>
              </a:rPr>
              <a:t>Automotive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71" name="object 71"/>
          <p:cNvSpPr txBox="1"/>
          <p:nvPr/>
        </p:nvSpPr>
        <p:spPr>
          <a:xfrm>
            <a:off x="9423366" y="1684528"/>
            <a:ext cx="241300" cy="2235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spc="40" dirty="0">
                <a:solidFill>
                  <a:srgbClr val="535353"/>
                </a:solidFill>
                <a:latin typeface="Trebuchet MS"/>
                <a:cs typeface="Trebuchet MS"/>
              </a:rPr>
              <a:t>TH</a:t>
            </a:r>
            <a:endParaRPr sz="130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25118" y="582675"/>
            <a:ext cx="4508500" cy="6350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085215" algn="l"/>
              </a:tabLst>
            </a:pPr>
            <a:r>
              <a:rPr spc="-5" dirty="0"/>
              <a:t>TOP	</a:t>
            </a:r>
            <a:r>
              <a:rPr dirty="0"/>
              <a:t>15</a:t>
            </a:r>
            <a:r>
              <a:rPr spc="-70" dirty="0"/>
              <a:t> </a:t>
            </a:r>
            <a:r>
              <a:rPr spc="-5" dirty="0"/>
              <a:t>INDUSTRIES</a:t>
            </a:r>
          </a:p>
        </p:txBody>
      </p:sp>
      <p:grpSp>
        <p:nvGrpSpPr>
          <p:cNvPr id="3" name="object 3"/>
          <p:cNvGrpSpPr/>
          <p:nvPr/>
        </p:nvGrpSpPr>
        <p:grpSpPr>
          <a:xfrm>
            <a:off x="1450077" y="2122393"/>
            <a:ext cx="1043305" cy="4393565"/>
            <a:chOff x="1450077" y="2122393"/>
            <a:chExt cx="1043305" cy="4393565"/>
          </a:xfrm>
        </p:grpSpPr>
        <p:sp>
          <p:nvSpPr>
            <p:cNvPr id="4" name="object 4"/>
            <p:cNvSpPr/>
            <p:nvPr/>
          </p:nvSpPr>
          <p:spPr>
            <a:xfrm>
              <a:off x="1454835" y="2215895"/>
              <a:ext cx="1038860" cy="4206240"/>
            </a:xfrm>
            <a:custGeom>
              <a:avLst/>
              <a:gdLst/>
              <a:ahLst/>
              <a:cxnLst/>
              <a:rect l="l" t="t" r="r" b="b"/>
              <a:pathLst>
                <a:path w="1038860" h="4206240">
                  <a:moveTo>
                    <a:pt x="258140" y="4102608"/>
                  </a:moveTo>
                  <a:lnTo>
                    <a:pt x="0" y="4102608"/>
                  </a:lnTo>
                  <a:lnTo>
                    <a:pt x="0" y="4206240"/>
                  </a:lnTo>
                  <a:lnTo>
                    <a:pt x="258140" y="4206240"/>
                  </a:lnTo>
                  <a:lnTo>
                    <a:pt x="258140" y="4102608"/>
                  </a:lnTo>
                  <a:close/>
                </a:path>
                <a:path w="1038860" h="4206240">
                  <a:moveTo>
                    <a:pt x="267284" y="3806952"/>
                  </a:moveTo>
                  <a:lnTo>
                    <a:pt x="0" y="3806952"/>
                  </a:lnTo>
                  <a:lnTo>
                    <a:pt x="0" y="3913632"/>
                  </a:lnTo>
                  <a:lnTo>
                    <a:pt x="267284" y="3913632"/>
                  </a:lnTo>
                  <a:lnTo>
                    <a:pt x="267284" y="3806952"/>
                  </a:lnTo>
                  <a:close/>
                </a:path>
                <a:path w="1038860" h="4206240">
                  <a:moveTo>
                    <a:pt x="273380" y="3514344"/>
                  </a:moveTo>
                  <a:lnTo>
                    <a:pt x="0" y="3514344"/>
                  </a:lnTo>
                  <a:lnTo>
                    <a:pt x="0" y="3617976"/>
                  </a:lnTo>
                  <a:lnTo>
                    <a:pt x="273380" y="3617976"/>
                  </a:lnTo>
                  <a:lnTo>
                    <a:pt x="273380" y="3514344"/>
                  </a:lnTo>
                  <a:close/>
                </a:path>
                <a:path w="1038860" h="4206240">
                  <a:moveTo>
                    <a:pt x="297764" y="3221736"/>
                  </a:moveTo>
                  <a:lnTo>
                    <a:pt x="0" y="3221736"/>
                  </a:lnTo>
                  <a:lnTo>
                    <a:pt x="0" y="3325368"/>
                  </a:lnTo>
                  <a:lnTo>
                    <a:pt x="297764" y="3325368"/>
                  </a:lnTo>
                  <a:lnTo>
                    <a:pt x="297764" y="3221736"/>
                  </a:lnTo>
                  <a:close/>
                </a:path>
                <a:path w="1038860" h="4206240">
                  <a:moveTo>
                    <a:pt x="346532" y="2929128"/>
                  </a:moveTo>
                  <a:lnTo>
                    <a:pt x="0" y="2929128"/>
                  </a:lnTo>
                  <a:lnTo>
                    <a:pt x="0" y="3032760"/>
                  </a:lnTo>
                  <a:lnTo>
                    <a:pt x="346532" y="3032760"/>
                  </a:lnTo>
                  <a:lnTo>
                    <a:pt x="346532" y="2929128"/>
                  </a:lnTo>
                  <a:close/>
                </a:path>
                <a:path w="1038860" h="4206240">
                  <a:moveTo>
                    <a:pt x="407492" y="2636520"/>
                  </a:moveTo>
                  <a:lnTo>
                    <a:pt x="0" y="2636520"/>
                  </a:lnTo>
                  <a:lnTo>
                    <a:pt x="0" y="2740152"/>
                  </a:lnTo>
                  <a:lnTo>
                    <a:pt x="407492" y="2740152"/>
                  </a:lnTo>
                  <a:lnTo>
                    <a:pt x="407492" y="2636520"/>
                  </a:lnTo>
                  <a:close/>
                </a:path>
                <a:path w="1038860" h="4206240">
                  <a:moveTo>
                    <a:pt x="425780" y="2343912"/>
                  </a:moveTo>
                  <a:lnTo>
                    <a:pt x="0" y="2343912"/>
                  </a:lnTo>
                  <a:lnTo>
                    <a:pt x="0" y="2447544"/>
                  </a:lnTo>
                  <a:lnTo>
                    <a:pt x="425780" y="2447544"/>
                  </a:lnTo>
                  <a:lnTo>
                    <a:pt x="425780" y="2343912"/>
                  </a:lnTo>
                  <a:close/>
                </a:path>
                <a:path w="1038860" h="4206240">
                  <a:moveTo>
                    <a:pt x="471500" y="2051304"/>
                  </a:moveTo>
                  <a:lnTo>
                    <a:pt x="0" y="2051304"/>
                  </a:lnTo>
                  <a:lnTo>
                    <a:pt x="0" y="2154936"/>
                  </a:lnTo>
                  <a:lnTo>
                    <a:pt x="471500" y="2154936"/>
                  </a:lnTo>
                  <a:lnTo>
                    <a:pt x="471500" y="2051304"/>
                  </a:lnTo>
                  <a:close/>
                </a:path>
                <a:path w="1038860" h="4206240">
                  <a:moveTo>
                    <a:pt x="489788" y="1758696"/>
                  </a:moveTo>
                  <a:lnTo>
                    <a:pt x="0" y="1758696"/>
                  </a:lnTo>
                  <a:lnTo>
                    <a:pt x="0" y="1862328"/>
                  </a:lnTo>
                  <a:lnTo>
                    <a:pt x="489788" y="1862328"/>
                  </a:lnTo>
                  <a:lnTo>
                    <a:pt x="489788" y="1758696"/>
                  </a:lnTo>
                  <a:close/>
                </a:path>
                <a:path w="1038860" h="4206240">
                  <a:moveTo>
                    <a:pt x="505028" y="1466088"/>
                  </a:moveTo>
                  <a:lnTo>
                    <a:pt x="0" y="1466088"/>
                  </a:lnTo>
                  <a:lnTo>
                    <a:pt x="0" y="1569720"/>
                  </a:lnTo>
                  <a:lnTo>
                    <a:pt x="505028" y="1569720"/>
                  </a:lnTo>
                  <a:lnTo>
                    <a:pt x="505028" y="1466088"/>
                  </a:lnTo>
                  <a:close/>
                </a:path>
                <a:path w="1038860" h="4206240">
                  <a:moveTo>
                    <a:pt x="532460" y="1173480"/>
                  </a:moveTo>
                  <a:lnTo>
                    <a:pt x="0" y="1173480"/>
                  </a:lnTo>
                  <a:lnTo>
                    <a:pt x="0" y="1277112"/>
                  </a:lnTo>
                  <a:lnTo>
                    <a:pt x="532460" y="1277112"/>
                  </a:lnTo>
                  <a:lnTo>
                    <a:pt x="532460" y="1173480"/>
                  </a:lnTo>
                  <a:close/>
                </a:path>
                <a:path w="1038860" h="4206240">
                  <a:moveTo>
                    <a:pt x="553796" y="880872"/>
                  </a:moveTo>
                  <a:lnTo>
                    <a:pt x="0" y="880872"/>
                  </a:lnTo>
                  <a:lnTo>
                    <a:pt x="0" y="984504"/>
                  </a:lnTo>
                  <a:lnTo>
                    <a:pt x="553796" y="984504"/>
                  </a:lnTo>
                  <a:lnTo>
                    <a:pt x="553796" y="880872"/>
                  </a:lnTo>
                  <a:close/>
                </a:path>
                <a:path w="1038860" h="4206240">
                  <a:moveTo>
                    <a:pt x="758012" y="588264"/>
                  </a:moveTo>
                  <a:lnTo>
                    <a:pt x="0" y="588264"/>
                  </a:lnTo>
                  <a:lnTo>
                    <a:pt x="0" y="691896"/>
                  </a:lnTo>
                  <a:lnTo>
                    <a:pt x="758012" y="691896"/>
                  </a:lnTo>
                  <a:lnTo>
                    <a:pt x="758012" y="588264"/>
                  </a:lnTo>
                  <a:close/>
                </a:path>
                <a:path w="1038860" h="4206240">
                  <a:moveTo>
                    <a:pt x="846404" y="292608"/>
                  </a:moveTo>
                  <a:lnTo>
                    <a:pt x="0" y="292608"/>
                  </a:lnTo>
                  <a:lnTo>
                    <a:pt x="0" y="396240"/>
                  </a:lnTo>
                  <a:lnTo>
                    <a:pt x="846404" y="396240"/>
                  </a:lnTo>
                  <a:lnTo>
                    <a:pt x="846404" y="292608"/>
                  </a:lnTo>
                  <a:close/>
                </a:path>
                <a:path w="1038860" h="4206240">
                  <a:moveTo>
                    <a:pt x="1038428" y="0"/>
                  </a:moveTo>
                  <a:lnTo>
                    <a:pt x="0" y="0"/>
                  </a:lnTo>
                  <a:lnTo>
                    <a:pt x="0" y="103632"/>
                  </a:lnTo>
                  <a:lnTo>
                    <a:pt x="1038428" y="103632"/>
                  </a:lnTo>
                  <a:lnTo>
                    <a:pt x="1038428" y="0"/>
                  </a:lnTo>
                  <a:close/>
                </a:path>
              </a:pathLst>
            </a:custGeom>
            <a:solidFill>
              <a:srgbClr val="ED5AB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1454839" y="2122393"/>
              <a:ext cx="0" cy="4393565"/>
            </a:xfrm>
            <a:custGeom>
              <a:avLst/>
              <a:gdLst/>
              <a:ahLst/>
              <a:cxnLst/>
              <a:rect l="l" t="t" r="r" b="b"/>
              <a:pathLst>
                <a:path h="4393565">
                  <a:moveTo>
                    <a:pt x="0" y="0"/>
                  </a:moveTo>
                  <a:lnTo>
                    <a:pt x="1" y="4393183"/>
                  </a:lnTo>
                </a:path>
              </a:pathLst>
            </a:custGeom>
            <a:ln w="9525">
              <a:solidFill>
                <a:srgbClr val="E2E2E2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 txBox="1"/>
          <p:nvPr/>
        </p:nvSpPr>
        <p:spPr>
          <a:xfrm>
            <a:off x="2477897" y="2161032"/>
            <a:ext cx="268605" cy="193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spc="25" dirty="0">
                <a:solidFill>
                  <a:srgbClr val="535353"/>
                </a:solidFill>
                <a:latin typeface="Microsoft Sans Serif"/>
                <a:cs typeface="Microsoft Sans Serif"/>
              </a:rPr>
              <a:t>529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2400873" y="2453640"/>
            <a:ext cx="268605" cy="193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spc="25" dirty="0">
                <a:solidFill>
                  <a:srgbClr val="535353"/>
                </a:solidFill>
                <a:latin typeface="Microsoft Sans Serif"/>
                <a:cs typeface="Microsoft Sans Serif"/>
              </a:rPr>
              <a:t>432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2312582" y="2746247"/>
            <a:ext cx="268605" cy="193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spc="25" dirty="0">
                <a:solidFill>
                  <a:srgbClr val="535353"/>
                </a:solidFill>
                <a:latin typeface="Microsoft Sans Serif"/>
                <a:cs typeface="Microsoft Sans Serif"/>
              </a:rPr>
              <a:t>387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2106565" y="3038855"/>
            <a:ext cx="268605" cy="193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spc="25" dirty="0">
                <a:solidFill>
                  <a:srgbClr val="535353"/>
                </a:solidFill>
                <a:latin typeface="Microsoft Sans Serif"/>
                <a:cs typeface="Microsoft Sans Serif"/>
              </a:rPr>
              <a:t>282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2084983" y="3331464"/>
            <a:ext cx="268605" cy="193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spc="25" dirty="0">
                <a:solidFill>
                  <a:srgbClr val="535353"/>
                </a:solidFill>
                <a:latin typeface="Microsoft Sans Serif"/>
                <a:cs typeface="Microsoft Sans Serif"/>
              </a:rPr>
              <a:t>271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2057514" y="3624072"/>
            <a:ext cx="268605" cy="193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spc="25" dirty="0">
                <a:solidFill>
                  <a:srgbClr val="535353"/>
                </a:solidFill>
                <a:latin typeface="Microsoft Sans Serif"/>
                <a:cs typeface="Microsoft Sans Serif"/>
              </a:rPr>
              <a:t>257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2043780" y="3916679"/>
            <a:ext cx="268605" cy="193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spc="25" dirty="0">
                <a:solidFill>
                  <a:srgbClr val="535353"/>
                </a:solidFill>
                <a:latin typeface="Microsoft Sans Serif"/>
                <a:cs typeface="Microsoft Sans Serif"/>
              </a:rPr>
              <a:t>250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2026121" y="4212335"/>
            <a:ext cx="268605" cy="193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spc="25" dirty="0">
                <a:solidFill>
                  <a:srgbClr val="535353"/>
                </a:solidFill>
                <a:latin typeface="Microsoft Sans Serif"/>
                <a:cs typeface="Microsoft Sans Serif"/>
              </a:rPr>
              <a:t>241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1979032" y="4504944"/>
            <a:ext cx="268605" cy="193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spc="25" dirty="0">
                <a:solidFill>
                  <a:srgbClr val="535353"/>
                </a:solidFill>
                <a:latin typeface="Microsoft Sans Serif"/>
                <a:cs typeface="Microsoft Sans Serif"/>
              </a:rPr>
              <a:t>217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1961372" y="4797552"/>
            <a:ext cx="268605" cy="193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spc="25" dirty="0">
                <a:solidFill>
                  <a:srgbClr val="535353"/>
                </a:solidFill>
                <a:latin typeface="Microsoft Sans Serif"/>
                <a:cs typeface="Microsoft Sans Serif"/>
              </a:rPr>
              <a:t>208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1900548" y="5090160"/>
            <a:ext cx="268605" cy="193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spc="25" dirty="0">
                <a:solidFill>
                  <a:srgbClr val="535353"/>
                </a:solidFill>
                <a:latin typeface="Microsoft Sans Serif"/>
                <a:cs typeface="Microsoft Sans Serif"/>
              </a:rPr>
              <a:t>177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1849535" y="5382767"/>
            <a:ext cx="268605" cy="193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spc="25" dirty="0">
                <a:solidFill>
                  <a:srgbClr val="535353"/>
                </a:solidFill>
                <a:latin typeface="Microsoft Sans Serif"/>
                <a:cs typeface="Microsoft Sans Serif"/>
              </a:rPr>
              <a:t>151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1827952" y="5675376"/>
            <a:ext cx="268605" cy="193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spc="25" dirty="0">
                <a:solidFill>
                  <a:srgbClr val="535353"/>
                </a:solidFill>
                <a:latin typeface="Microsoft Sans Serif"/>
                <a:cs typeface="Microsoft Sans Serif"/>
              </a:rPr>
              <a:t>140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1820104" y="5967984"/>
            <a:ext cx="268605" cy="193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spc="25" dirty="0">
                <a:solidFill>
                  <a:srgbClr val="535353"/>
                </a:solidFill>
                <a:latin typeface="Microsoft Sans Serif"/>
                <a:cs typeface="Microsoft Sans Serif"/>
              </a:rPr>
              <a:t>136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1812257" y="6260591"/>
            <a:ext cx="268605" cy="193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spc="25" dirty="0">
                <a:solidFill>
                  <a:srgbClr val="535353"/>
                </a:solidFill>
                <a:latin typeface="Microsoft Sans Serif"/>
                <a:cs typeface="Microsoft Sans Serif"/>
              </a:rPr>
              <a:t>132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555626" y="2151888"/>
            <a:ext cx="903605" cy="4857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77470">
              <a:lnSpc>
                <a:spcPct val="100000"/>
              </a:lnSpc>
              <a:spcBef>
                <a:spcPts val="100"/>
              </a:spcBef>
            </a:pPr>
            <a:r>
              <a:rPr sz="1100" spc="45" dirty="0">
                <a:solidFill>
                  <a:srgbClr val="535353"/>
                </a:solidFill>
                <a:latin typeface="Microsoft Sans Serif"/>
                <a:cs typeface="Microsoft Sans Serif"/>
              </a:rPr>
              <a:t>Education,…</a:t>
            </a:r>
            <a:endParaRPr sz="1100">
              <a:latin typeface="Microsoft Sans Serif"/>
              <a:cs typeface="Microsoft Sans Serif"/>
            </a:endParaRPr>
          </a:p>
          <a:p>
            <a:pPr marL="12700">
              <a:lnSpc>
                <a:spcPct val="100000"/>
              </a:lnSpc>
              <a:spcBef>
                <a:spcPts val="985"/>
              </a:spcBef>
            </a:pPr>
            <a:r>
              <a:rPr sz="1100" spc="25" dirty="0">
                <a:solidFill>
                  <a:srgbClr val="535353"/>
                </a:solidFill>
                <a:latin typeface="Microsoft Sans Serif"/>
                <a:cs typeface="Microsoft Sans Serif"/>
              </a:rPr>
              <a:t>Automotive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373761" y="2737103"/>
            <a:ext cx="1092200" cy="4857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R="5715" algn="r">
              <a:lnSpc>
                <a:spcPct val="100000"/>
              </a:lnSpc>
              <a:spcBef>
                <a:spcPts val="100"/>
              </a:spcBef>
            </a:pPr>
            <a:r>
              <a:rPr sz="1100" spc="70" dirty="0">
                <a:solidFill>
                  <a:srgbClr val="535353"/>
                </a:solidFill>
                <a:latin typeface="Microsoft Sans Serif"/>
                <a:cs typeface="Microsoft Sans Serif"/>
              </a:rPr>
              <a:t>Banking/…</a:t>
            </a:r>
            <a:endParaRPr sz="1100">
              <a:latin typeface="Microsoft Sans Serif"/>
              <a:cs typeface="Microsoft Sans Serif"/>
            </a:endParaRPr>
          </a:p>
          <a:p>
            <a:pPr marR="5080" algn="r">
              <a:lnSpc>
                <a:spcPct val="100000"/>
              </a:lnSpc>
              <a:spcBef>
                <a:spcPts val="985"/>
              </a:spcBef>
            </a:pPr>
            <a:r>
              <a:rPr sz="1100" spc="45" dirty="0">
                <a:solidFill>
                  <a:srgbClr val="535353"/>
                </a:solidFill>
                <a:latin typeface="Microsoft Sans Serif"/>
                <a:cs typeface="Microsoft Sans Serif"/>
              </a:rPr>
              <a:t>M</a:t>
            </a:r>
            <a:r>
              <a:rPr sz="1100" spc="20" dirty="0">
                <a:solidFill>
                  <a:srgbClr val="535353"/>
                </a:solidFill>
                <a:latin typeface="Microsoft Sans Serif"/>
                <a:cs typeface="Microsoft Sans Serif"/>
              </a:rPr>
              <a:t>a</a:t>
            </a:r>
            <a:r>
              <a:rPr sz="1100" spc="-15" dirty="0">
                <a:solidFill>
                  <a:srgbClr val="535353"/>
                </a:solidFill>
                <a:latin typeface="Microsoft Sans Serif"/>
                <a:cs typeface="Microsoft Sans Serif"/>
              </a:rPr>
              <a:t>nu</a:t>
            </a:r>
            <a:r>
              <a:rPr sz="1100" spc="85" dirty="0">
                <a:solidFill>
                  <a:srgbClr val="535353"/>
                </a:solidFill>
                <a:latin typeface="Microsoft Sans Serif"/>
                <a:cs typeface="Microsoft Sans Serif"/>
              </a:rPr>
              <a:t>f</a:t>
            </a:r>
            <a:r>
              <a:rPr sz="1100" spc="-15" dirty="0">
                <a:solidFill>
                  <a:srgbClr val="535353"/>
                </a:solidFill>
                <a:latin typeface="Microsoft Sans Serif"/>
                <a:cs typeface="Microsoft Sans Serif"/>
              </a:rPr>
              <a:t>a</a:t>
            </a:r>
            <a:r>
              <a:rPr sz="1100" spc="-55" dirty="0">
                <a:solidFill>
                  <a:srgbClr val="535353"/>
                </a:solidFill>
                <a:latin typeface="Microsoft Sans Serif"/>
                <a:cs typeface="Microsoft Sans Serif"/>
              </a:rPr>
              <a:t>c</a:t>
            </a:r>
            <a:r>
              <a:rPr sz="1100" spc="90" dirty="0">
                <a:solidFill>
                  <a:srgbClr val="535353"/>
                </a:solidFill>
                <a:latin typeface="Microsoft Sans Serif"/>
                <a:cs typeface="Microsoft Sans Serif"/>
              </a:rPr>
              <a:t>t</a:t>
            </a:r>
            <a:r>
              <a:rPr sz="1100" spc="-15" dirty="0">
                <a:solidFill>
                  <a:srgbClr val="535353"/>
                </a:solidFill>
                <a:latin typeface="Microsoft Sans Serif"/>
                <a:cs typeface="Microsoft Sans Serif"/>
              </a:rPr>
              <a:t>u</a:t>
            </a:r>
            <a:r>
              <a:rPr sz="1100" spc="25" dirty="0">
                <a:solidFill>
                  <a:srgbClr val="535353"/>
                </a:solidFill>
                <a:latin typeface="Microsoft Sans Serif"/>
                <a:cs typeface="Microsoft Sans Serif"/>
              </a:rPr>
              <a:t>r</a:t>
            </a:r>
            <a:r>
              <a:rPr sz="1100" spc="40" dirty="0">
                <a:solidFill>
                  <a:srgbClr val="535353"/>
                </a:solidFill>
                <a:latin typeface="Microsoft Sans Serif"/>
                <a:cs typeface="Microsoft Sans Serif"/>
              </a:rPr>
              <a:t>i</a:t>
            </a:r>
            <a:r>
              <a:rPr sz="1100" spc="-5" dirty="0">
                <a:solidFill>
                  <a:srgbClr val="535353"/>
                </a:solidFill>
                <a:latin typeface="Microsoft Sans Serif"/>
                <a:cs typeface="Microsoft Sans Serif"/>
              </a:rPr>
              <a:t>n</a:t>
            </a:r>
            <a:r>
              <a:rPr sz="1100" spc="80" dirty="0">
                <a:solidFill>
                  <a:srgbClr val="535353"/>
                </a:solidFill>
                <a:latin typeface="Microsoft Sans Serif"/>
                <a:cs typeface="Microsoft Sans Serif"/>
              </a:rPr>
              <a:t>g</a:t>
            </a:r>
            <a:r>
              <a:rPr sz="1100" spc="475" dirty="0">
                <a:solidFill>
                  <a:srgbClr val="535353"/>
                </a:solidFill>
                <a:latin typeface="Microsoft Sans Serif"/>
                <a:cs typeface="Microsoft Sans Serif"/>
              </a:rPr>
              <a:t>…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479807" y="3322320"/>
            <a:ext cx="843280" cy="193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spc="15" dirty="0">
                <a:solidFill>
                  <a:srgbClr val="535353"/>
                </a:solidFill>
                <a:latin typeface="Microsoft Sans Serif"/>
                <a:cs typeface="Microsoft Sans Serif"/>
              </a:rPr>
              <a:t>Construction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562166" y="3614928"/>
            <a:ext cx="902335" cy="193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spc="60" dirty="0">
                <a:solidFill>
                  <a:srgbClr val="535353"/>
                </a:solidFill>
                <a:latin typeface="Microsoft Sans Serif"/>
                <a:cs typeface="Microsoft Sans Serif"/>
              </a:rPr>
              <a:t>Information…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535434" y="3907535"/>
            <a:ext cx="927100" cy="4857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R="7620" algn="r">
              <a:lnSpc>
                <a:spcPct val="100000"/>
              </a:lnSpc>
              <a:spcBef>
                <a:spcPts val="100"/>
              </a:spcBef>
            </a:pPr>
            <a:r>
              <a:rPr sz="1100" spc="90" dirty="0">
                <a:solidFill>
                  <a:srgbClr val="535353"/>
                </a:solidFill>
                <a:latin typeface="Microsoft Sans Serif"/>
                <a:cs typeface="Microsoft Sans Serif"/>
              </a:rPr>
              <a:t>Food,…</a:t>
            </a:r>
            <a:endParaRPr sz="1100">
              <a:latin typeface="Microsoft Sans Serif"/>
              <a:cs typeface="Microsoft Sans Serif"/>
            </a:endParaRPr>
          </a:p>
          <a:p>
            <a:pPr marR="5080" algn="r">
              <a:lnSpc>
                <a:spcPct val="100000"/>
              </a:lnSpc>
              <a:spcBef>
                <a:spcPts val="985"/>
              </a:spcBef>
            </a:pPr>
            <a:r>
              <a:rPr sz="1100" spc="65" dirty="0">
                <a:solidFill>
                  <a:srgbClr val="535353"/>
                </a:solidFill>
                <a:latin typeface="Microsoft Sans Serif"/>
                <a:cs typeface="Microsoft Sans Serif"/>
              </a:rPr>
              <a:t>Agriculture/…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530100" y="4492752"/>
            <a:ext cx="939800" cy="193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spc="50" dirty="0">
                <a:solidFill>
                  <a:srgbClr val="535353"/>
                </a:solidFill>
                <a:latin typeface="Microsoft Sans Serif"/>
                <a:cs typeface="Microsoft Sans Serif"/>
              </a:rPr>
              <a:t>A</a:t>
            </a:r>
            <a:r>
              <a:rPr sz="1100" spc="-40" dirty="0">
                <a:solidFill>
                  <a:srgbClr val="535353"/>
                </a:solidFill>
                <a:latin typeface="Microsoft Sans Serif"/>
                <a:cs typeface="Microsoft Sans Serif"/>
              </a:rPr>
              <a:t>c</a:t>
            </a:r>
            <a:r>
              <a:rPr sz="1100" spc="45" dirty="0">
                <a:solidFill>
                  <a:srgbClr val="535353"/>
                </a:solidFill>
                <a:latin typeface="Microsoft Sans Serif"/>
                <a:cs typeface="Microsoft Sans Serif"/>
              </a:rPr>
              <a:t>c</a:t>
            </a:r>
            <a:r>
              <a:rPr sz="1100" spc="-15" dirty="0">
                <a:solidFill>
                  <a:srgbClr val="535353"/>
                </a:solidFill>
                <a:latin typeface="Microsoft Sans Serif"/>
                <a:cs typeface="Microsoft Sans Serif"/>
              </a:rPr>
              <a:t>o</a:t>
            </a:r>
            <a:r>
              <a:rPr sz="1100" spc="85" dirty="0">
                <a:solidFill>
                  <a:srgbClr val="535353"/>
                </a:solidFill>
                <a:latin typeface="Microsoft Sans Serif"/>
                <a:cs typeface="Microsoft Sans Serif"/>
              </a:rPr>
              <a:t>u</a:t>
            </a:r>
            <a:r>
              <a:rPr sz="1100" spc="-15" dirty="0">
                <a:solidFill>
                  <a:srgbClr val="535353"/>
                </a:solidFill>
                <a:latin typeface="Microsoft Sans Serif"/>
                <a:cs typeface="Microsoft Sans Serif"/>
              </a:rPr>
              <a:t>n</a:t>
            </a:r>
            <a:r>
              <a:rPr sz="1100" spc="90" dirty="0">
                <a:solidFill>
                  <a:srgbClr val="535353"/>
                </a:solidFill>
                <a:latin typeface="Microsoft Sans Serif"/>
                <a:cs typeface="Microsoft Sans Serif"/>
              </a:rPr>
              <a:t>t</a:t>
            </a:r>
            <a:r>
              <a:rPr sz="1100" spc="-60" dirty="0">
                <a:solidFill>
                  <a:srgbClr val="535353"/>
                </a:solidFill>
                <a:latin typeface="Microsoft Sans Serif"/>
                <a:cs typeface="Microsoft Sans Serif"/>
              </a:rPr>
              <a:t>i</a:t>
            </a:r>
            <a:r>
              <a:rPr sz="1100" spc="85" dirty="0">
                <a:solidFill>
                  <a:srgbClr val="535353"/>
                </a:solidFill>
                <a:latin typeface="Microsoft Sans Serif"/>
                <a:cs typeface="Microsoft Sans Serif"/>
              </a:rPr>
              <a:t>n</a:t>
            </a:r>
            <a:r>
              <a:rPr sz="1100" spc="80" dirty="0">
                <a:solidFill>
                  <a:srgbClr val="535353"/>
                </a:solidFill>
                <a:latin typeface="Microsoft Sans Serif"/>
                <a:cs typeface="Microsoft Sans Serif"/>
              </a:rPr>
              <a:t>g</a:t>
            </a:r>
            <a:r>
              <a:rPr sz="1100" spc="-10" dirty="0">
                <a:solidFill>
                  <a:srgbClr val="535353"/>
                </a:solidFill>
                <a:latin typeface="Microsoft Sans Serif"/>
                <a:cs typeface="Microsoft Sans Serif"/>
              </a:rPr>
              <a:t>,</a:t>
            </a:r>
            <a:r>
              <a:rPr sz="1100" spc="475" dirty="0">
                <a:solidFill>
                  <a:srgbClr val="535353"/>
                </a:solidFill>
                <a:latin typeface="Microsoft Sans Serif"/>
                <a:cs typeface="Microsoft Sans Serif"/>
              </a:rPr>
              <a:t>…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361950" y="4785360"/>
            <a:ext cx="1104900" cy="193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spc="10" dirty="0">
                <a:solidFill>
                  <a:srgbClr val="535353"/>
                </a:solidFill>
                <a:latin typeface="Microsoft Sans Serif"/>
                <a:cs typeface="Microsoft Sans Serif"/>
              </a:rPr>
              <a:t>E</a:t>
            </a:r>
            <a:r>
              <a:rPr sz="1100" spc="-70" dirty="0">
                <a:solidFill>
                  <a:srgbClr val="535353"/>
                </a:solidFill>
                <a:latin typeface="Microsoft Sans Serif"/>
                <a:cs typeface="Microsoft Sans Serif"/>
              </a:rPr>
              <a:t>n</a:t>
            </a:r>
            <a:r>
              <a:rPr sz="1100" spc="-10" dirty="0">
                <a:solidFill>
                  <a:srgbClr val="535353"/>
                </a:solidFill>
                <a:latin typeface="Microsoft Sans Serif"/>
                <a:cs typeface="Microsoft Sans Serif"/>
              </a:rPr>
              <a:t>t</a:t>
            </a:r>
            <a:r>
              <a:rPr sz="1100" spc="85" dirty="0">
                <a:solidFill>
                  <a:srgbClr val="535353"/>
                </a:solidFill>
                <a:latin typeface="Microsoft Sans Serif"/>
                <a:cs typeface="Microsoft Sans Serif"/>
              </a:rPr>
              <a:t>e</a:t>
            </a:r>
            <a:r>
              <a:rPr sz="1100" spc="25" dirty="0">
                <a:solidFill>
                  <a:srgbClr val="535353"/>
                </a:solidFill>
                <a:latin typeface="Microsoft Sans Serif"/>
                <a:cs typeface="Microsoft Sans Serif"/>
              </a:rPr>
              <a:t>r</a:t>
            </a:r>
            <a:r>
              <a:rPr sz="1100" spc="-10" dirty="0">
                <a:solidFill>
                  <a:srgbClr val="535353"/>
                </a:solidFill>
                <a:latin typeface="Microsoft Sans Serif"/>
                <a:cs typeface="Microsoft Sans Serif"/>
              </a:rPr>
              <a:t>t</a:t>
            </a:r>
            <a:r>
              <a:rPr sz="1100" spc="-15" dirty="0">
                <a:solidFill>
                  <a:srgbClr val="535353"/>
                </a:solidFill>
                <a:latin typeface="Microsoft Sans Serif"/>
                <a:cs typeface="Microsoft Sans Serif"/>
              </a:rPr>
              <a:t>a</a:t>
            </a:r>
            <a:r>
              <a:rPr sz="1100" spc="40" dirty="0">
                <a:solidFill>
                  <a:srgbClr val="535353"/>
                </a:solidFill>
                <a:latin typeface="Microsoft Sans Serif"/>
                <a:cs typeface="Microsoft Sans Serif"/>
              </a:rPr>
              <a:t>i</a:t>
            </a:r>
            <a:r>
              <a:rPr sz="1100" spc="-15" dirty="0">
                <a:solidFill>
                  <a:srgbClr val="535353"/>
                </a:solidFill>
                <a:latin typeface="Microsoft Sans Serif"/>
                <a:cs typeface="Microsoft Sans Serif"/>
              </a:rPr>
              <a:t>n</a:t>
            </a:r>
            <a:r>
              <a:rPr sz="1100" spc="80" dirty="0">
                <a:solidFill>
                  <a:srgbClr val="535353"/>
                </a:solidFill>
                <a:latin typeface="Microsoft Sans Serif"/>
                <a:cs typeface="Microsoft Sans Serif"/>
              </a:rPr>
              <a:t>m</a:t>
            </a:r>
            <a:r>
              <a:rPr sz="1100" spc="-15" dirty="0">
                <a:solidFill>
                  <a:srgbClr val="535353"/>
                </a:solidFill>
                <a:latin typeface="Microsoft Sans Serif"/>
                <a:cs typeface="Microsoft Sans Serif"/>
              </a:rPr>
              <a:t>e</a:t>
            </a:r>
            <a:r>
              <a:rPr sz="1100" spc="85" dirty="0">
                <a:solidFill>
                  <a:srgbClr val="535353"/>
                </a:solidFill>
                <a:latin typeface="Microsoft Sans Serif"/>
                <a:cs typeface="Microsoft Sans Serif"/>
              </a:rPr>
              <a:t>n</a:t>
            </a:r>
            <a:r>
              <a:rPr sz="1100" spc="-10" dirty="0">
                <a:solidFill>
                  <a:srgbClr val="535353"/>
                </a:solidFill>
                <a:latin typeface="Microsoft Sans Serif"/>
                <a:cs typeface="Microsoft Sans Serif"/>
              </a:rPr>
              <a:t>t,</a:t>
            </a:r>
            <a:r>
              <a:rPr sz="1100" spc="475" dirty="0">
                <a:solidFill>
                  <a:srgbClr val="535353"/>
                </a:solidFill>
                <a:latin typeface="Microsoft Sans Serif"/>
                <a:cs typeface="Microsoft Sans Serif"/>
              </a:rPr>
              <a:t>…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947612" y="5077967"/>
            <a:ext cx="378460" cy="193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spc="-30" dirty="0">
                <a:solidFill>
                  <a:srgbClr val="535353"/>
                </a:solidFill>
                <a:latin typeface="Microsoft Sans Serif"/>
                <a:cs typeface="Microsoft Sans Serif"/>
              </a:rPr>
              <a:t>R</a:t>
            </a:r>
            <a:r>
              <a:rPr sz="1100" spc="-85" dirty="0">
                <a:solidFill>
                  <a:srgbClr val="535353"/>
                </a:solidFill>
                <a:latin typeface="Microsoft Sans Serif"/>
                <a:cs typeface="Microsoft Sans Serif"/>
              </a:rPr>
              <a:t>e</a:t>
            </a:r>
            <a:r>
              <a:rPr sz="1100" spc="-10" dirty="0">
                <a:solidFill>
                  <a:srgbClr val="535353"/>
                </a:solidFill>
                <a:latin typeface="Microsoft Sans Serif"/>
                <a:cs typeface="Microsoft Sans Serif"/>
              </a:rPr>
              <a:t>t</a:t>
            </a:r>
            <a:r>
              <a:rPr sz="1100" spc="-15" dirty="0">
                <a:solidFill>
                  <a:srgbClr val="535353"/>
                </a:solidFill>
                <a:latin typeface="Microsoft Sans Serif"/>
                <a:cs typeface="Microsoft Sans Serif"/>
              </a:rPr>
              <a:t>a</a:t>
            </a:r>
            <a:r>
              <a:rPr sz="1100" spc="40" dirty="0">
                <a:solidFill>
                  <a:srgbClr val="535353"/>
                </a:solidFill>
                <a:latin typeface="Microsoft Sans Serif"/>
                <a:cs typeface="Microsoft Sans Serif"/>
              </a:rPr>
              <a:t>i</a:t>
            </a:r>
            <a:r>
              <a:rPr sz="1100" spc="25" dirty="0">
                <a:solidFill>
                  <a:srgbClr val="535353"/>
                </a:solidFill>
                <a:latin typeface="Microsoft Sans Serif"/>
                <a:cs typeface="Microsoft Sans Serif"/>
              </a:rPr>
              <a:t>l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575691" y="5373623"/>
            <a:ext cx="891540" cy="77851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5400">
              <a:lnSpc>
                <a:spcPct val="100000"/>
              </a:lnSpc>
              <a:spcBef>
                <a:spcPts val="100"/>
              </a:spcBef>
            </a:pPr>
            <a:r>
              <a:rPr sz="1100" spc="25" dirty="0">
                <a:solidFill>
                  <a:srgbClr val="535353"/>
                </a:solidFill>
                <a:latin typeface="Microsoft Sans Serif"/>
                <a:cs typeface="Microsoft Sans Serif"/>
              </a:rPr>
              <a:t>Internet/</a:t>
            </a:r>
            <a:r>
              <a:rPr sz="1100" spc="-60" dirty="0">
                <a:solidFill>
                  <a:srgbClr val="535353"/>
                </a:solidFill>
                <a:latin typeface="Microsoft Sans Serif"/>
                <a:cs typeface="Microsoft Sans Serif"/>
              </a:rPr>
              <a:t> </a:t>
            </a:r>
            <a:r>
              <a:rPr sz="1100" spc="120" dirty="0">
                <a:solidFill>
                  <a:srgbClr val="535353"/>
                </a:solidFill>
                <a:latin typeface="Microsoft Sans Serif"/>
                <a:cs typeface="Microsoft Sans Serif"/>
              </a:rPr>
              <a:t>E-…</a:t>
            </a:r>
            <a:endParaRPr sz="1100">
              <a:latin typeface="Microsoft Sans Serif"/>
              <a:cs typeface="Microsoft Sans Serif"/>
            </a:endParaRPr>
          </a:p>
          <a:p>
            <a:pPr marL="12700" marR="5080" indent="1905">
              <a:lnSpc>
                <a:spcPct val="174500"/>
              </a:lnSpc>
            </a:pPr>
            <a:r>
              <a:rPr sz="1100" spc="10" dirty="0">
                <a:solidFill>
                  <a:srgbClr val="535353"/>
                </a:solidFill>
                <a:latin typeface="Microsoft Sans Serif"/>
                <a:cs typeface="Microsoft Sans Serif"/>
              </a:rPr>
              <a:t>I</a:t>
            </a:r>
            <a:r>
              <a:rPr sz="1100" spc="-35" dirty="0">
                <a:solidFill>
                  <a:srgbClr val="535353"/>
                </a:solidFill>
                <a:latin typeface="Microsoft Sans Serif"/>
                <a:cs typeface="Microsoft Sans Serif"/>
              </a:rPr>
              <a:t>n</a:t>
            </a:r>
            <a:r>
              <a:rPr sz="1100" spc="80" dirty="0">
                <a:solidFill>
                  <a:srgbClr val="535353"/>
                </a:solidFill>
                <a:latin typeface="Microsoft Sans Serif"/>
                <a:cs typeface="Microsoft Sans Serif"/>
              </a:rPr>
              <a:t>d</a:t>
            </a:r>
            <a:r>
              <a:rPr sz="1100" spc="85" dirty="0">
                <a:solidFill>
                  <a:srgbClr val="535353"/>
                </a:solidFill>
                <a:latin typeface="Microsoft Sans Serif"/>
                <a:cs typeface="Microsoft Sans Serif"/>
              </a:rPr>
              <a:t>u</a:t>
            </a:r>
            <a:r>
              <a:rPr sz="1100" spc="-55" dirty="0">
                <a:solidFill>
                  <a:srgbClr val="535353"/>
                </a:solidFill>
                <a:latin typeface="Microsoft Sans Serif"/>
                <a:cs typeface="Microsoft Sans Serif"/>
              </a:rPr>
              <a:t>s</a:t>
            </a:r>
            <a:r>
              <a:rPr sz="1100" spc="-10" dirty="0">
                <a:solidFill>
                  <a:srgbClr val="535353"/>
                </a:solidFill>
                <a:latin typeface="Microsoft Sans Serif"/>
                <a:cs typeface="Microsoft Sans Serif"/>
              </a:rPr>
              <a:t>t</a:t>
            </a:r>
            <a:r>
              <a:rPr sz="1100" spc="25" dirty="0">
                <a:solidFill>
                  <a:srgbClr val="535353"/>
                </a:solidFill>
                <a:latin typeface="Microsoft Sans Serif"/>
                <a:cs typeface="Microsoft Sans Serif"/>
              </a:rPr>
              <a:t>r</a:t>
            </a:r>
            <a:r>
              <a:rPr sz="1100" spc="45" dirty="0">
                <a:solidFill>
                  <a:srgbClr val="535353"/>
                </a:solidFill>
                <a:latin typeface="Microsoft Sans Serif"/>
                <a:cs typeface="Microsoft Sans Serif"/>
              </a:rPr>
              <a:t>i</a:t>
            </a:r>
            <a:r>
              <a:rPr sz="1100" spc="-15" dirty="0">
                <a:solidFill>
                  <a:srgbClr val="535353"/>
                </a:solidFill>
                <a:latin typeface="Microsoft Sans Serif"/>
                <a:cs typeface="Microsoft Sans Serif"/>
              </a:rPr>
              <a:t>a</a:t>
            </a:r>
            <a:r>
              <a:rPr sz="1100" spc="25" dirty="0">
                <a:solidFill>
                  <a:srgbClr val="535353"/>
                </a:solidFill>
                <a:latin typeface="Microsoft Sans Serif"/>
                <a:cs typeface="Microsoft Sans Serif"/>
              </a:rPr>
              <a:t>l</a:t>
            </a:r>
            <a:r>
              <a:rPr sz="1100" spc="-70" dirty="0">
                <a:solidFill>
                  <a:srgbClr val="535353"/>
                </a:solidFill>
                <a:latin typeface="Microsoft Sans Serif"/>
                <a:cs typeface="Microsoft Sans Serif"/>
              </a:rPr>
              <a:t> </a:t>
            </a:r>
            <a:r>
              <a:rPr sz="1100" spc="65" dirty="0">
                <a:solidFill>
                  <a:srgbClr val="535353"/>
                </a:solidFill>
                <a:latin typeface="Microsoft Sans Serif"/>
                <a:cs typeface="Microsoft Sans Serif"/>
              </a:rPr>
              <a:t>&amp;</a:t>
            </a:r>
            <a:r>
              <a:rPr sz="1100" spc="305" dirty="0">
                <a:solidFill>
                  <a:srgbClr val="535353"/>
                </a:solidFill>
                <a:latin typeface="Microsoft Sans Serif"/>
                <a:cs typeface="Microsoft Sans Serif"/>
              </a:rPr>
              <a:t>…  </a:t>
            </a:r>
            <a:r>
              <a:rPr sz="1100" spc="40" dirty="0">
                <a:solidFill>
                  <a:srgbClr val="535353"/>
                </a:solidFill>
                <a:latin typeface="Microsoft Sans Serif"/>
                <a:cs typeface="Microsoft Sans Serif"/>
              </a:rPr>
              <a:t>H</a:t>
            </a:r>
            <a:r>
              <a:rPr sz="1100" spc="45" dirty="0">
                <a:solidFill>
                  <a:srgbClr val="535353"/>
                </a:solidFill>
                <a:latin typeface="Microsoft Sans Serif"/>
                <a:cs typeface="Microsoft Sans Serif"/>
              </a:rPr>
              <a:t>o</a:t>
            </a:r>
            <a:r>
              <a:rPr sz="1100" spc="-55" dirty="0">
                <a:solidFill>
                  <a:srgbClr val="535353"/>
                </a:solidFill>
                <a:latin typeface="Microsoft Sans Serif"/>
                <a:cs typeface="Microsoft Sans Serif"/>
              </a:rPr>
              <a:t>s</a:t>
            </a:r>
            <a:r>
              <a:rPr sz="1100" spc="-15" dirty="0">
                <a:solidFill>
                  <a:srgbClr val="535353"/>
                </a:solidFill>
                <a:latin typeface="Microsoft Sans Serif"/>
                <a:cs typeface="Microsoft Sans Serif"/>
              </a:rPr>
              <a:t>p</a:t>
            </a:r>
            <a:r>
              <a:rPr sz="1100" spc="40" dirty="0">
                <a:solidFill>
                  <a:srgbClr val="535353"/>
                </a:solidFill>
                <a:latin typeface="Microsoft Sans Serif"/>
                <a:cs typeface="Microsoft Sans Serif"/>
              </a:rPr>
              <a:t>i</a:t>
            </a:r>
            <a:r>
              <a:rPr sz="1100" spc="90" dirty="0">
                <a:solidFill>
                  <a:srgbClr val="535353"/>
                </a:solidFill>
                <a:latin typeface="Microsoft Sans Serif"/>
                <a:cs typeface="Microsoft Sans Serif"/>
              </a:rPr>
              <a:t>t</a:t>
            </a:r>
            <a:r>
              <a:rPr sz="1100" spc="-15" dirty="0">
                <a:solidFill>
                  <a:srgbClr val="535353"/>
                </a:solidFill>
                <a:latin typeface="Microsoft Sans Serif"/>
                <a:cs typeface="Microsoft Sans Serif"/>
              </a:rPr>
              <a:t>a</a:t>
            </a:r>
            <a:r>
              <a:rPr sz="1100" spc="-55" dirty="0">
                <a:solidFill>
                  <a:srgbClr val="535353"/>
                </a:solidFill>
                <a:latin typeface="Microsoft Sans Serif"/>
                <a:cs typeface="Microsoft Sans Serif"/>
              </a:rPr>
              <a:t>l</a:t>
            </a:r>
            <a:r>
              <a:rPr sz="1100" spc="40" dirty="0">
                <a:solidFill>
                  <a:srgbClr val="535353"/>
                </a:solidFill>
                <a:latin typeface="Microsoft Sans Serif"/>
                <a:cs typeface="Microsoft Sans Serif"/>
              </a:rPr>
              <a:t>i</a:t>
            </a:r>
            <a:r>
              <a:rPr sz="1100" spc="90" dirty="0">
                <a:solidFill>
                  <a:srgbClr val="535353"/>
                </a:solidFill>
                <a:latin typeface="Microsoft Sans Serif"/>
                <a:cs typeface="Microsoft Sans Serif"/>
              </a:rPr>
              <a:t>t</a:t>
            </a:r>
            <a:r>
              <a:rPr sz="1100" spc="-55" dirty="0">
                <a:solidFill>
                  <a:srgbClr val="535353"/>
                </a:solidFill>
                <a:latin typeface="Microsoft Sans Serif"/>
                <a:cs typeface="Microsoft Sans Serif"/>
              </a:rPr>
              <a:t>y</a:t>
            </a:r>
            <a:r>
              <a:rPr sz="1100" spc="90" dirty="0">
                <a:solidFill>
                  <a:srgbClr val="535353"/>
                </a:solidFill>
                <a:latin typeface="Microsoft Sans Serif"/>
                <a:cs typeface="Microsoft Sans Serif"/>
              </a:rPr>
              <a:t>/</a:t>
            </a:r>
            <a:r>
              <a:rPr sz="1100" spc="475" dirty="0">
                <a:solidFill>
                  <a:srgbClr val="535353"/>
                </a:solidFill>
                <a:latin typeface="Microsoft Sans Serif"/>
                <a:cs typeface="Microsoft Sans Serif"/>
              </a:rPr>
              <a:t>…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748094" y="6251447"/>
            <a:ext cx="711200" cy="193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spc="30" dirty="0">
                <a:solidFill>
                  <a:srgbClr val="535353"/>
                </a:solidFill>
                <a:latin typeface="Microsoft Sans Serif"/>
                <a:cs typeface="Microsoft Sans Serif"/>
              </a:rPr>
              <a:t>Business…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1402969" y="1705864"/>
            <a:ext cx="257810" cy="2235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spc="110" dirty="0">
                <a:solidFill>
                  <a:srgbClr val="535353"/>
                </a:solidFill>
                <a:latin typeface="Trebuchet MS"/>
                <a:cs typeface="Trebuchet MS"/>
              </a:rPr>
              <a:t>VN</a:t>
            </a:r>
            <a:endParaRPr sz="1300">
              <a:latin typeface="Trebuchet MS"/>
              <a:cs typeface="Trebuchet MS"/>
            </a:endParaRPr>
          </a:p>
        </p:txBody>
      </p:sp>
      <p:grpSp>
        <p:nvGrpSpPr>
          <p:cNvPr id="32" name="object 32"/>
          <p:cNvGrpSpPr/>
          <p:nvPr/>
        </p:nvGrpSpPr>
        <p:grpSpPr>
          <a:xfrm>
            <a:off x="4283955" y="2056971"/>
            <a:ext cx="861694" cy="4404360"/>
            <a:chOff x="4283955" y="2056971"/>
            <a:chExt cx="861694" cy="4404360"/>
          </a:xfrm>
        </p:grpSpPr>
        <p:sp>
          <p:nvSpPr>
            <p:cNvPr id="33" name="object 33"/>
            <p:cNvSpPr/>
            <p:nvPr/>
          </p:nvSpPr>
          <p:spPr>
            <a:xfrm>
              <a:off x="4288714" y="2151887"/>
              <a:ext cx="856615" cy="4215765"/>
            </a:xfrm>
            <a:custGeom>
              <a:avLst/>
              <a:gdLst/>
              <a:ahLst/>
              <a:cxnLst/>
              <a:rect l="l" t="t" r="r" b="b"/>
              <a:pathLst>
                <a:path w="856614" h="4215765">
                  <a:moveTo>
                    <a:pt x="143078" y="4108704"/>
                  </a:moveTo>
                  <a:lnTo>
                    <a:pt x="0" y="4108704"/>
                  </a:lnTo>
                  <a:lnTo>
                    <a:pt x="0" y="4215384"/>
                  </a:lnTo>
                  <a:lnTo>
                    <a:pt x="143078" y="4215384"/>
                  </a:lnTo>
                  <a:lnTo>
                    <a:pt x="143078" y="4108704"/>
                  </a:lnTo>
                  <a:close/>
                </a:path>
                <a:path w="856614" h="4215765">
                  <a:moveTo>
                    <a:pt x="155270" y="3816096"/>
                  </a:moveTo>
                  <a:lnTo>
                    <a:pt x="0" y="3816096"/>
                  </a:lnTo>
                  <a:lnTo>
                    <a:pt x="0" y="3919728"/>
                  </a:lnTo>
                  <a:lnTo>
                    <a:pt x="155270" y="3919728"/>
                  </a:lnTo>
                  <a:lnTo>
                    <a:pt x="155270" y="3816096"/>
                  </a:lnTo>
                  <a:close/>
                </a:path>
                <a:path w="856614" h="4215765">
                  <a:moveTo>
                    <a:pt x="176606" y="3523488"/>
                  </a:moveTo>
                  <a:lnTo>
                    <a:pt x="0" y="3523488"/>
                  </a:lnTo>
                  <a:lnTo>
                    <a:pt x="0" y="3627120"/>
                  </a:lnTo>
                  <a:lnTo>
                    <a:pt x="176606" y="3627120"/>
                  </a:lnTo>
                  <a:lnTo>
                    <a:pt x="176606" y="3523488"/>
                  </a:lnTo>
                  <a:close/>
                </a:path>
                <a:path w="856614" h="4215765">
                  <a:moveTo>
                    <a:pt x="210134" y="3230880"/>
                  </a:moveTo>
                  <a:lnTo>
                    <a:pt x="0" y="3230880"/>
                  </a:lnTo>
                  <a:lnTo>
                    <a:pt x="0" y="3334512"/>
                  </a:lnTo>
                  <a:lnTo>
                    <a:pt x="210134" y="3334512"/>
                  </a:lnTo>
                  <a:lnTo>
                    <a:pt x="210134" y="3230880"/>
                  </a:lnTo>
                  <a:close/>
                </a:path>
                <a:path w="856614" h="4215765">
                  <a:moveTo>
                    <a:pt x="222326" y="2935224"/>
                  </a:moveTo>
                  <a:lnTo>
                    <a:pt x="0" y="2935224"/>
                  </a:lnTo>
                  <a:lnTo>
                    <a:pt x="0" y="3038856"/>
                  </a:lnTo>
                  <a:lnTo>
                    <a:pt x="222326" y="3038856"/>
                  </a:lnTo>
                  <a:lnTo>
                    <a:pt x="222326" y="2935224"/>
                  </a:lnTo>
                  <a:close/>
                </a:path>
                <a:path w="856614" h="4215765">
                  <a:moveTo>
                    <a:pt x="234518" y="2642616"/>
                  </a:moveTo>
                  <a:lnTo>
                    <a:pt x="0" y="2642616"/>
                  </a:lnTo>
                  <a:lnTo>
                    <a:pt x="0" y="2746248"/>
                  </a:lnTo>
                  <a:lnTo>
                    <a:pt x="234518" y="2746248"/>
                  </a:lnTo>
                  <a:lnTo>
                    <a:pt x="234518" y="2642616"/>
                  </a:lnTo>
                  <a:close/>
                </a:path>
                <a:path w="856614" h="4215765">
                  <a:moveTo>
                    <a:pt x="258902" y="2350008"/>
                  </a:moveTo>
                  <a:lnTo>
                    <a:pt x="0" y="2350008"/>
                  </a:lnTo>
                  <a:lnTo>
                    <a:pt x="0" y="2453640"/>
                  </a:lnTo>
                  <a:lnTo>
                    <a:pt x="258902" y="2453640"/>
                  </a:lnTo>
                  <a:lnTo>
                    <a:pt x="258902" y="2350008"/>
                  </a:lnTo>
                  <a:close/>
                </a:path>
                <a:path w="856614" h="4215765">
                  <a:moveTo>
                    <a:pt x="298526" y="2054352"/>
                  </a:moveTo>
                  <a:lnTo>
                    <a:pt x="0" y="2054352"/>
                  </a:lnTo>
                  <a:lnTo>
                    <a:pt x="0" y="2157984"/>
                  </a:lnTo>
                  <a:lnTo>
                    <a:pt x="298526" y="2157984"/>
                  </a:lnTo>
                  <a:lnTo>
                    <a:pt x="298526" y="2054352"/>
                  </a:lnTo>
                  <a:close/>
                </a:path>
                <a:path w="856614" h="4215765">
                  <a:moveTo>
                    <a:pt x="350342" y="1761744"/>
                  </a:moveTo>
                  <a:lnTo>
                    <a:pt x="0" y="1761744"/>
                  </a:lnTo>
                  <a:lnTo>
                    <a:pt x="0" y="1865376"/>
                  </a:lnTo>
                  <a:lnTo>
                    <a:pt x="350342" y="1865376"/>
                  </a:lnTo>
                  <a:lnTo>
                    <a:pt x="350342" y="1761744"/>
                  </a:lnTo>
                  <a:close/>
                </a:path>
                <a:path w="856614" h="4215765">
                  <a:moveTo>
                    <a:pt x="389966" y="1469136"/>
                  </a:moveTo>
                  <a:lnTo>
                    <a:pt x="0" y="1469136"/>
                  </a:lnTo>
                  <a:lnTo>
                    <a:pt x="0" y="1572768"/>
                  </a:lnTo>
                  <a:lnTo>
                    <a:pt x="389966" y="1572768"/>
                  </a:lnTo>
                  <a:lnTo>
                    <a:pt x="389966" y="1469136"/>
                  </a:lnTo>
                  <a:close/>
                </a:path>
                <a:path w="856614" h="4215765">
                  <a:moveTo>
                    <a:pt x="597230" y="1173480"/>
                  </a:moveTo>
                  <a:lnTo>
                    <a:pt x="0" y="1173480"/>
                  </a:lnTo>
                  <a:lnTo>
                    <a:pt x="0" y="1277112"/>
                  </a:lnTo>
                  <a:lnTo>
                    <a:pt x="597230" y="1277112"/>
                  </a:lnTo>
                  <a:lnTo>
                    <a:pt x="597230" y="1173480"/>
                  </a:lnTo>
                  <a:close/>
                </a:path>
                <a:path w="856614" h="4215765">
                  <a:moveTo>
                    <a:pt x="624662" y="880872"/>
                  </a:moveTo>
                  <a:lnTo>
                    <a:pt x="0" y="880872"/>
                  </a:lnTo>
                  <a:lnTo>
                    <a:pt x="0" y="984504"/>
                  </a:lnTo>
                  <a:lnTo>
                    <a:pt x="624662" y="984504"/>
                  </a:lnTo>
                  <a:lnTo>
                    <a:pt x="624662" y="880872"/>
                  </a:lnTo>
                  <a:close/>
                </a:path>
                <a:path w="856614" h="4215765">
                  <a:moveTo>
                    <a:pt x="676478" y="588264"/>
                  </a:moveTo>
                  <a:lnTo>
                    <a:pt x="0" y="588264"/>
                  </a:lnTo>
                  <a:lnTo>
                    <a:pt x="0" y="691896"/>
                  </a:lnTo>
                  <a:lnTo>
                    <a:pt x="676478" y="691896"/>
                  </a:lnTo>
                  <a:lnTo>
                    <a:pt x="676478" y="588264"/>
                  </a:lnTo>
                  <a:close/>
                </a:path>
                <a:path w="856614" h="4215765">
                  <a:moveTo>
                    <a:pt x="716102" y="292608"/>
                  </a:moveTo>
                  <a:lnTo>
                    <a:pt x="0" y="292608"/>
                  </a:lnTo>
                  <a:lnTo>
                    <a:pt x="0" y="396240"/>
                  </a:lnTo>
                  <a:lnTo>
                    <a:pt x="716102" y="396240"/>
                  </a:lnTo>
                  <a:lnTo>
                    <a:pt x="716102" y="292608"/>
                  </a:lnTo>
                  <a:close/>
                </a:path>
                <a:path w="856614" h="4215765">
                  <a:moveTo>
                    <a:pt x="856310" y="0"/>
                  </a:moveTo>
                  <a:lnTo>
                    <a:pt x="0" y="0"/>
                  </a:lnTo>
                  <a:lnTo>
                    <a:pt x="0" y="103632"/>
                  </a:lnTo>
                  <a:lnTo>
                    <a:pt x="856310" y="103632"/>
                  </a:lnTo>
                  <a:lnTo>
                    <a:pt x="856310" y="0"/>
                  </a:lnTo>
                  <a:close/>
                </a:path>
              </a:pathLst>
            </a:custGeom>
            <a:solidFill>
              <a:srgbClr val="FDE44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" name="object 34"/>
            <p:cNvSpPr/>
            <p:nvPr/>
          </p:nvSpPr>
          <p:spPr>
            <a:xfrm>
              <a:off x="4288717" y="2056971"/>
              <a:ext cx="0" cy="4404360"/>
            </a:xfrm>
            <a:custGeom>
              <a:avLst/>
              <a:gdLst/>
              <a:ahLst/>
              <a:cxnLst/>
              <a:rect l="l" t="t" r="r" b="b"/>
              <a:pathLst>
                <a:path h="4404360">
                  <a:moveTo>
                    <a:pt x="0" y="0"/>
                  </a:moveTo>
                  <a:lnTo>
                    <a:pt x="1" y="4403979"/>
                  </a:lnTo>
                </a:path>
              </a:pathLst>
            </a:custGeom>
            <a:ln w="9525">
              <a:solidFill>
                <a:srgbClr val="E2E2E2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5" name="object 35"/>
          <p:cNvSpPr txBox="1"/>
          <p:nvPr/>
        </p:nvSpPr>
        <p:spPr>
          <a:xfrm>
            <a:off x="3454782" y="2084832"/>
            <a:ext cx="838200" cy="193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spc="45" dirty="0">
                <a:solidFill>
                  <a:srgbClr val="535353"/>
                </a:solidFill>
                <a:latin typeface="Microsoft Sans Serif"/>
                <a:cs typeface="Microsoft Sans Serif"/>
              </a:rPr>
              <a:t>Education,…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36" name="object 36"/>
          <p:cNvSpPr txBox="1"/>
          <p:nvPr/>
        </p:nvSpPr>
        <p:spPr>
          <a:xfrm>
            <a:off x="3155950" y="2380488"/>
            <a:ext cx="1143000" cy="77851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R="5715" algn="r">
              <a:lnSpc>
                <a:spcPct val="100000"/>
              </a:lnSpc>
              <a:spcBef>
                <a:spcPts val="100"/>
              </a:spcBef>
            </a:pPr>
            <a:r>
              <a:rPr sz="1100" spc="60" dirty="0">
                <a:solidFill>
                  <a:srgbClr val="535353"/>
                </a:solidFill>
                <a:latin typeface="Microsoft Sans Serif"/>
                <a:cs typeface="Microsoft Sans Serif"/>
              </a:rPr>
              <a:t>Information…</a:t>
            </a:r>
            <a:endParaRPr sz="1100">
              <a:latin typeface="Microsoft Sans Serif"/>
              <a:cs typeface="Microsoft Sans Serif"/>
            </a:endParaRPr>
          </a:p>
          <a:p>
            <a:pPr marR="5080" algn="r">
              <a:lnSpc>
                <a:spcPct val="100000"/>
              </a:lnSpc>
              <a:spcBef>
                <a:spcPts val="985"/>
              </a:spcBef>
            </a:pPr>
            <a:r>
              <a:rPr sz="1100" spc="55" dirty="0">
                <a:solidFill>
                  <a:srgbClr val="535353"/>
                </a:solidFill>
                <a:latin typeface="Microsoft Sans Serif"/>
                <a:cs typeface="Microsoft Sans Serif"/>
              </a:rPr>
              <a:t>Manufacturing/…</a:t>
            </a:r>
            <a:endParaRPr sz="1100">
              <a:latin typeface="Microsoft Sans Serif"/>
              <a:cs typeface="Microsoft Sans Serif"/>
            </a:endParaRPr>
          </a:p>
          <a:p>
            <a:pPr marR="5080" algn="r">
              <a:lnSpc>
                <a:spcPct val="100000"/>
              </a:lnSpc>
              <a:spcBef>
                <a:spcPts val="980"/>
              </a:spcBef>
            </a:pPr>
            <a:r>
              <a:rPr sz="1100" spc="70" dirty="0">
                <a:solidFill>
                  <a:srgbClr val="535353"/>
                </a:solidFill>
                <a:latin typeface="Microsoft Sans Serif"/>
                <a:cs typeface="Microsoft Sans Serif"/>
              </a:rPr>
              <a:t>Banking/…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37" name="object 37"/>
          <p:cNvSpPr txBox="1"/>
          <p:nvPr/>
        </p:nvSpPr>
        <p:spPr>
          <a:xfrm>
            <a:off x="3351469" y="3261359"/>
            <a:ext cx="812165" cy="193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spc="10" dirty="0">
                <a:solidFill>
                  <a:srgbClr val="535353"/>
                </a:solidFill>
                <a:latin typeface="Microsoft Sans Serif"/>
                <a:cs typeface="Microsoft Sans Serif"/>
              </a:rPr>
              <a:t>E</a:t>
            </a:r>
            <a:r>
              <a:rPr sz="1100" spc="-70" dirty="0">
                <a:solidFill>
                  <a:srgbClr val="535353"/>
                </a:solidFill>
                <a:latin typeface="Microsoft Sans Serif"/>
                <a:cs typeface="Microsoft Sans Serif"/>
              </a:rPr>
              <a:t>n</a:t>
            </a:r>
            <a:r>
              <a:rPr sz="1100" spc="80" dirty="0">
                <a:solidFill>
                  <a:srgbClr val="535353"/>
                </a:solidFill>
                <a:latin typeface="Microsoft Sans Serif"/>
                <a:cs typeface="Microsoft Sans Serif"/>
              </a:rPr>
              <a:t>g</a:t>
            </a:r>
            <a:r>
              <a:rPr sz="1100" spc="40" dirty="0">
                <a:solidFill>
                  <a:srgbClr val="535353"/>
                </a:solidFill>
                <a:latin typeface="Microsoft Sans Serif"/>
                <a:cs typeface="Microsoft Sans Serif"/>
              </a:rPr>
              <a:t>i</a:t>
            </a:r>
            <a:r>
              <a:rPr sz="1100" spc="-15" dirty="0">
                <a:solidFill>
                  <a:srgbClr val="535353"/>
                </a:solidFill>
                <a:latin typeface="Microsoft Sans Serif"/>
                <a:cs typeface="Microsoft Sans Serif"/>
              </a:rPr>
              <a:t>ne</a:t>
            </a:r>
            <a:r>
              <a:rPr sz="1100" spc="85" dirty="0">
                <a:solidFill>
                  <a:srgbClr val="535353"/>
                </a:solidFill>
                <a:latin typeface="Microsoft Sans Serif"/>
                <a:cs typeface="Microsoft Sans Serif"/>
              </a:rPr>
              <a:t>e</a:t>
            </a:r>
            <a:r>
              <a:rPr sz="1100" spc="25" dirty="0">
                <a:solidFill>
                  <a:srgbClr val="535353"/>
                </a:solidFill>
                <a:latin typeface="Microsoft Sans Serif"/>
                <a:cs typeface="Microsoft Sans Serif"/>
              </a:rPr>
              <a:t>r</a:t>
            </a:r>
            <a:r>
              <a:rPr sz="1100" spc="-60" dirty="0">
                <a:solidFill>
                  <a:srgbClr val="535353"/>
                </a:solidFill>
                <a:latin typeface="Microsoft Sans Serif"/>
                <a:cs typeface="Microsoft Sans Serif"/>
              </a:rPr>
              <a:t>i</a:t>
            </a:r>
            <a:r>
              <a:rPr sz="1100" spc="85" dirty="0">
                <a:solidFill>
                  <a:srgbClr val="535353"/>
                </a:solidFill>
                <a:latin typeface="Microsoft Sans Serif"/>
                <a:cs typeface="Microsoft Sans Serif"/>
              </a:rPr>
              <a:t>n</a:t>
            </a:r>
            <a:r>
              <a:rPr sz="1100" spc="80" dirty="0">
                <a:solidFill>
                  <a:srgbClr val="535353"/>
                </a:solidFill>
                <a:latin typeface="Microsoft Sans Serif"/>
                <a:cs typeface="Microsoft Sans Serif"/>
              </a:rPr>
              <a:t>g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38" name="object 38"/>
          <p:cNvSpPr txBox="1"/>
          <p:nvPr/>
        </p:nvSpPr>
        <p:spPr>
          <a:xfrm>
            <a:off x="3161092" y="3553967"/>
            <a:ext cx="1143000" cy="193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spc="45" dirty="0">
                <a:solidFill>
                  <a:srgbClr val="535353"/>
                </a:solidFill>
                <a:latin typeface="Microsoft Sans Serif"/>
                <a:cs typeface="Microsoft Sans Serif"/>
              </a:rPr>
              <a:t>Transportation,…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39" name="object 39"/>
          <p:cNvSpPr txBox="1"/>
          <p:nvPr/>
        </p:nvSpPr>
        <p:spPr>
          <a:xfrm>
            <a:off x="3313685" y="3846576"/>
            <a:ext cx="979805" cy="10744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spc="15" dirty="0">
                <a:solidFill>
                  <a:srgbClr val="535353"/>
                </a:solidFill>
                <a:latin typeface="Microsoft Sans Serif"/>
                <a:cs typeface="Microsoft Sans Serif"/>
              </a:rPr>
              <a:t>Construction</a:t>
            </a:r>
            <a:endParaRPr sz="1100">
              <a:latin typeface="Microsoft Sans Serif"/>
              <a:cs typeface="Microsoft Sans Serif"/>
            </a:endParaRPr>
          </a:p>
          <a:p>
            <a:pPr marL="458470" marR="5080" indent="21590">
              <a:lnSpc>
                <a:spcPts val="2330"/>
              </a:lnSpc>
              <a:spcBef>
                <a:spcPts val="219"/>
              </a:spcBef>
            </a:pPr>
            <a:r>
              <a:rPr sz="1100" spc="-10" dirty="0">
                <a:solidFill>
                  <a:srgbClr val="535353"/>
                </a:solidFill>
                <a:latin typeface="Microsoft Sans Serif"/>
                <a:cs typeface="Microsoft Sans Serif"/>
              </a:rPr>
              <a:t>Retail </a:t>
            </a:r>
            <a:r>
              <a:rPr sz="1100" spc="-5" dirty="0">
                <a:solidFill>
                  <a:srgbClr val="535353"/>
                </a:solidFill>
                <a:latin typeface="Microsoft Sans Serif"/>
                <a:cs typeface="Microsoft Sans Serif"/>
              </a:rPr>
              <a:t> </a:t>
            </a:r>
            <a:r>
              <a:rPr sz="1100" spc="-20" dirty="0">
                <a:solidFill>
                  <a:srgbClr val="535353"/>
                </a:solidFill>
                <a:latin typeface="Microsoft Sans Serif"/>
                <a:cs typeface="Microsoft Sans Serif"/>
              </a:rPr>
              <a:t>F</a:t>
            </a:r>
            <a:r>
              <a:rPr sz="1100" spc="25" dirty="0">
                <a:solidFill>
                  <a:srgbClr val="535353"/>
                </a:solidFill>
                <a:latin typeface="Microsoft Sans Serif"/>
                <a:cs typeface="Microsoft Sans Serif"/>
              </a:rPr>
              <a:t>o</a:t>
            </a:r>
            <a:r>
              <a:rPr sz="1100" spc="85" dirty="0">
                <a:solidFill>
                  <a:srgbClr val="535353"/>
                </a:solidFill>
                <a:latin typeface="Microsoft Sans Serif"/>
                <a:cs typeface="Microsoft Sans Serif"/>
              </a:rPr>
              <a:t>o</a:t>
            </a:r>
            <a:r>
              <a:rPr sz="1100" spc="80" dirty="0">
                <a:solidFill>
                  <a:srgbClr val="535353"/>
                </a:solidFill>
                <a:latin typeface="Microsoft Sans Serif"/>
                <a:cs typeface="Microsoft Sans Serif"/>
              </a:rPr>
              <a:t>d</a:t>
            </a:r>
            <a:r>
              <a:rPr sz="1100" spc="-110" dirty="0">
                <a:solidFill>
                  <a:srgbClr val="535353"/>
                </a:solidFill>
                <a:latin typeface="Microsoft Sans Serif"/>
                <a:cs typeface="Microsoft Sans Serif"/>
              </a:rPr>
              <a:t>,</a:t>
            </a:r>
            <a:r>
              <a:rPr sz="1100" spc="475" dirty="0">
                <a:solidFill>
                  <a:srgbClr val="535353"/>
                </a:solidFill>
                <a:latin typeface="Microsoft Sans Serif"/>
                <a:cs typeface="Microsoft Sans Serif"/>
              </a:rPr>
              <a:t>…</a:t>
            </a:r>
            <a:endParaRPr sz="1100">
              <a:latin typeface="Microsoft Sans Serif"/>
              <a:cs typeface="Microsoft Sans Serif"/>
            </a:endParaRPr>
          </a:p>
          <a:p>
            <a:pPr marL="142240">
              <a:lnSpc>
                <a:spcPct val="100000"/>
              </a:lnSpc>
              <a:spcBef>
                <a:spcPts val="735"/>
              </a:spcBef>
            </a:pPr>
            <a:r>
              <a:rPr sz="1100" spc="5" dirty="0">
                <a:solidFill>
                  <a:srgbClr val="535353"/>
                </a:solidFill>
                <a:latin typeface="Microsoft Sans Serif"/>
                <a:cs typeface="Microsoft Sans Serif"/>
              </a:rPr>
              <a:t>Healthcare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40" name="object 40"/>
          <p:cNvSpPr txBox="1"/>
          <p:nvPr/>
        </p:nvSpPr>
        <p:spPr>
          <a:xfrm>
            <a:off x="3363978" y="5020055"/>
            <a:ext cx="939800" cy="48895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spc="50" dirty="0">
                <a:solidFill>
                  <a:srgbClr val="535353"/>
                </a:solidFill>
                <a:latin typeface="Microsoft Sans Serif"/>
                <a:cs typeface="Microsoft Sans Serif"/>
              </a:rPr>
              <a:t>A</a:t>
            </a:r>
            <a:r>
              <a:rPr sz="1100" spc="-40" dirty="0">
                <a:solidFill>
                  <a:srgbClr val="535353"/>
                </a:solidFill>
                <a:latin typeface="Microsoft Sans Serif"/>
                <a:cs typeface="Microsoft Sans Serif"/>
              </a:rPr>
              <a:t>c</a:t>
            </a:r>
            <a:r>
              <a:rPr sz="1100" spc="45" dirty="0">
                <a:solidFill>
                  <a:srgbClr val="535353"/>
                </a:solidFill>
                <a:latin typeface="Microsoft Sans Serif"/>
                <a:cs typeface="Microsoft Sans Serif"/>
              </a:rPr>
              <a:t>c</a:t>
            </a:r>
            <a:r>
              <a:rPr sz="1100" spc="-15" dirty="0">
                <a:solidFill>
                  <a:srgbClr val="535353"/>
                </a:solidFill>
                <a:latin typeface="Microsoft Sans Serif"/>
                <a:cs typeface="Microsoft Sans Serif"/>
              </a:rPr>
              <a:t>o</a:t>
            </a:r>
            <a:r>
              <a:rPr sz="1100" spc="85" dirty="0">
                <a:solidFill>
                  <a:srgbClr val="535353"/>
                </a:solidFill>
                <a:latin typeface="Microsoft Sans Serif"/>
                <a:cs typeface="Microsoft Sans Serif"/>
              </a:rPr>
              <a:t>u</a:t>
            </a:r>
            <a:r>
              <a:rPr sz="1100" spc="-15" dirty="0">
                <a:solidFill>
                  <a:srgbClr val="535353"/>
                </a:solidFill>
                <a:latin typeface="Microsoft Sans Serif"/>
                <a:cs typeface="Microsoft Sans Serif"/>
              </a:rPr>
              <a:t>n</a:t>
            </a:r>
            <a:r>
              <a:rPr sz="1100" spc="90" dirty="0">
                <a:solidFill>
                  <a:srgbClr val="535353"/>
                </a:solidFill>
                <a:latin typeface="Microsoft Sans Serif"/>
                <a:cs typeface="Microsoft Sans Serif"/>
              </a:rPr>
              <a:t>t</a:t>
            </a:r>
            <a:r>
              <a:rPr sz="1100" spc="-60" dirty="0">
                <a:solidFill>
                  <a:srgbClr val="535353"/>
                </a:solidFill>
                <a:latin typeface="Microsoft Sans Serif"/>
                <a:cs typeface="Microsoft Sans Serif"/>
              </a:rPr>
              <a:t>i</a:t>
            </a:r>
            <a:r>
              <a:rPr sz="1100" spc="85" dirty="0">
                <a:solidFill>
                  <a:srgbClr val="535353"/>
                </a:solidFill>
                <a:latin typeface="Microsoft Sans Serif"/>
                <a:cs typeface="Microsoft Sans Serif"/>
              </a:rPr>
              <a:t>n</a:t>
            </a:r>
            <a:r>
              <a:rPr sz="1100" spc="80" dirty="0">
                <a:solidFill>
                  <a:srgbClr val="535353"/>
                </a:solidFill>
                <a:latin typeface="Microsoft Sans Serif"/>
                <a:cs typeface="Microsoft Sans Serif"/>
              </a:rPr>
              <a:t>g</a:t>
            </a:r>
            <a:r>
              <a:rPr sz="1100" spc="-10" dirty="0">
                <a:solidFill>
                  <a:srgbClr val="535353"/>
                </a:solidFill>
                <a:latin typeface="Microsoft Sans Serif"/>
                <a:cs typeface="Microsoft Sans Serif"/>
              </a:rPr>
              <a:t>,</a:t>
            </a:r>
            <a:r>
              <a:rPr sz="1100" spc="475" dirty="0">
                <a:solidFill>
                  <a:srgbClr val="535353"/>
                </a:solidFill>
                <a:latin typeface="Microsoft Sans Serif"/>
                <a:cs typeface="Microsoft Sans Serif"/>
              </a:rPr>
              <a:t>…</a:t>
            </a:r>
            <a:endParaRPr sz="1100">
              <a:latin typeface="Microsoft Sans Serif"/>
              <a:cs typeface="Microsoft Sans Serif"/>
            </a:endParaRPr>
          </a:p>
          <a:p>
            <a:pPr marL="57785">
              <a:lnSpc>
                <a:spcPct val="100000"/>
              </a:lnSpc>
              <a:spcBef>
                <a:spcPts val="1005"/>
              </a:spcBef>
            </a:pPr>
            <a:r>
              <a:rPr sz="1100" spc="55" dirty="0">
                <a:solidFill>
                  <a:srgbClr val="535353"/>
                </a:solidFill>
                <a:latin typeface="Microsoft Sans Serif"/>
                <a:cs typeface="Microsoft Sans Serif"/>
              </a:rPr>
              <a:t>Hospitality/…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41" name="object 41"/>
          <p:cNvSpPr txBox="1"/>
          <p:nvPr/>
        </p:nvSpPr>
        <p:spPr>
          <a:xfrm>
            <a:off x="3389504" y="5608320"/>
            <a:ext cx="903605" cy="78168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05104">
              <a:lnSpc>
                <a:spcPct val="100000"/>
              </a:lnSpc>
              <a:spcBef>
                <a:spcPts val="100"/>
              </a:spcBef>
            </a:pPr>
            <a:r>
              <a:rPr sz="1100" spc="30" dirty="0">
                <a:solidFill>
                  <a:srgbClr val="535353"/>
                </a:solidFill>
                <a:latin typeface="Microsoft Sans Serif"/>
                <a:cs typeface="Microsoft Sans Serif"/>
              </a:rPr>
              <a:t>Business…</a:t>
            </a:r>
            <a:endParaRPr sz="1100">
              <a:latin typeface="Microsoft Sans Serif"/>
              <a:cs typeface="Microsoft Sans Serif"/>
            </a:endParaRPr>
          </a:p>
          <a:p>
            <a:pPr marL="61594" marR="137160" indent="-49530">
              <a:lnSpc>
                <a:spcPts val="2330"/>
              </a:lnSpc>
              <a:spcBef>
                <a:spcPts val="70"/>
              </a:spcBef>
            </a:pPr>
            <a:r>
              <a:rPr sz="1100" spc="25" dirty="0">
                <a:solidFill>
                  <a:srgbClr val="535353"/>
                </a:solidFill>
                <a:latin typeface="Microsoft Sans Serif"/>
                <a:cs typeface="Microsoft Sans Serif"/>
              </a:rPr>
              <a:t>Automotive </a:t>
            </a:r>
            <a:r>
              <a:rPr sz="1100" spc="-280" dirty="0">
                <a:solidFill>
                  <a:srgbClr val="535353"/>
                </a:solidFill>
                <a:latin typeface="Microsoft Sans Serif"/>
                <a:cs typeface="Microsoft Sans Serif"/>
              </a:rPr>
              <a:t> </a:t>
            </a:r>
            <a:r>
              <a:rPr sz="1100" spc="-40" dirty="0">
                <a:solidFill>
                  <a:srgbClr val="535353"/>
                </a:solidFill>
                <a:latin typeface="Microsoft Sans Serif"/>
                <a:cs typeface="Microsoft Sans Serif"/>
              </a:rPr>
              <a:t>E</a:t>
            </a:r>
            <a:r>
              <a:rPr sz="1100" spc="-55" dirty="0">
                <a:solidFill>
                  <a:srgbClr val="535353"/>
                </a:solidFill>
                <a:latin typeface="Microsoft Sans Serif"/>
                <a:cs typeface="Microsoft Sans Serif"/>
              </a:rPr>
              <a:t>l</a:t>
            </a:r>
            <a:r>
              <a:rPr sz="1100" spc="85" dirty="0">
                <a:solidFill>
                  <a:srgbClr val="535353"/>
                </a:solidFill>
                <a:latin typeface="Microsoft Sans Serif"/>
                <a:cs typeface="Microsoft Sans Serif"/>
              </a:rPr>
              <a:t>e</a:t>
            </a:r>
            <a:r>
              <a:rPr sz="1100" spc="-55" dirty="0">
                <a:solidFill>
                  <a:srgbClr val="535353"/>
                </a:solidFill>
                <a:latin typeface="Microsoft Sans Serif"/>
                <a:cs typeface="Microsoft Sans Serif"/>
              </a:rPr>
              <a:t>c</a:t>
            </a:r>
            <a:r>
              <a:rPr sz="1100" spc="90" dirty="0">
                <a:solidFill>
                  <a:srgbClr val="535353"/>
                </a:solidFill>
                <a:latin typeface="Microsoft Sans Serif"/>
                <a:cs typeface="Microsoft Sans Serif"/>
              </a:rPr>
              <a:t>t</a:t>
            </a:r>
            <a:r>
              <a:rPr sz="1100" spc="25" dirty="0">
                <a:solidFill>
                  <a:srgbClr val="535353"/>
                </a:solidFill>
                <a:latin typeface="Microsoft Sans Serif"/>
                <a:cs typeface="Microsoft Sans Serif"/>
              </a:rPr>
              <a:t>r</a:t>
            </a:r>
            <a:r>
              <a:rPr sz="1100" spc="-15" dirty="0">
                <a:solidFill>
                  <a:srgbClr val="535353"/>
                </a:solidFill>
                <a:latin typeface="Microsoft Sans Serif"/>
                <a:cs typeface="Microsoft Sans Serif"/>
              </a:rPr>
              <a:t>o</a:t>
            </a:r>
            <a:r>
              <a:rPr sz="1100" spc="85" dirty="0">
                <a:solidFill>
                  <a:srgbClr val="535353"/>
                </a:solidFill>
                <a:latin typeface="Microsoft Sans Serif"/>
                <a:cs typeface="Microsoft Sans Serif"/>
              </a:rPr>
              <a:t>n</a:t>
            </a:r>
            <a:r>
              <a:rPr sz="1100" spc="-60" dirty="0">
                <a:solidFill>
                  <a:srgbClr val="535353"/>
                </a:solidFill>
                <a:latin typeface="Microsoft Sans Serif"/>
                <a:cs typeface="Microsoft Sans Serif"/>
              </a:rPr>
              <a:t>i</a:t>
            </a:r>
            <a:r>
              <a:rPr sz="1100" spc="45" dirty="0">
                <a:solidFill>
                  <a:srgbClr val="535353"/>
                </a:solidFill>
                <a:latin typeface="Microsoft Sans Serif"/>
                <a:cs typeface="Microsoft Sans Serif"/>
              </a:rPr>
              <a:t>c</a:t>
            </a:r>
            <a:r>
              <a:rPr sz="1100" spc="-65" dirty="0">
                <a:solidFill>
                  <a:srgbClr val="535353"/>
                </a:solidFill>
                <a:latin typeface="Microsoft Sans Serif"/>
                <a:cs typeface="Microsoft Sans Serif"/>
              </a:rPr>
              <a:t>s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42" name="object 42"/>
          <p:cNvSpPr txBox="1"/>
          <p:nvPr/>
        </p:nvSpPr>
        <p:spPr>
          <a:xfrm>
            <a:off x="4264944" y="1644903"/>
            <a:ext cx="283210" cy="2235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spc="80" dirty="0">
                <a:solidFill>
                  <a:srgbClr val="535353"/>
                </a:solidFill>
                <a:latin typeface="Trebuchet MS"/>
                <a:cs typeface="Trebuchet MS"/>
              </a:rPr>
              <a:t>TW</a:t>
            </a:r>
            <a:endParaRPr sz="1300">
              <a:latin typeface="Trebuchet MS"/>
              <a:cs typeface="Trebuchet MS"/>
            </a:endParaRPr>
          </a:p>
        </p:txBody>
      </p:sp>
      <p:grpSp>
        <p:nvGrpSpPr>
          <p:cNvPr id="43" name="object 43"/>
          <p:cNvGrpSpPr/>
          <p:nvPr/>
        </p:nvGrpSpPr>
        <p:grpSpPr>
          <a:xfrm>
            <a:off x="7117261" y="2126838"/>
            <a:ext cx="899160" cy="4384675"/>
            <a:chOff x="7117261" y="2126838"/>
            <a:chExt cx="899160" cy="4384675"/>
          </a:xfrm>
        </p:grpSpPr>
        <p:sp>
          <p:nvSpPr>
            <p:cNvPr id="44" name="object 44"/>
            <p:cNvSpPr/>
            <p:nvPr/>
          </p:nvSpPr>
          <p:spPr>
            <a:xfrm>
              <a:off x="7122020" y="2221991"/>
              <a:ext cx="894715" cy="4194175"/>
            </a:xfrm>
            <a:custGeom>
              <a:avLst/>
              <a:gdLst/>
              <a:ahLst/>
              <a:cxnLst/>
              <a:rect l="l" t="t" r="r" b="b"/>
              <a:pathLst>
                <a:path w="894715" h="4194175">
                  <a:moveTo>
                    <a:pt x="113931" y="4090416"/>
                  </a:moveTo>
                  <a:lnTo>
                    <a:pt x="0" y="4090416"/>
                  </a:lnTo>
                  <a:lnTo>
                    <a:pt x="0" y="4194048"/>
                  </a:lnTo>
                  <a:lnTo>
                    <a:pt x="113931" y="4194048"/>
                  </a:lnTo>
                  <a:lnTo>
                    <a:pt x="113931" y="4090416"/>
                  </a:lnTo>
                  <a:close/>
                </a:path>
                <a:path w="894715" h="4194175">
                  <a:moveTo>
                    <a:pt x="135267" y="3797808"/>
                  </a:moveTo>
                  <a:lnTo>
                    <a:pt x="0" y="3797808"/>
                  </a:lnTo>
                  <a:lnTo>
                    <a:pt x="0" y="3901440"/>
                  </a:lnTo>
                  <a:lnTo>
                    <a:pt x="135267" y="3901440"/>
                  </a:lnTo>
                  <a:lnTo>
                    <a:pt x="135267" y="3797808"/>
                  </a:lnTo>
                  <a:close/>
                </a:path>
                <a:path w="894715" h="4194175">
                  <a:moveTo>
                    <a:pt x="165747" y="3505200"/>
                  </a:moveTo>
                  <a:lnTo>
                    <a:pt x="0" y="3505200"/>
                  </a:lnTo>
                  <a:lnTo>
                    <a:pt x="0" y="3608832"/>
                  </a:lnTo>
                  <a:lnTo>
                    <a:pt x="165747" y="3608832"/>
                  </a:lnTo>
                  <a:lnTo>
                    <a:pt x="165747" y="3505200"/>
                  </a:lnTo>
                  <a:close/>
                </a:path>
                <a:path w="894715" h="4194175">
                  <a:moveTo>
                    <a:pt x="211467" y="3215640"/>
                  </a:moveTo>
                  <a:lnTo>
                    <a:pt x="0" y="3215640"/>
                  </a:lnTo>
                  <a:lnTo>
                    <a:pt x="0" y="3319272"/>
                  </a:lnTo>
                  <a:lnTo>
                    <a:pt x="211467" y="3319272"/>
                  </a:lnTo>
                  <a:lnTo>
                    <a:pt x="211467" y="3215640"/>
                  </a:lnTo>
                  <a:close/>
                </a:path>
                <a:path w="894715" h="4194175">
                  <a:moveTo>
                    <a:pt x="263283" y="2923032"/>
                  </a:moveTo>
                  <a:lnTo>
                    <a:pt x="0" y="2923032"/>
                  </a:lnTo>
                  <a:lnTo>
                    <a:pt x="0" y="3026664"/>
                  </a:lnTo>
                  <a:lnTo>
                    <a:pt x="263283" y="3026664"/>
                  </a:lnTo>
                  <a:lnTo>
                    <a:pt x="263283" y="2923032"/>
                  </a:lnTo>
                  <a:close/>
                </a:path>
                <a:path w="894715" h="4194175">
                  <a:moveTo>
                    <a:pt x="278523" y="2630424"/>
                  </a:moveTo>
                  <a:lnTo>
                    <a:pt x="0" y="2630424"/>
                  </a:lnTo>
                  <a:lnTo>
                    <a:pt x="0" y="2734056"/>
                  </a:lnTo>
                  <a:lnTo>
                    <a:pt x="278523" y="2734056"/>
                  </a:lnTo>
                  <a:lnTo>
                    <a:pt x="278523" y="2630424"/>
                  </a:lnTo>
                  <a:close/>
                </a:path>
                <a:path w="894715" h="4194175">
                  <a:moveTo>
                    <a:pt x="315099" y="2337816"/>
                  </a:moveTo>
                  <a:lnTo>
                    <a:pt x="0" y="2337816"/>
                  </a:lnTo>
                  <a:lnTo>
                    <a:pt x="0" y="2441448"/>
                  </a:lnTo>
                  <a:lnTo>
                    <a:pt x="315099" y="2441448"/>
                  </a:lnTo>
                  <a:lnTo>
                    <a:pt x="315099" y="2337816"/>
                  </a:lnTo>
                  <a:close/>
                </a:path>
                <a:path w="894715" h="4194175">
                  <a:moveTo>
                    <a:pt x="339483" y="2045208"/>
                  </a:moveTo>
                  <a:lnTo>
                    <a:pt x="0" y="2045208"/>
                  </a:lnTo>
                  <a:lnTo>
                    <a:pt x="0" y="2148840"/>
                  </a:lnTo>
                  <a:lnTo>
                    <a:pt x="339483" y="2148840"/>
                  </a:lnTo>
                  <a:lnTo>
                    <a:pt x="339483" y="2045208"/>
                  </a:lnTo>
                  <a:close/>
                </a:path>
                <a:path w="894715" h="4194175">
                  <a:moveTo>
                    <a:pt x="351675" y="1752600"/>
                  </a:moveTo>
                  <a:lnTo>
                    <a:pt x="0" y="1752600"/>
                  </a:lnTo>
                  <a:lnTo>
                    <a:pt x="0" y="1856232"/>
                  </a:lnTo>
                  <a:lnTo>
                    <a:pt x="351675" y="1856232"/>
                  </a:lnTo>
                  <a:lnTo>
                    <a:pt x="351675" y="1752600"/>
                  </a:lnTo>
                  <a:close/>
                </a:path>
                <a:path w="894715" h="4194175">
                  <a:moveTo>
                    <a:pt x="443115" y="1459992"/>
                  </a:moveTo>
                  <a:lnTo>
                    <a:pt x="0" y="1459992"/>
                  </a:lnTo>
                  <a:lnTo>
                    <a:pt x="0" y="1563624"/>
                  </a:lnTo>
                  <a:lnTo>
                    <a:pt x="443115" y="1563624"/>
                  </a:lnTo>
                  <a:lnTo>
                    <a:pt x="443115" y="1459992"/>
                  </a:lnTo>
                  <a:close/>
                </a:path>
                <a:path w="894715" h="4194175">
                  <a:moveTo>
                    <a:pt x="519315" y="1167384"/>
                  </a:moveTo>
                  <a:lnTo>
                    <a:pt x="0" y="1167384"/>
                  </a:lnTo>
                  <a:lnTo>
                    <a:pt x="0" y="1271016"/>
                  </a:lnTo>
                  <a:lnTo>
                    <a:pt x="519315" y="1271016"/>
                  </a:lnTo>
                  <a:lnTo>
                    <a:pt x="519315" y="1167384"/>
                  </a:lnTo>
                  <a:close/>
                </a:path>
                <a:path w="894715" h="4194175">
                  <a:moveTo>
                    <a:pt x="577227" y="874776"/>
                  </a:moveTo>
                  <a:lnTo>
                    <a:pt x="0" y="874776"/>
                  </a:lnTo>
                  <a:lnTo>
                    <a:pt x="0" y="978408"/>
                  </a:lnTo>
                  <a:lnTo>
                    <a:pt x="577227" y="978408"/>
                  </a:lnTo>
                  <a:lnTo>
                    <a:pt x="577227" y="874776"/>
                  </a:lnTo>
                  <a:close/>
                </a:path>
                <a:path w="894715" h="4194175">
                  <a:moveTo>
                    <a:pt x="632091" y="585216"/>
                  </a:moveTo>
                  <a:lnTo>
                    <a:pt x="0" y="585216"/>
                  </a:lnTo>
                  <a:lnTo>
                    <a:pt x="0" y="688848"/>
                  </a:lnTo>
                  <a:lnTo>
                    <a:pt x="632091" y="688848"/>
                  </a:lnTo>
                  <a:lnTo>
                    <a:pt x="632091" y="585216"/>
                  </a:lnTo>
                  <a:close/>
                </a:path>
                <a:path w="894715" h="4194175">
                  <a:moveTo>
                    <a:pt x="781443" y="292608"/>
                  </a:moveTo>
                  <a:lnTo>
                    <a:pt x="0" y="292608"/>
                  </a:lnTo>
                  <a:lnTo>
                    <a:pt x="0" y="396240"/>
                  </a:lnTo>
                  <a:lnTo>
                    <a:pt x="781443" y="396240"/>
                  </a:lnTo>
                  <a:lnTo>
                    <a:pt x="781443" y="292608"/>
                  </a:lnTo>
                  <a:close/>
                </a:path>
                <a:path w="894715" h="4194175">
                  <a:moveTo>
                    <a:pt x="894219" y="0"/>
                  </a:moveTo>
                  <a:lnTo>
                    <a:pt x="0" y="0"/>
                  </a:lnTo>
                  <a:lnTo>
                    <a:pt x="0" y="103632"/>
                  </a:lnTo>
                  <a:lnTo>
                    <a:pt x="894219" y="103632"/>
                  </a:lnTo>
                  <a:lnTo>
                    <a:pt x="894219" y="0"/>
                  </a:lnTo>
                  <a:close/>
                </a:path>
              </a:pathLst>
            </a:custGeom>
            <a:solidFill>
              <a:srgbClr val="49BCF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5" name="object 45"/>
            <p:cNvSpPr/>
            <p:nvPr/>
          </p:nvSpPr>
          <p:spPr>
            <a:xfrm>
              <a:off x="7122024" y="2126838"/>
              <a:ext cx="0" cy="4384675"/>
            </a:xfrm>
            <a:custGeom>
              <a:avLst/>
              <a:gdLst/>
              <a:ahLst/>
              <a:cxnLst/>
              <a:rect l="l" t="t" r="r" b="b"/>
              <a:pathLst>
                <a:path h="4384675">
                  <a:moveTo>
                    <a:pt x="0" y="0"/>
                  </a:moveTo>
                  <a:lnTo>
                    <a:pt x="1" y="4384293"/>
                  </a:lnTo>
                </a:path>
              </a:pathLst>
            </a:custGeom>
            <a:ln w="9525">
              <a:solidFill>
                <a:srgbClr val="E2E2E2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46" name="object 46"/>
          <p:cNvSpPr txBox="1"/>
          <p:nvPr/>
        </p:nvSpPr>
        <p:spPr>
          <a:xfrm>
            <a:off x="6129210" y="2154935"/>
            <a:ext cx="1003300" cy="4857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R="5080" algn="r">
              <a:lnSpc>
                <a:spcPct val="100000"/>
              </a:lnSpc>
              <a:spcBef>
                <a:spcPts val="100"/>
              </a:spcBef>
            </a:pPr>
            <a:r>
              <a:rPr sz="1100" spc="50" dirty="0">
                <a:solidFill>
                  <a:srgbClr val="535353"/>
                </a:solidFill>
                <a:latin typeface="Microsoft Sans Serif"/>
                <a:cs typeface="Microsoft Sans Serif"/>
              </a:rPr>
              <a:t>Manufacturin…</a:t>
            </a:r>
            <a:endParaRPr sz="1100">
              <a:latin typeface="Microsoft Sans Serif"/>
              <a:cs typeface="Microsoft Sans Serif"/>
            </a:endParaRPr>
          </a:p>
          <a:p>
            <a:pPr marR="5715" algn="r">
              <a:lnSpc>
                <a:spcPct val="100000"/>
              </a:lnSpc>
              <a:spcBef>
                <a:spcPts val="985"/>
              </a:spcBef>
            </a:pPr>
            <a:r>
              <a:rPr sz="1100" spc="60" dirty="0">
                <a:solidFill>
                  <a:srgbClr val="535353"/>
                </a:solidFill>
                <a:latin typeface="Microsoft Sans Serif"/>
                <a:cs typeface="Microsoft Sans Serif"/>
              </a:rPr>
              <a:t>Information…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47" name="object 47"/>
          <p:cNvSpPr txBox="1"/>
          <p:nvPr/>
        </p:nvSpPr>
        <p:spPr>
          <a:xfrm>
            <a:off x="6146991" y="2740152"/>
            <a:ext cx="979169" cy="4857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53670">
              <a:lnSpc>
                <a:spcPct val="100000"/>
              </a:lnSpc>
              <a:spcBef>
                <a:spcPts val="100"/>
              </a:spcBef>
            </a:pPr>
            <a:r>
              <a:rPr sz="1100" spc="45" dirty="0">
                <a:solidFill>
                  <a:srgbClr val="535353"/>
                </a:solidFill>
                <a:latin typeface="Microsoft Sans Serif"/>
                <a:cs typeface="Microsoft Sans Serif"/>
              </a:rPr>
              <a:t>Education,…</a:t>
            </a:r>
            <a:endParaRPr sz="1100">
              <a:latin typeface="Microsoft Sans Serif"/>
              <a:cs typeface="Microsoft Sans Serif"/>
            </a:endParaRPr>
          </a:p>
          <a:p>
            <a:pPr marL="12700">
              <a:lnSpc>
                <a:spcPct val="100000"/>
              </a:lnSpc>
              <a:spcBef>
                <a:spcPts val="980"/>
              </a:spcBef>
            </a:pPr>
            <a:r>
              <a:rPr sz="1100" spc="15" dirty="0">
                <a:solidFill>
                  <a:srgbClr val="535353"/>
                </a:solidFill>
                <a:latin typeface="Microsoft Sans Serif"/>
                <a:cs typeface="Microsoft Sans Serif"/>
              </a:rPr>
              <a:t>Construction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48" name="object 48"/>
          <p:cNvSpPr txBox="1"/>
          <p:nvPr/>
        </p:nvSpPr>
        <p:spPr>
          <a:xfrm>
            <a:off x="6395467" y="3322320"/>
            <a:ext cx="736600" cy="193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spc="70" dirty="0">
                <a:solidFill>
                  <a:srgbClr val="535353"/>
                </a:solidFill>
                <a:latin typeface="Microsoft Sans Serif"/>
                <a:cs typeface="Microsoft Sans Serif"/>
              </a:rPr>
              <a:t>Banking/…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49" name="object 49"/>
          <p:cNvSpPr txBox="1"/>
          <p:nvPr/>
        </p:nvSpPr>
        <p:spPr>
          <a:xfrm>
            <a:off x="6184775" y="3614928"/>
            <a:ext cx="812165" cy="77851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R="10160" algn="r">
              <a:lnSpc>
                <a:spcPct val="100000"/>
              </a:lnSpc>
              <a:spcBef>
                <a:spcPts val="100"/>
              </a:spcBef>
            </a:pPr>
            <a:r>
              <a:rPr sz="1100" spc="5" dirty="0">
                <a:solidFill>
                  <a:srgbClr val="535353"/>
                </a:solidFill>
                <a:latin typeface="Microsoft Sans Serif"/>
                <a:cs typeface="Microsoft Sans Serif"/>
              </a:rPr>
              <a:t>Healthcare</a:t>
            </a:r>
            <a:endParaRPr sz="1100">
              <a:latin typeface="Microsoft Sans Serif"/>
              <a:cs typeface="Microsoft Sans Serif"/>
            </a:endParaRPr>
          </a:p>
          <a:p>
            <a:pPr marL="12700" marR="5080" indent="429895" algn="r">
              <a:lnSpc>
                <a:spcPct val="174500"/>
              </a:lnSpc>
            </a:pPr>
            <a:r>
              <a:rPr sz="1100" spc="-30" dirty="0">
                <a:solidFill>
                  <a:srgbClr val="535353"/>
                </a:solidFill>
                <a:latin typeface="Microsoft Sans Serif"/>
                <a:cs typeface="Microsoft Sans Serif"/>
              </a:rPr>
              <a:t>R</a:t>
            </a:r>
            <a:r>
              <a:rPr sz="1100" spc="-85" dirty="0">
                <a:solidFill>
                  <a:srgbClr val="535353"/>
                </a:solidFill>
                <a:latin typeface="Microsoft Sans Serif"/>
                <a:cs typeface="Microsoft Sans Serif"/>
              </a:rPr>
              <a:t>e</a:t>
            </a:r>
            <a:r>
              <a:rPr sz="1100" spc="-10" dirty="0">
                <a:solidFill>
                  <a:srgbClr val="535353"/>
                </a:solidFill>
                <a:latin typeface="Microsoft Sans Serif"/>
                <a:cs typeface="Microsoft Sans Serif"/>
              </a:rPr>
              <a:t>t</a:t>
            </a:r>
            <a:r>
              <a:rPr sz="1100" spc="-15" dirty="0">
                <a:solidFill>
                  <a:srgbClr val="535353"/>
                </a:solidFill>
                <a:latin typeface="Microsoft Sans Serif"/>
                <a:cs typeface="Microsoft Sans Serif"/>
              </a:rPr>
              <a:t>a</a:t>
            </a:r>
            <a:r>
              <a:rPr sz="1100" spc="40" dirty="0">
                <a:solidFill>
                  <a:srgbClr val="535353"/>
                </a:solidFill>
                <a:latin typeface="Microsoft Sans Serif"/>
                <a:cs typeface="Microsoft Sans Serif"/>
              </a:rPr>
              <a:t>i</a:t>
            </a:r>
            <a:r>
              <a:rPr sz="1100" spc="25" dirty="0">
                <a:solidFill>
                  <a:srgbClr val="535353"/>
                </a:solidFill>
                <a:latin typeface="Microsoft Sans Serif"/>
                <a:cs typeface="Microsoft Sans Serif"/>
              </a:rPr>
              <a:t>l  </a:t>
            </a:r>
            <a:r>
              <a:rPr sz="1100" spc="10" dirty="0">
                <a:solidFill>
                  <a:srgbClr val="535353"/>
                </a:solidFill>
                <a:latin typeface="Microsoft Sans Serif"/>
                <a:cs typeface="Microsoft Sans Serif"/>
              </a:rPr>
              <a:t>E</a:t>
            </a:r>
            <a:r>
              <a:rPr sz="1100" spc="-70" dirty="0">
                <a:solidFill>
                  <a:srgbClr val="535353"/>
                </a:solidFill>
                <a:latin typeface="Microsoft Sans Serif"/>
                <a:cs typeface="Microsoft Sans Serif"/>
              </a:rPr>
              <a:t>n</a:t>
            </a:r>
            <a:r>
              <a:rPr sz="1100" spc="80" dirty="0">
                <a:solidFill>
                  <a:srgbClr val="535353"/>
                </a:solidFill>
                <a:latin typeface="Microsoft Sans Serif"/>
                <a:cs typeface="Microsoft Sans Serif"/>
              </a:rPr>
              <a:t>g</a:t>
            </a:r>
            <a:r>
              <a:rPr sz="1100" spc="40" dirty="0">
                <a:solidFill>
                  <a:srgbClr val="535353"/>
                </a:solidFill>
                <a:latin typeface="Microsoft Sans Serif"/>
                <a:cs typeface="Microsoft Sans Serif"/>
              </a:rPr>
              <a:t>i</a:t>
            </a:r>
            <a:r>
              <a:rPr sz="1100" spc="-15" dirty="0">
                <a:solidFill>
                  <a:srgbClr val="535353"/>
                </a:solidFill>
                <a:latin typeface="Microsoft Sans Serif"/>
                <a:cs typeface="Microsoft Sans Serif"/>
              </a:rPr>
              <a:t>ne</a:t>
            </a:r>
            <a:r>
              <a:rPr sz="1100" spc="85" dirty="0">
                <a:solidFill>
                  <a:srgbClr val="535353"/>
                </a:solidFill>
                <a:latin typeface="Microsoft Sans Serif"/>
                <a:cs typeface="Microsoft Sans Serif"/>
              </a:rPr>
              <a:t>e</a:t>
            </a:r>
            <a:r>
              <a:rPr sz="1100" spc="25" dirty="0">
                <a:solidFill>
                  <a:srgbClr val="535353"/>
                </a:solidFill>
                <a:latin typeface="Microsoft Sans Serif"/>
                <a:cs typeface="Microsoft Sans Serif"/>
              </a:rPr>
              <a:t>r</a:t>
            </a:r>
            <a:r>
              <a:rPr sz="1100" spc="-60" dirty="0">
                <a:solidFill>
                  <a:srgbClr val="535353"/>
                </a:solidFill>
                <a:latin typeface="Microsoft Sans Serif"/>
                <a:cs typeface="Microsoft Sans Serif"/>
              </a:rPr>
              <a:t>i</a:t>
            </a:r>
            <a:r>
              <a:rPr sz="1100" spc="85" dirty="0">
                <a:solidFill>
                  <a:srgbClr val="535353"/>
                </a:solidFill>
                <a:latin typeface="Microsoft Sans Serif"/>
                <a:cs typeface="Microsoft Sans Serif"/>
              </a:rPr>
              <a:t>n</a:t>
            </a:r>
            <a:r>
              <a:rPr sz="1100" spc="80" dirty="0">
                <a:solidFill>
                  <a:srgbClr val="535353"/>
                </a:solidFill>
                <a:latin typeface="Microsoft Sans Serif"/>
                <a:cs typeface="Microsoft Sans Serif"/>
              </a:rPr>
              <a:t>g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50" name="object 50"/>
          <p:cNvSpPr txBox="1"/>
          <p:nvPr/>
        </p:nvSpPr>
        <p:spPr>
          <a:xfrm>
            <a:off x="6242875" y="4492752"/>
            <a:ext cx="889000" cy="193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spc="55" dirty="0">
                <a:solidFill>
                  <a:srgbClr val="535353"/>
                </a:solidFill>
                <a:latin typeface="Microsoft Sans Serif"/>
                <a:cs typeface="Microsoft Sans Serif"/>
              </a:rPr>
              <a:t>Hospitality/…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51" name="object 51"/>
          <p:cNvSpPr txBox="1"/>
          <p:nvPr/>
        </p:nvSpPr>
        <p:spPr>
          <a:xfrm>
            <a:off x="6592889" y="4785360"/>
            <a:ext cx="534035" cy="193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spc="-20" dirty="0">
                <a:solidFill>
                  <a:srgbClr val="535353"/>
                </a:solidFill>
                <a:latin typeface="Microsoft Sans Serif"/>
                <a:cs typeface="Microsoft Sans Serif"/>
              </a:rPr>
              <a:t>F</a:t>
            </a:r>
            <a:r>
              <a:rPr sz="1100" spc="25" dirty="0">
                <a:solidFill>
                  <a:srgbClr val="535353"/>
                </a:solidFill>
                <a:latin typeface="Microsoft Sans Serif"/>
                <a:cs typeface="Microsoft Sans Serif"/>
              </a:rPr>
              <a:t>o</a:t>
            </a:r>
            <a:r>
              <a:rPr sz="1100" spc="85" dirty="0">
                <a:solidFill>
                  <a:srgbClr val="535353"/>
                </a:solidFill>
                <a:latin typeface="Microsoft Sans Serif"/>
                <a:cs typeface="Microsoft Sans Serif"/>
              </a:rPr>
              <a:t>o</a:t>
            </a:r>
            <a:r>
              <a:rPr sz="1100" spc="80" dirty="0">
                <a:solidFill>
                  <a:srgbClr val="535353"/>
                </a:solidFill>
                <a:latin typeface="Microsoft Sans Serif"/>
                <a:cs typeface="Microsoft Sans Serif"/>
              </a:rPr>
              <a:t>d</a:t>
            </a:r>
            <a:r>
              <a:rPr sz="1100" spc="-110" dirty="0">
                <a:solidFill>
                  <a:srgbClr val="535353"/>
                </a:solidFill>
                <a:latin typeface="Microsoft Sans Serif"/>
                <a:cs typeface="Microsoft Sans Serif"/>
              </a:rPr>
              <a:t>,</a:t>
            </a:r>
            <a:r>
              <a:rPr sz="1100" spc="475" dirty="0">
                <a:solidFill>
                  <a:srgbClr val="535353"/>
                </a:solidFill>
                <a:latin typeface="Microsoft Sans Serif"/>
                <a:cs typeface="Microsoft Sans Serif"/>
              </a:rPr>
              <a:t>…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52" name="object 52"/>
          <p:cNvSpPr txBox="1"/>
          <p:nvPr/>
        </p:nvSpPr>
        <p:spPr>
          <a:xfrm>
            <a:off x="6197284" y="5077967"/>
            <a:ext cx="939800" cy="193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spc="50" dirty="0">
                <a:solidFill>
                  <a:srgbClr val="535353"/>
                </a:solidFill>
                <a:latin typeface="Microsoft Sans Serif"/>
                <a:cs typeface="Microsoft Sans Serif"/>
              </a:rPr>
              <a:t>A</a:t>
            </a:r>
            <a:r>
              <a:rPr sz="1100" spc="-40" dirty="0">
                <a:solidFill>
                  <a:srgbClr val="535353"/>
                </a:solidFill>
                <a:latin typeface="Microsoft Sans Serif"/>
                <a:cs typeface="Microsoft Sans Serif"/>
              </a:rPr>
              <a:t>c</a:t>
            </a:r>
            <a:r>
              <a:rPr sz="1100" spc="45" dirty="0">
                <a:solidFill>
                  <a:srgbClr val="535353"/>
                </a:solidFill>
                <a:latin typeface="Microsoft Sans Serif"/>
                <a:cs typeface="Microsoft Sans Serif"/>
              </a:rPr>
              <a:t>c</a:t>
            </a:r>
            <a:r>
              <a:rPr sz="1100" spc="-15" dirty="0">
                <a:solidFill>
                  <a:srgbClr val="535353"/>
                </a:solidFill>
                <a:latin typeface="Microsoft Sans Serif"/>
                <a:cs typeface="Microsoft Sans Serif"/>
              </a:rPr>
              <a:t>o</a:t>
            </a:r>
            <a:r>
              <a:rPr sz="1100" spc="85" dirty="0">
                <a:solidFill>
                  <a:srgbClr val="535353"/>
                </a:solidFill>
                <a:latin typeface="Microsoft Sans Serif"/>
                <a:cs typeface="Microsoft Sans Serif"/>
              </a:rPr>
              <a:t>u</a:t>
            </a:r>
            <a:r>
              <a:rPr sz="1100" spc="-15" dirty="0">
                <a:solidFill>
                  <a:srgbClr val="535353"/>
                </a:solidFill>
                <a:latin typeface="Microsoft Sans Serif"/>
                <a:cs typeface="Microsoft Sans Serif"/>
              </a:rPr>
              <a:t>n</a:t>
            </a:r>
            <a:r>
              <a:rPr sz="1100" spc="90" dirty="0">
                <a:solidFill>
                  <a:srgbClr val="535353"/>
                </a:solidFill>
                <a:latin typeface="Microsoft Sans Serif"/>
                <a:cs typeface="Microsoft Sans Serif"/>
              </a:rPr>
              <a:t>t</a:t>
            </a:r>
            <a:r>
              <a:rPr sz="1100" spc="-60" dirty="0">
                <a:solidFill>
                  <a:srgbClr val="535353"/>
                </a:solidFill>
                <a:latin typeface="Microsoft Sans Serif"/>
                <a:cs typeface="Microsoft Sans Serif"/>
              </a:rPr>
              <a:t>i</a:t>
            </a:r>
            <a:r>
              <a:rPr sz="1100" spc="85" dirty="0">
                <a:solidFill>
                  <a:srgbClr val="535353"/>
                </a:solidFill>
                <a:latin typeface="Microsoft Sans Serif"/>
                <a:cs typeface="Microsoft Sans Serif"/>
              </a:rPr>
              <a:t>n</a:t>
            </a:r>
            <a:r>
              <a:rPr sz="1100" spc="80" dirty="0">
                <a:solidFill>
                  <a:srgbClr val="535353"/>
                </a:solidFill>
                <a:latin typeface="Microsoft Sans Serif"/>
                <a:cs typeface="Microsoft Sans Serif"/>
              </a:rPr>
              <a:t>g</a:t>
            </a:r>
            <a:r>
              <a:rPr sz="1100" spc="-10" dirty="0">
                <a:solidFill>
                  <a:srgbClr val="535353"/>
                </a:solidFill>
                <a:latin typeface="Microsoft Sans Serif"/>
                <a:cs typeface="Microsoft Sans Serif"/>
              </a:rPr>
              <a:t>,</a:t>
            </a:r>
            <a:r>
              <a:rPr sz="1100" spc="475" dirty="0">
                <a:solidFill>
                  <a:srgbClr val="535353"/>
                </a:solidFill>
                <a:latin typeface="Microsoft Sans Serif"/>
                <a:cs typeface="Microsoft Sans Serif"/>
              </a:rPr>
              <a:t>…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53" name="object 53"/>
          <p:cNvSpPr txBox="1"/>
          <p:nvPr/>
        </p:nvSpPr>
        <p:spPr>
          <a:xfrm>
            <a:off x="6111875" y="5370576"/>
            <a:ext cx="1016000" cy="106807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3189">
              <a:lnSpc>
                <a:spcPct val="100000"/>
              </a:lnSpc>
              <a:spcBef>
                <a:spcPts val="100"/>
              </a:spcBef>
            </a:pPr>
            <a:r>
              <a:rPr sz="1100" spc="25" dirty="0">
                <a:solidFill>
                  <a:srgbClr val="535353"/>
                </a:solidFill>
                <a:latin typeface="Microsoft Sans Serif"/>
                <a:cs typeface="Microsoft Sans Serif"/>
              </a:rPr>
              <a:t>Automotive</a:t>
            </a:r>
            <a:endParaRPr sz="1100">
              <a:latin typeface="Microsoft Sans Serif"/>
              <a:cs typeface="Microsoft Sans Serif"/>
            </a:endParaRPr>
          </a:p>
          <a:p>
            <a:pPr marL="12700" marR="5080" indent="160020">
              <a:lnSpc>
                <a:spcPct val="174500"/>
              </a:lnSpc>
            </a:pPr>
            <a:r>
              <a:rPr sz="1100" spc="5" dirty="0">
                <a:solidFill>
                  <a:srgbClr val="535353"/>
                </a:solidFill>
                <a:latin typeface="Microsoft Sans Serif"/>
                <a:cs typeface="Microsoft Sans Serif"/>
              </a:rPr>
              <a:t>Electronics </a:t>
            </a:r>
            <a:r>
              <a:rPr sz="1100" spc="10" dirty="0">
                <a:solidFill>
                  <a:srgbClr val="535353"/>
                </a:solidFill>
                <a:latin typeface="Microsoft Sans Serif"/>
                <a:cs typeface="Microsoft Sans Serif"/>
              </a:rPr>
              <a:t> </a:t>
            </a:r>
            <a:r>
              <a:rPr sz="1100" spc="-40" dirty="0">
                <a:solidFill>
                  <a:srgbClr val="535353"/>
                </a:solidFill>
                <a:latin typeface="Microsoft Sans Serif"/>
                <a:cs typeface="Microsoft Sans Serif"/>
              </a:rPr>
              <a:t>T</a:t>
            </a:r>
            <a:r>
              <a:rPr sz="1100" spc="-10" dirty="0">
                <a:solidFill>
                  <a:srgbClr val="535353"/>
                </a:solidFill>
                <a:latin typeface="Microsoft Sans Serif"/>
                <a:cs typeface="Microsoft Sans Serif"/>
              </a:rPr>
              <a:t>r</a:t>
            </a:r>
            <a:r>
              <a:rPr sz="1100" spc="-15" dirty="0">
                <a:solidFill>
                  <a:srgbClr val="535353"/>
                </a:solidFill>
                <a:latin typeface="Microsoft Sans Serif"/>
                <a:cs typeface="Microsoft Sans Serif"/>
              </a:rPr>
              <a:t>an</a:t>
            </a:r>
            <a:r>
              <a:rPr sz="1100" spc="-55" dirty="0">
                <a:solidFill>
                  <a:srgbClr val="535353"/>
                </a:solidFill>
                <a:latin typeface="Microsoft Sans Serif"/>
                <a:cs typeface="Microsoft Sans Serif"/>
              </a:rPr>
              <a:t>s</a:t>
            </a:r>
            <a:r>
              <a:rPr sz="1100" spc="85" dirty="0">
                <a:solidFill>
                  <a:srgbClr val="535353"/>
                </a:solidFill>
                <a:latin typeface="Microsoft Sans Serif"/>
                <a:cs typeface="Microsoft Sans Serif"/>
              </a:rPr>
              <a:t>po</a:t>
            </a:r>
            <a:r>
              <a:rPr sz="1100" spc="25" dirty="0">
                <a:solidFill>
                  <a:srgbClr val="535353"/>
                </a:solidFill>
                <a:latin typeface="Microsoft Sans Serif"/>
                <a:cs typeface="Microsoft Sans Serif"/>
              </a:rPr>
              <a:t>r</a:t>
            </a:r>
            <a:r>
              <a:rPr sz="1100" spc="90" dirty="0">
                <a:solidFill>
                  <a:srgbClr val="535353"/>
                </a:solidFill>
                <a:latin typeface="Microsoft Sans Serif"/>
                <a:cs typeface="Microsoft Sans Serif"/>
              </a:rPr>
              <a:t>t</a:t>
            </a:r>
            <a:r>
              <a:rPr sz="1100" spc="-114" dirty="0">
                <a:solidFill>
                  <a:srgbClr val="535353"/>
                </a:solidFill>
                <a:latin typeface="Microsoft Sans Serif"/>
                <a:cs typeface="Microsoft Sans Serif"/>
              </a:rPr>
              <a:t>a</a:t>
            </a:r>
            <a:r>
              <a:rPr sz="1100" spc="90" dirty="0">
                <a:solidFill>
                  <a:srgbClr val="535353"/>
                </a:solidFill>
                <a:latin typeface="Microsoft Sans Serif"/>
                <a:cs typeface="Microsoft Sans Serif"/>
              </a:rPr>
              <a:t>t</a:t>
            </a:r>
            <a:r>
              <a:rPr sz="1100" spc="40" dirty="0">
                <a:solidFill>
                  <a:srgbClr val="535353"/>
                </a:solidFill>
                <a:latin typeface="Microsoft Sans Serif"/>
                <a:cs typeface="Microsoft Sans Serif"/>
              </a:rPr>
              <a:t>i</a:t>
            </a:r>
            <a:r>
              <a:rPr sz="1100" spc="-15" dirty="0">
                <a:solidFill>
                  <a:srgbClr val="535353"/>
                </a:solidFill>
                <a:latin typeface="Microsoft Sans Serif"/>
                <a:cs typeface="Microsoft Sans Serif"/>
              </a:rPr>
              <a:t>o</a:t>
            </a:r>
            <a:r>
              <a:rPr sz="1100" spc="475" dirty="0">
                <a:solidFill>
                  <a:srgbClr val="535353"/>
                </a:solidFill>
                <a:latin typeface="Microsoft Sans Serif"/>
                <a:cs typeface="Microsoft Sans Serif"/>
              </a:rPr>
              <a:t>…</a:t>
            </a:r>
            <a:endParaRPr sz="1100">
              <a:latin typeface="Microsoft Sans Serif"/>
              <a:cs typeface="Microsoft Sans Serif"/>
            </a:endParaRPr>
          </a:p>
          <a:p>
            <a:pPr marL="315595">
              <a:lnSpc>
                <a:spcPct val="100000"/>
              </a:lnSpc>
              <a:spcBef>
                <a:spcPts val="960"/>
              </a:spcBef>
            </a:pPr>
            <a:r>
              <a:rPr sz="1100" spc="30" dirty="0">
                <a:solidFill>
                  <a:srgbClr val="535353"/>
                </a:solidFill>
                <a:latin typeface="Microsoft Sans Serif"/>
                <a:cs typeface="Microsoft Sans Serif"/>
              </a:rPr>
              <a:t>Business…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54" name="object 54"/>
          <p:cNvSpPr txBox="1"/>
          <p:nvPr/>
        </p:nvSpPr>
        <p:spPr>
          <a:xfrm>
            <a:off x="7099648" y="1705864"/>
            <a:ext cx="231775" cy="2235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spc="55" dirty="0">
                <a:solidFill>
                  <a:srgbClr val="535353"/>
                </a:solidFill>
                <a:latin typeface="Trebuchet MS"/>
                <a:cs typeface="Trebuchet MS"/>
              </a:rPr>
              <a:t>KR</a:t>
            </a:r>
            <a:endParaRPr sz="1300">
              <a:latin typeface="Trebuchet MS"/>
              <a:cs typeface="Trebuchet MS"/>
            </a:endParaRPr>
          </a:p>
        </p:txBody>
      </p:sp>
      <p:grpSp>
        <p:nvGrpSpPr>
          <p:cNvPr id="55" name="object 55"/>
          <p:cNvGrpSpPr/>
          <p:nvPr/>
        </p:nvGrpSpPr>
        <p:grpSpPr>
          <a:xfrm>
            <a:off x="9463588" y="2125248"/>
            <a:ext cx="805180" cy="4387850"/>
            <a:chOff x="9463588" y="2125248"/>
            <a:chExt cx="805180" cy="4387850"/>
          </a:xfrm>
        </p:grpSpPr>
        <p:sp>
          <p:nvSpPr>
            <p:cNvPr id="56" name="object 56"/>
            <p:cNvSpPr/>
            <p:nvPr/>
          </p:nvSpPr>
          <p:spPr>
            <a:xfrm>
              <a:off x="9468346" y="2218943"/>
              <a:ext cx="800735" cy="4200525"/>
            </a:xfrm>
            <a:custGeom>
              <a:avLst/>
              <a:gdLst/>
              <a:ahLst/>
              <a:cxnLst/>
              <a:rect l="l" t="t" r="r" b="b"/>
              <a:pathLst>
                <a:path w="800734" h="4200525">
                  <a:moveTo>
                    <a:pt x="181622" y="4096512"/>
                  </a:moveTo>
                  <a:lnTo>
                    <a:pt x="0" y="4096512"/>
                  </a:lnTo>
                  <a:lnTo>
                    <a:pt x="0" y="4200144"/>
                  </a:lnTo>
                  <a:lnTo>
                    <a:pt x="181622" y="4200144"/>
                  </a:lnTo>
                  <a:lnTo>
                    <a:pt x="181622" y="4096512"/>
                  </a:lnTo>
                  <a:close/>
                </a:path>
                <a:path w="800734" h="4200525">
                  <a:moveTo>
                    <a:pt x="193814" y="3803904"/>
                  </a:moveTo>
                  <a:lnTo>
                    <a:pt x="0" y="3803904"/>
                  </a:lnTo>
                  <a:lnTo>
                    <a:pt x="0" y="3907536"/>
                  </a:lnTo>
                  <a:lnTo>
                    <a:pt x="193814" y="3907536"/>
                  </a:lnTo>
                  <a:lnTo>
                    <a:pt x="193814" y="3803904"/>
                  </a:lnTo>
                  <a:close/>
                </a:path>
                <a:path w="800734" h="4200525">
                  <a:moveTo>
                    <a:pt x="199910" y="3511296"/>
                  </a:moveTo>
                  <a:lnTo>
                    <a:pt x="0" y="3511296"/>
                  </a:lnTo>
                  <a:lnTo>
                    <a:pt x="0" y="3614928"/>
                  </a:lnTo>
                  <a:lnTo>
                    <a:pt x="199910" y="3614928"/>
                  </a:lnTo>
                  <a:lnTo>
                    <a:pt x="199910" y="3511296"/>
                  </a:lnTo>
                  <a:close/>
                </a:path>
                <a:path w="800734" h="4200525">
                  <a:moveTo>
                    <a:pt x="227342" y="3218688"/>
                  </a:moveTo>
                  <a:lnTo>
                    <a:pt x="0" y="3218688"/>
                  </a:lnTo>
                  <a:lnTo>
                    <a:pt x="0" y="3322320"/>
                  </a:lnTo>
                  <a:lnTo>
                    <a:pt x="227342" y="3322320"/>
                  </a:lnTo>
                  <a:lnTo>
                    <a:pt x="227342" y="3218688"/>
                  </a:lnTo>
                  <a:close/>
                </a:path>
                <a:path w="800734" h="4200525">
                  <a:moveTo>
                    <a:pt x="233438" y="2926080"/>
                  </a:moveTo>
                  <a:lnTo>
                    <a:pt x="0" y="2926080"/>
                  </a:lnTo>
                  <a:lnTo>
                    <a:pt x="0" y="3029712"/>
                  </a:lnTo>
                  <a:lnTo>
                    <a:pt x="233438" y="3029712"/>
                  </a:lnTo>
                  <a:lnTo>
                    <a:pt x="233438" y="2926080"/>
                  </a:lnTo>
                  <a:close/>
                </a:path>
                <a:path w="800734" h="4200525">
                  <a:moveTo>
                    <a:pt x="248678" y="2633472"/>
                  </a:moveTo>
                  <a:lnTo>
                    <a:pt x="0" y="2633472"/>
                  </a:lnTo>
                  <a:lnTo>
                    <a:pt x="0" y="2737104"/>
                  </a:lnTo>
                  <a:lnTo>
                    <a:pt x="248678" y="2737104"/>
                  </a:lnTo>
                  <a:lnTo>
                    <a:pt x="248678" y="2633472"/>
                  </a:lnTo>
                  <a:close/>
                </a:path>
                <a:path w="800734" h="4200525">
                  <a:moveTo>
                    <a:pt x="282206" y="2340864"/>
                  </a:moveTo>
                  <a:lnTo>
                    <a:pt x="0" y="2340864"/>
                  </a:lnTo>
                  <a:lnTo>
                    <a:pt x="0" y="2444496"/>
                  </a:lnTo>
                  <a:lnTo>
                    <a:pt x="282206" y="2444496"/>
                  </a:lnTo>
                  <a:lnTo>
                    <a:pt x="282206" y="2340864"/>
                  </a:lnTo>
                  <a:close/>
                </a:path>
                <a:path w="800734" h="4200525">
                  <a:moveTo>
                    <a:pt x="297446" y="2048256"/>
                  </a:moveTo>
                  <a:lnTo>
                    <a:pt x="0" y="2048256"/>
                  </a:lnTo>
                  <a:lnTo>
                    <a:pt x="0" y="2151888"/>
                  </a:lnTo>
                  <a:lnTo>
                    <a:pt x="297446" y="2151888"/>
                  </a:lnTo>
                  <a:lnTo>
                    <a:pt x="297446" y="2048256"/>
                  </a:lnTo>
                  <a:close/>
                </a:path>
                <a:path w="800734" h="4200525">
                  <a:moveTo>
                    <a:pt x="315734" y="1755648"/>
                  </a:moveTo>
                  <a:lnTo>
                    <a:pt x="0" y="1755648"/>
                  </a:lnTo>
                  <a:lnTo>
                    <a:pt x="0" y="1859280"/>
                  </a:lnTo>
                  <a:lnTo>
                    <a:pt x="315734" y="1859280"/>
                  </a:lnTo>
                  <a:lnTo>
                    <a:pt x="315734" y="1755648"/>
                  </a:lnTo>
                  <a:close/>
                </a:path>
                <a:path w="800734" h="4200525">
                  <a:moveTo>
                    <a:pt x="398030" y="1463040"/>
                  </a:moveTo>
                  <a:lnTo>
                    <a:pt x="0" y="1463040"/>
                  </a:lnTo>
                  <a:lnTo>
                    <a:pt x="0" y="1566672"/>
                  </a:lnTo>
                  <a:lnTo>
                    <a:pt x="398030" y="1566672"/>
                  </a:lnTo>
                  <a:lnTo>
                    <a:pt x="398030" y="1463040"/>
                  </a:lnTo>
                  <a:close/>
                </a:path>
                <a:path w="800734" h="4200525">
                  <a:moveTo>
                    <a:pt x="465086" y="1170432"/>
                  </a:moveTo>
                  <a:lnTo>
                    <a:pt x="0" y="1170432"/>
                  </a:lnTo>
                  <a:lnTo>
                    <a:pt x="0" y="1274064"/>
                  </a:lnTo>
                  <a:lnTo>
                    <a:pt x="465086" y="1274064"/>
                  </a:lnTo>
                  <a:lnTo>
                    <a:pt x="465086" y="1170432"/>
                  </a:lnTo>
                  <a:close/>
                </a:path>
                <a:path w="800734" h="4200525">
                  <a:moveTo>
                    <a:pt x="513854" y="877824"/>
                  </a:moveTo>
                  <a:lnTo>
                    <a:pt x="0" y="877824"/>
                  </a:lnTo>
                  <a:lnTo>
                    <a:pt x="0" y="981456"/>
                  </a:lnTo>
                  <a:lnTo>
                    <a:pt x="513854" y="981456"/>
                  </a:lnTo>
                  <a:lnTo>
                    <a:pt x="513854" y="877824"/>
                  </a:lnTo>
                  <a:close/>
                </a:path>
                <a:path w="800734" h="4200525">
                  <a:moveTo>
                    <a:pt x="565670" y="585216"/>
                  </a:moveTo>
                  <a:lnTo>
                    <a:pt x="0" y="585216"/>
                  </a:lnTo>
                  <a:lnTo>
                    <a:pt x="0" y="688848"/>
                  </a:lnTo>
                  <a:lnTo>
                    <a:pt x="565670" y="688848"/>
                  </a:lnTo>
                  <a:lnTo>
                    <a:pt x="565670" y="585216"/>
                  </a:lnTo>
                  <a:close/>
                </a:path>
                <a:path w="800734" h="4200525">
                  <a:moveTo>
                    <a:pt x="699782" y="292608"/>
                  </a:moveTo>
                  <a:lnTo>
                    <a:pt x="0" y="292608"/>
                  </a:lnTo>
                  <a:lnTo>
                    <a:pt x="0" y="396240"/>
                  </a:lnTo>
                  <a:lnTo>
                    <a:pt x="699782" y="396240"/>
                  </a:lnTo>
                  <a:lnTo>
                    <a:pt x="699782" y="292608"/>
                  </a:lnTo>
                  <a:close/>
                </a:path>
                <a:path w="800734" h="4200525">
                  <a:moveTo>
                    <a:pt x="800366" y="0"/>
                  </a:moveTo>
                  <a:lnTo>
                    <a:pt x="0" y="0"/>
                  </a:lnTo>
                  <a:lnTo>
                    <a:pt x="0" y="103632"/>
                  </a:lnTo>
                  <a:lnTo>
                    <a:pt x="800366" y="103632"/>
                  </a:lnTo>
                  <a:lnTo>
                    <a:pt x="800366" y="0"/>
                  </a:lnTo>
                  <a:close/>
                </a:path>
              </a:pathLst>
            </a:custGeom>
            <a:solidFill>
              <a:srgbClr val="8ACA3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7" name="object 57"/>
            <p:cNvSpPr/>
            <p:nvPr/>
          </p:nvSpPr>
          <p:spPr>
            <a:xfrm>
              <a:off x="9468350" y="2125248"/>
              <a:ext cx="0" cy="4387850"/>
            </a:xfrm>
            <a:custGeom>
              <a:avLst/>
              <a:gdLst/>
              <a:ahLst/>
              <a:cxnLst/>
              <a:rect l="l" t="t" r="r" b="b"/>
              <a:pathLst>
                <a:path h="4387850">
                  <a:moveTo>
                    <a:pt x="0" y="0"/>
                  </a:moveTo>
                  <a:lnTo>
                    <a:pt x="1" y="4387468"/>
                  </a:lnTo>
                </a:path>
              </a:pathLst>
            </a:custGeom>
            <a:ln w="9525">
              <a:solidFill>
                <a:srgbClr val="E2E2E2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8" name="object 58"/>
          <p:cNvSpPr txBox="1"/>
          <p:nvPr/>
        </p:nvSpPr>
        <p:spPr>
          <a:xfrm>
            <a:off x="10266342" y="2164079"/>
            <a:ext cx="368300" cy="4857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11760">
              <a:lnSpc>
                <a:spcPct val="100000"/>
              </a:lnSpc>
              <a:spcBef>
                <a:spcPts val="100"/>
              </a:spcBef>
            </a:pPr>
            <a:r>
              <a:rPr sz="1100" spc="25" dirty="0">
                <a:solidFill>
                  <a:srgbClr val="535353"/>
                </a:solidFill>
                <a:latin typeface="Microsoft Sans Serif"/>
                <a:cs typeface="Microsoft Sans Serif"/>
              </a:rPr>
              <a:t>377</a:t>
            </a:r>
            <a:endParaRPr sz="1100">
              <a:latin typeface="Microsoft Sans Serif"/>
              <a:cs typeface="Microsoft Sans Serif"/>
            </a:endParaRPr>
          </a:p>
          <a:p>
            <a:pPr marL="12700">
              <a:lnSpc>
                <a:spcPct val="100000"/>
              </a:lnSpc>
              <a:spcBef>
                <a:spcPts val="985"/>
              </a:spcBef>
            </a:pPr>
            <a:r>
              <a:rPr sz="1100" spc="25" dirty="0">
                <a:solidFill>
                  <a:srgbClr val="535353"/>
                </a:solidFill>
                <a:latin typeface="Microsoft Sans Serif"/>
                <a:cs typeface="Microsoft Sans Serif"/>
              </a:rPr>
              <a:t>330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59" name="object 59"/>
          <p:cNvSpPr txBox="1"/>
          <p:nvPr/>
        </p:nvSpPr>
        <p:spPr>
          <a:xfrm>
            <a:off x="10033152" y="2749296"/>
            <a:ext cx="368300" cy="77851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11760">
              <a:lnSpc>
                <a:spcPct val="100000"/>
              </a:lnSpc>
              <a:spcBef>
                <a:spcPts val="100"/>
              </a:spcBef>
            </a:pPr>
            <a:r>
              <a:rPr sz="1100" spc="25" dirty="0">
                <a:solidFill>
                  <a:srgbClr val="535353"/>
                </a:solidFill>
                <a:latin typeface="Microsoft Sans Serif"/>
                <a:cs typeface="Microsoft Sans Serif"/>
              </a:rPr>
              <a:t>267</a:t>
            </a:r>
            <a:endParaRPr sz="1100">
              <a:latin typeface="Microsoft Sans Serif"/>
              <a:cs typeface="Microsoft Sans Serif"/>
            </a:endParaRPr>
          </a:p>
          <a:p>
            <a:pPr marL="60960">
              <a:lnSpc>
                <a:spcPct val="100000"/>
              </a:lnSpc>
              <a:spcBef>
                <a:spcPts val="980"/>
              </a:spcBef>
            </a:pPr>
            <a:r>
              <a:rPr sz="1100" spc="25" dirty="0">
                <a:solidFill>
                  <a:srgbClr val="535353"/>
                </a:solidFill>
                <a:latin typeface="Microsoft Sans Serif"/>
                <a:cs typeface="Microsoft Sans Serif"/>
              </a:rPr>
              <a:t>243</a:t>
            </a:r>
            <a:endParaRPr sz="1100">
              <a:latin typeface="Microsoft Sans Serif"/>
              <a:cs typeface="Microsoft Sans Serif"/>
            </a:endParaRPr>
          </a:p>
          <a:p>
            <a:pPr marL="12700">
              <a:lnSpc>
                <a:spcPct val="100000"/>
              </a:lnSpc>
              <a:spcBef>
                <a:spcPts val="985"/>
              </a:spcBef>
            </a:pPr>
            <a:r>
              <a:rPr sz="1100" spc="25" dirty="0">
                <a:solidFill>
                  <a:srgbClr val="535353"/>
                </a:solidFill>
                <a:latin typeface="Microsoft Sans Serif"/>
                <a:cs typeface="Microsoft Sans Serif"/>
              </a:rPr>
              <a:t>220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60" name="object 60"/>
          <p:cNvSpPr txBox="1"/>
          <p:nvPr/>
        </p:nvSpPr>
        <p:spPr>
          <a:xfrm>
            <a:off x="9865681" y="3627120"/>
            <a:ext cx="368300" cy="77851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11760">
              <a:lnSpc>
                <a:spcPct val="100000"/>
              </a:lnSpc>
              <a:spcBef>
                <a:spcPts val="100"/>
              </a:spcBef>
            </a:pPr>
            <a:r>
              <a:rPr sz="1100" spc="25" dirty="0">
                <a:solidFill>
                  <a:srgbClr val="535353"/>
                </a:solidFill>
                <a:latin typeface="Microsoft Sans Serif"/>
                <a:cs typeface="Microsoft Sans Serif"/>
              </a:rPr>
              <a:t>188</a:t>
            </a:r>
            <a:endParaRPr sz="1100">
              <a:latin typeface="Microsoft Sans Serif"/>
              <a:cs typeface="Microsoft Sans Serif"/>
            </a:endParaRPr>
          </a:p>
          <a:p>
            <a:pPr marL="29209">
              <a:lnSpc>
                <a:spcPct val="100000"/>
              </a:lnSpc>
              <a:spcBef>
                <a:spcPts val="980"/>
              </a:spcBef>
            </a:pPr>
            <a:r>
              <a:rPr sz="1100" spc="25" dirty="0">
                <a:solidFill>
                  <a:srgbClr val="535353"/>
                </a:solidFill>
                <a:latin typeface="Microsoft Sans Serif"/>
                <a:cs typeface="Microsoft Sans Serif"/>
              </a:rPr>
              <a:t>149</a:t>
            </a:r>
            <a:endParaRPr sz="1100">
              <a:latin typeface="Microsoft Sans Serif"/>
              <a:cs typeface="Microsoft Sans Serif"/>
            </a:endParaRPr>
          </a:p>
          <a:p>
            <a:pPr marL="12700">
              <a:lnSpc>
                <a:spcPct val="100000"/>
              </a:lnSpc>
              <a:spcBef>
                <a:spcPts val="985"/>
              </a:spcBef>
            </a:pPr>
            <a:r>
              <a:rPr sz="1100" spc="25" dirty="0">
                <a:solidFill>
                  <a:srgbClr val="535353"/>
                </a:solidFill>
                <a:latin typeface="Microsoft Sans Serif"/>
                <a:cs typeface="Microsoft Sans Serif"/>
              </a:rPr>
              <a:t>141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61" name="object 61"/>
          <p:cNvSpPr txBox="1"/>
          <p:nvPr/>
        </p:nvSpPr>
        <p:spPr>
          <a:xfrm>
            <a:off x="9799963" y="4501896"/>
            <a:ext cx="317500" cy="77851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60960">
              <a:lnSpc>
                <a:spcPct val="100000"/>
              </a:lnSpc>
              <a:spcBef>
                <a:spcPts val="100"/>
              </a:spcBef>
            </a:pPr>
            <a:r>
              <a:rPr sz="1100" spc="25" dirty="0">
                <a:solidFill>
                  <a:srgbClr val="535353"/>
                </a:solidFill>
                <a:latin typeface="Microsoft Sans Serif"/>
                <a:cs typeface="Microsoft Sans Serif"/>
              </a:rPr>
              <a:t>133</a:t>
            </a:r>
            <a:endParaRPr sz="1100">
              <a:latin typeface="Microsoft Sans Serif"/>
              <a:cs typeface="Microsoft Sans Serif"/>
            </a:endParaRPr>
          </a:p>
          <a:p>
            <a:pPr marL="29209">
              <a:lnSpc>
                <a:spcPct val="100000"/>
              </a:lnSpc>
              <a:spcBef>
                <a:spcPts val="985"/>
              </a:spcBef>
            </a:pPr>
            <a:r>
              <a:rPr sz="1100" spc="25" dirty="0">
                <a:solidFill>
                  <a:srgbClr val="535353"/>
                </a:solidFill>
                <a:latin typeface="Microsoft Sans Serif"/>
                <a:cs typeface="Microsoft Sans Serif"/>
              </a:rPr>
              <a:t>118</a:t>
            </a:r>
            <a:endParaRPr sz="1100">
              <a:latin typeface="Microsoft Sans Serif"/>
              <a:cs typeface="Microsoft Sans Serif"/>
            </a:endParaRPr>
          </a:p>
          <a:p>
            <a:pPr marL="12700">
              <a:lnSpc>
                <a:spcPct val="100000"/>
              </a:lnSpc>
              <a:spcBef>
                <a:spcPts val="980"/>
              </a:spcBef>
            </a:pPr>
            <a:r>
              <a:rPr sz="1100" spc="25" dirty="0">
                <a:solidFill>
                  <a:srgbClr val="535353"/>
                </a:solidFill>
                <a:latin typeface="Microsoft Sans Serif"/>
                <a:cs typeface="Microsoft Sans Serif"/>
              </a:rPr>
              <a:t>110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62" name="object 62"/>
          <p:cNvSpPr txBox="1"/>
          <p:nvPr/>
        </p:nvSpPr>
        <p:spPr>
          <a:xfrm>
            <a:off x="9759685" y="5379720"/>
            <a:ext cx="302895" cy="77851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46355">
              <a:lnSpc>
                <a:spcPct val="100000"/>
              </a:lnSpc>
              <a:spcBef>
                <a:spcPts val="100"/>
              </a:spcBef>
            </a:pPr>
            <a:r>
              <a:rPr sz="1100" spc="25" dirty="0">
                <a:solidFill>
                  <a:srgbClr val="535353"/>
                </a:solidFill>
                <a:latin typeface="Microsoft Sans Serif"/>
                <a:cs typeface="Microsoft Sans Serif"/>
              </a:rPr>
              <a:t>107</a:t>
            </a:r>
            <a:endParaRPr sz="1100">
              <a:latin typeface="Microsoft Sans Serif"/>
              <a:cs typeface="Microsoft Sans Serif"/>
            </a:endParaRPr>
          </a:p>
          <a:p>
            <a:pPr marL="19050">
              <a:lnSpc>
                <a:spcPct val="100000"/>
              </a:lnSpc>
              <a:spcBef>
                <a:spcPts val="985"/>
              </a:spcBef>
            </a:pPr>
            <a:r>
              <a:rPr sz="1100" spc="25" dirty="0">
                <a:solidFill>
                  <a:srgbClr val="535353"/>
                </a:solidFill>
                <a:latin typeface="Microsoft Sans Serif"/>
                <a:cs typeface="Microsoft Sans Serif"/>
              </a:rPr>
              <a:t>94</a:t>
            </a:r>
            <a:endParaRPr sz="1100">
              <a:latin typeface="Microsoft Sans Serif"/>
              <a:cs typeface="Microsoft Sans Serif"/>
            </a:endParaRPr>
          </a:p>
          <a:p>
            <a:pPr marL="12700">
              <a:lnSpc>
                <a:spcPct val="100000"/>
              </a:lnSpc>
              <a:spcBef>
                <a:spcPts val="980"/>
              </a:spcBef>
            </a:pPr>
            <a:r>
              <a:rPr sz="1100" spc="25" dirty="0">
                <a:solidFill>
                  <a:srgbClr val="535353"/>
                </a:solidFill>
                <a:latin typeface="Microsoft Sans Serif"/>
                <a:cs typeface="Microsoft Sans Serif"/>
              </a:rPr>
              <a:t>91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63" name="object 63"/>
          <p:cNvSpPr txBox="1"/>
          <p:nvPr/>
        </p:nvSpPr>
        <p:spPr>
          <a:xfrm>
            <a:off x="9749086" y="6257544"/>
            <a:ext cx="187960" cy="193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spc="25" dirty="0">
                <a:solidFill>
                  <a:srgbClr val="535353"/>
                </a:solidFill>
                <a:latin typeface="Microsoft Sans Serif"/>
                <a:cs typeface="Microsoft Sans Serif"/>
              </a:rPr>
              <a:t>86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64" name="object 64"/>
          <p:cNvSpPr txBox="1"/>
          <p:nvPr/>
        </p:nvSpPr>
        <p:spPr>
          <a:xfrm>
            <a:off x="8556688" y="2151888"/>
            <a:ext cx="930275" cy="193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spc="45" dirty="0">
                <a:solidFill>
                  <a:srgbClr val="535353"/>
                </a:solidFill>
                <a:latin typeface="Microsoft Sans Serif"/>
                <a:cs typeface="Microsoft Sans Serif"/>
              </a:rPr>
              <a:t>M</a:t>
            </a:r>
            <a:r>
              <a:rPr sz="1100" spc="20" dirty="0">
                <a:solidFill>
                  <a:srgbClr val="535353"/>
                </a:solidFill>
                <a:latin typeface="Microsoft Sans Serif"/>
                <a:cs typeface="Microsoft Sans Serif"/>
              </a:rPr>
              <a:t>a</a:t>
            </a:r>
            <a:r>
              <a:rPr sz="1100" spc="-15" dirty="0">
                <a:solidFill>
                  <a:srgbClr val="535353"/>
                </a:solidFill>
                <a:latin typeface="Microsoft Sans Serif"/>
                <a:cs typeface="Microsoft Sans Serif"/>
              </a:rPr>
              <a:t>nu</a:t>
            </a:r>
            <a:r>
              <a:rPr sz="1100" spc="85" dirty="0">
                <a:solidFill>
                  <a:srgbClr val="535353"/>
                </a:solidFill>
                <a:latin typeface="Microsoft Sans Serif"/>
                <a:cs typeface="Microsoft Sans Serif"/>
              </a:rPr>
              <a:t>f</a:t>
            </a:r>
            <a:r>
              <a:rPr sz="1100" spc="-15" dirty="0">
                <a:solidFill>
                  <a:srgbClr val="535353"/>
                </a:solidFill>
                <a:latin typeface="Microsoft Sans Serif"/>
                <a:cs typeface="Microsoft Sans Serif"/>
              </a:rPr>
              <a:t>a</a:t>
            </a:r>
            <a:r>
              <a:rPr sz="1100" spc="-55" dirty="0">
                <a:solidFill>
                  <a:srgbClr val="535353"/>
                </a:solidFill>
                <a:latin typeface="Microsoft Sans Serif"/>
                <a:cs typeface="Microsoft Sans Serif"/>
              </a:rPr>
              <a:t>c</a:t>
            </a:r>
            <a:r>
              <a:rPr sz="1100" spc="90" dirty="0">
                <a:solidFill>
                  <a:srgbClr val="535353"/>
                </a:solidFill>
                <a:latin typeface="Microsoft Sans Serif"/>
                <a:cs typeface="Microsoft Sans Serif"/>
              </a:rPr>
              <a:t>t</a:t>
            </a:r>
            <a:r>
              <a:rPr sz="1100" spc="-15" dirty="0">
                <a:solidFill>
                  <a:srgbClr val="535353"/>
                </a:solidFill>
                <a:latin typeface="Microsoft Sans Serif"/>
                <a:cs typeface="Microsoft Sans Serif"/>
              </a:rPr>
              <a:t>u</a:t>
            </a:r>
            <a:r>
              <a:rPr sz="1100" spc="25" dirty="0">
                <a:solidFill>
                  <a:srgbClr val="535353"/>
                </a:solidFill>
                <a:latin typeface="Microsoft Sans Serif"/>
                <a:cs typeface="Microsoft Sans Serif"/>
              </a:rPr>
              <a:t>r</a:t>
            </a:r>
            <a:r>
              <a:rPr sz="1100" spc="275" dirty="0">
                <a:solidFill>
                  <a:srgbClr val="535353"/>
                </a:solidFill>
                <a:latin typeface="Microsoft Sans Serif"/>
                <a:cs typeface="Microsoft Sans Serif"/>
              </a:rPr>
              <a:t>i…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65" name="object 65"/>
          <p:cNvSpPr txBox="1"/>
          <p:nvPr/>
        </p:nvSpPr>
        <p:spPr>
          <a:xfrm>
            <a:off x="8575676" y="2444496"/>
            <a:ext cx="902335" cy="193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spc="60" dirty="0">
                <a:solidFill>
                  <a:srgbClr val="535353"/>
                </a:solidFill>
                <a:latin typeface="Microsoft Sans Serif"/>
                <a:cs typeface="Microsoft Sans Serif"/>
              </a:rPr>
              <a:t>Information…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66" name="object 66"/>
          <p:cNvSpPr txBox="1"/>
          <p:nvPr/>
        </p:nvSpPr>
        <p:spPr>
          <a:xfrm>
            <a:off x="8493316" y="2737103"/>
            <a:ext cx="979169" cy="4857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53670">
              <a:lnSpc>
                <a:spcPct val="100000"/>
              </a:lnSpc>
              <a:spcBef>
                <a:spcPts val="100"/>
              </a:spcBef>
            </a:pPr>
            <a:r>
              <a:rPr sz="1100" spc="45" dirty="0">
                <a:solidFill>
                  <a:srgbClr val="535353"/>
                </a:solidFill>
                <a:latin typeface="Microsoft Sans Serif"/>
                <a:cs typeface="Microsoft Sans Serif"/>
              </a:rPr>
              <a:t>Education,…</a:t>
            </a:r>
            <a:endParaRPr sz="1100">
              <a:latin typeface="Microsoft Sans Serif"/>
              <a:cs typeface="Microsoft Sans Serif"/>
            </a:endParaRPr>
          </a:p>
          <a:p>
            <a:pPr marL="12700">
              <a:lnSpc>
                <a:spcPct val="100000"/>
              </a:lnSpc>
              <a:spcBef>
                <a:spcPts val="985"/>
              </a:spcBef>
            </a:pPr>
            <a:r>
              <a:rPr sz="1100" spc="15" dirty="0">
                <a:solidFill>
                  <a:srgbClr val="535353"/>
                </a:solidFill>
                <a:latin typeface="Microsoft Sans Serif"/>
                <a:cs typeface="Microsoft Sans Serif"/>
              </a:rPr>
              <a:t>Construction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67" name="object 67"/>
          <p:cNvSpPr txBox="1"/>
          <p:nvPr/>
        </p:nvSpPr>
        <p:spPr>
          <a:xfrm>
            <a:off x="8741791" y="3322320"/>
            <a:ext cx="736600" cy="193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spc="70" dirty="0">
                <a:solidFill>
                  <a:srgbClr val="535353"/>
                </a:solidFill>
                <a:latin typeface="Microsoft Sans Serif"/>
                <a:cs typeface="Microsoft Sans Serif"/>
              </a:rPr>
              <a:t>Banking/…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68" name="object 68"/>
          <p:cNvSpPr txBox="1"/>
          <p:nvPr/>
        </p:nvSpPr>
        <p:spPr>
          <a:xfrm>
            <a:off x="8531100" y="3614928"/>
            <a:ext cx="812165" cy="77851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R="10160" algn="r">
              <a:lnSpc>
                <a:spcPct val="100000"/>
              </a:lnSpc>
              <a:spcBef>
                <a:spcPts val="100"/>
              </a:spcBef>
            </a:pPr>
            <a:r>
              <a:rPr sz="1100" spc="5" dirty="0">
                <a:solidFill>
                  <a:srgbClr val="535353"/>
                </a:solidFill>
                <a:latin typeface="Microsoft Sans Serif"/>
                <a:cs typeface="Microsoft Sans Serif"/>
              </a:rPr>
              <a:t>Healthcare</a:t>
            </a:r>
            <a:endParaRPr sz="1100">
              <a:latin typeface="Microsoft Sans Serif"/>
              <a:cs typeface="Microsoft Sans Serif"/>
            </a:endParaRPr>
          </a:p>
          <a:p>
            <a:pPr marL="12700" marR="5080" indent="429895" algn="r">
              <a:lnSpc>
                <a:spcPct val="174500"/>
              </a:lnSpc>
            </a:pPr>
            <a:r>
              <a:rPr sz="1100" spc="-30" dirty="0">
                <a:solidFill>
                  <a:srgbClr val="535353"/>
                </a:solidFill>
                <a:latin typeface="Microsoft Sans Serif"/>
                <a:cs typeface="Microsoft Sans Serif"/>
              </a:rPr>
              <a:t>R</a:t>
            </a:r>
            <a:r>
              <a:rPr sz="1100" spc="-85" dirty="0">
                <a:solidFill>
                  <a:srgbClr val="535353"/>
                </a:solidFill>
                <a:latin typeface="Microsoft Sans Serif"/>
                <a:cs typeface="Microsoft Sans Serif"/>
              </a:rPr>
              <a:t>e</a:t>
            </a:r>
            <a:r>
              <a:rPr sz="1100" spc="-10" dirty="0">
                <a:solidFill>
                  <a:srgbClr val="535353"/>
                </a:solidFill>
                <a:latin typeface="Microsoft Sans Serif"/>
                <a:cs typeface="Microsoft Sans Serif"/>
              </a:rPr>
              <a:t>t</a:t>
            </a:r>
            <a:r>
              <a:rPr sz="1100" spc="-15" dirty="0">
                <a:solidFill>
                  <a:srgbClr val="535353"/>
                </a:solidFill>
                <a:latin typeface="Microsoft Sans Serif"/>
                <a:cs typeface="Microsoft Sans Serif"/>
              </a:rPr>
              <a:t>a</a:t>
            </a:r>
            <a:r>
              <a:rPr sz="1100" spc="40" dirty="0">
                <a:solidFill>
                  <a:srgbClr val="535353"/>
                </a:solidFill>
                <a:latin typeface="Microsoft Sans Serif"/>
                <a:cs typeface="Microsoft Sans Serif"/>
              </a:rPr>
              <a:t>i</a:t>
            </a:r>
            <a:r>
              <a:rPr sz="1100" spc="25" dirty="0">
                <a:solidFill>
                  <a:srgbClr val="535353"/>
                </a:solidFill>
                <a:latin typeface="Microsoft Sans Serif"/>
                <a:cs typeface="Microsoft Sans Serif"/>
              </a:rPr>
              <a:t>l  </a:t>
            </a:r>
            <a:r>
              <a:rPr sz="1100" spc="10" dirty="0">
                <a:solidFill>
                  <a:srgbClr val="535353"/>
                </a:solidFill>
                <a:latin typeface="Microsoft Sans Serif"/>
                <a:cs typeface="Microsoft Sans Serif"/>
              </a:rPr>
              <a:t>E</a:t>
            </a:r>
            <a:r>
              <a:rPr sz="1100" spc="-70" dirty="0">
                <a:solidFill>
                  <a:srgbClr val="535353"/>
                </a:solidFill>
                <a:latin typeface="Microsoft Sans Serif"/>
                <a:cs typeface="Microsoft Sans Serif"/>
              </a:rPr>
              <a:t>n</a:t>
            </a:r>
            <a:r>
              <a:rPr sz="1100" spc="80" dirty="0">
                <a:solidFill>
                  <a:srgbClr val="535353"/>
                </a:solidFill>
                <a:latin typeface="Microsoft Sans Serif"/>
                <a:cs typeface="Microsoft Sans Serif"/>
              </a:rPr>
              <a:t>g</a:t>
            </a:r>
            <a:r>
              <a:rPr sz="1100" spc="40" dirty="0">
                <a:solidFill>
                  <a:srgbClr val="535353"/>
                </a:solidFill>
                <a:latin typeface="Microsoft Sans Serif"/>
                <a:cs typeface="Microsoft Sans Serif"/>
              </a:rPr>
              <a:t>i</a:t>
            </a:r>
            <a:r>
              <a:rPr sz="1100" spc="-15" dirty="0">
                <a:solidFill>
                  <a:srgbClr val="535353"/>
                </a:solidFill>
                <a:latin typeface="Microsoft Sans Serif"/>
                <a:cs typeface="Microsoft Sans Serif"/>
              </a:rPr>
              <a:t>ne</a:t>
            </a:r>
            <a:r>
              <a:rPr sz="1100" spc="85" dirty="0">
                <a:solidFill>
                  <a:srgbClr val="535353"/>
                </a:solidFill>
                <a:latin typeface="Microsoft Sans Serif"/>
                <a:cs typeface="Microsoft Sans Serif"/>
              </a:rPr>
              <a:t>e</a:t>
            </a:r>
            <a:r>
              <a:rPr sz="1100" spc="25" dirty="0">
                <a:solidFill>
                  <a:srgbClr val="535353"/>
                </a:solidFill>
                <a:latin typeface="Microsoft Sans Serif"/>
                <a:cs typeface="Microsoft Sans Serif"/>
              </a:rPr>
              <a:t>r</a:t>
            </a:r>
            <a:r>
              <a:rPr sz="1100" spc="-60" dirty="0">
                <a:solidFill>
                  <a:srgbClr val="535353"/>
                </a:solidFill>
                <a:latin typeface="Microsoft Sans Serif"/>
                <a:cs typeface="Microsoft Sans Serif"/>
              </a:rPr>
              <a:t>i</a:t>
            </a:r>
            <a:r>
              <a:rPr sz="1100" spc="85" dirty="0">
                <a:solidFill>
                  <a:srgbClr val="535353"/>
                </a:solidFill>
                <a:latin typeface="Microsoft Sans Serif"/>
                <a:cs typeface="Microsoft Sans Serif"/>
              </a:rPr>
              <a:t>n</a:t>
            </a:r>
            <a:r>
              <a:rPr sz="1100" spc="80" dirty="0">
                <a:solidFill>
                  <a:srgbClr val="535353"/>
                </a:solidFill>
                <a:latin typeface="Microsoft Sans Serif"/>
                <a:cs typeface="Microsoft Sans Serif"/>
              </a:rPr>
              <a:t>g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69" name="object 69"/>
          <p:cNvSpPr txBox="1"/>
          <p:nvPr/>
        </p:nvSpPr>
        <p:spPr>
          <a:xfrm>
            <a:off x="8589200" y="4492752"/>
            <a:ext cx="889000" cy="193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spc="55" dirty="0">
                <a:solidFill>
                  <a:srgbClr val="535353"/>
                </a:solidFill>
                <a:latin typeface="Microsoft Sans Serif"/>
                <a:cs typeface="Microsoft Sans Serif"/>
              </a:rPr>
              <a:t>Hospitality/…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70" name="object 70"/>
          <p:cNvSpPr txBox="1"/>
          <p:nvPr/>
        </p:nvSpPr>
        <p:spPr>
          <a:xfrm>
            <a:off x="8939214" y="4785360"/>
            <a:ext cx="534035" cy="193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spc="-20" dirty="0">
                <a:solidFill>
                  <a:srgbClr val="535353"/>
                </a:solidFill>
                <a:latin typeface="Microsoft Sans Serif"/>
                <a:cs typeface="Microsoft Sans Serif"/>
              </a:rPr>
              <a:t>F</a:t>
            </a:r>
            <a:r>
              <a:rPr sz="1100" spc="25" dirty="0">
                <a:solidFill>
                  <a:srgbClr val="535353"/>
                </a:solidFill>
                <a:latin typeface="Microsoft Sans Serif"/>
                <a:cs typeface="Microsoft Sans Serif"/>
              </a:rPr>
              <a:t>o</a:t>
            </a:r>
            <a:r>
              <a:rPr sz="1100" spc="85" dirty="0">
                <a:solidFill>
                  <a:srgbClr val="535353"/>
                </a:solidFill>
                <a:latin typeface="Microsoft Sans Serif"/>
                <a:cs typeface="Microsoft Sans Serif"/>
              </a:rPr>
              <a:t>o</a:t>
            </a:r>
            <a:r>
              <a:rPr sz="1100" spc="80" dirty="0">
                <a:solidFill>
                  <a:srgbClr val="535353"/>
                </a:solidFill>
                <a:latin typeface="Microsoft Sans Serif"/>
                <a:cs typeface="Microsoft Sans Serif"/>
              </a:rPr>
              <a:t>d</a:t>
            </a:r>
            <a:r>
              <a:rPr sz="1100" spc="-110" dirty="0">
                <a:solidFill>
                  <a:srgbClr val="535353"/>
                </a:solidFill>
                <a:latin typeface="Microsoft Sans Serif"/>
                <a:cs typeface="Microsoft Sans Serif"/>
              </a:rPr>
              <a:t>,</a:t>
            </a:r>
            <a:r>
              <a:rPr sz="1100" spc="475" dirty="0">
                <a:solidFill>
                  <a:srgbClr val="535353"/>
                </a:solidFill>
                <a:latin typeface="Microsoft Sans Serif"/>
                <a:cs typeface="Microsoft Sans Serif"/>
              </a:rPr>
              <a:t>…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71" name="object 71"/>
          <p:cNvSpPr txBox="1"/>
          <p:nvPr/>
        </p:nvSpPr>
        <p:spPr>
          <a:xfrm>
            <a:off x="8543610" y="5077967"/>
            <a:ext cx="939800" cy="193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spc="50" dirty="0">
                <a:solidFill>
                  <a:srgbClr val="535353"/>
                </a:solidFill>
                <a:latin typeface="Microsoft Sans Serif"/>
                <a:cs typeface="Microsoft Sans Serif"/>
              </a:rPr>
              <a:t>A</a:t>
            </a:r>
            <a:r>
              <a:rPr sz="1100" spc="-40" dirty="0">
                <a:solidFill>
                  <a:srgbClr val="535353"/>
                </a:solidFill>
                <a:latin typeface="Microsoft Sans Serif"/>
                <a:cs typeface="Microsoft Sans Serif"/>
              </a:rPr>
              <a:t>c</a:t>
            </a:r>
            <a:r>
              <a:rPr sz="1100" spc="45" dirty="0">
                <a:solidFill>
                  <a:srgbClr val="535353"/>
                </a:solidFill>
                <a:latin typeface="Microsoft Sans Serif"/>
                <a:cs typeface="Microsoft Sans Serif"/>
              </a:rPr>
              <a:t>c</a:t>
            </a:r>
            <a:r>
              <a:rPr sz="1100" spc="-15" dirty="0">
                <a:solidFill>
                  <a:srgbClr val="535353"/>
                </a:solidFill>
                <a:latin typeface="Microsoft Sans Serif"/>
                <a:cs typeface="Microsoft Sans Serif"/>
              </a:rPr>
              <a:t>o</a:t>
            </a:r>
            <a:r>
              <a:rPr sz="1100" spc="85" dirty="0">
                <a:solidFill>
                  <a:srgbClr val="535353"/>
                </a:solidFill>
                <a:latin typeface="Microsoft Sans Serif"/>
                <a:cs typeface="Microsoft Sans Serif"/>
              </a:rPr>
              <a:t>u</a:t>
            </a:r>
            <a:r>
              <a:rPr sz="1100" spc="-15" dirty="0">
                <a:solidFill>
                  <a:srgbClr val="535353"/>
                </a:solidFill>
                <a:latin typeface="Microsoft Sans Serif"/>
                <a:cs typeface="Microsoft Sans Serif"/>
              </a:rPr>
              <a:t>n</a:t>
            </a:r>
            <a:r>
              <a:rPr sz="1100" spc="90" dirty="0">
                <a:solidFill>
                  <a:srgbClr val="535353"/>
                </a:solidFill>
                <a:latin typeface="Microsoft Sans Serif"/>
                <a:cs typeface="Microsoft Sans Serif"/>
              </a:rPr>
              <a:t>t</a:t>
            </a:r>
            <a:r>
              <a:rPr sz="1100" spc="-60" dirty="0">
                <a:solidFill>
                  <a:srgbClr val="535353"/>
                </a:solidFill>
                <a:latin typeface="Microsoft Sans Serif"/>
                <a:cs typeface="Microsoft Sans Serif"/>
              </a:rPr>
              <a:t>i</a:t>
            </a:r>
            <a:r>
              <a:rPr sz="1100" spc="85" dirty="0">
                <a:solidFill>
                  <a:srgbClr val="535353"/>
                </a:solidFill>
                <a:latin typeface="Microsoft Sans Serif"/>
                <a:cs typeface="Microsoft Sans Serif"/>
              </a:rPr>
              <a:t>n</a:t>
            </a:r>
            <a:r>
              <a:rPr sz="1100" spc="80" dirty="0">
                <a:solidFill>
                  <a:srgbClr val="535353"/>
                </a:solidFill>
                <a:latin typeface="Microsoft Sans Serif"/>
                <a:cs typeface="Microsoft Sans Serif"/>
              </a:rPr>
              <a:t>g</a:t>
            </a:r>
            <a:r>
              <a:rPr sz="1100" spc="-10" dirty="0">
                <a:solidFill>
                  <a:srgbClr val="535353"/>
                </a:solidFill>
                <a:latin typeface="Microsoft Sans Serif"/>
                <a:cs typeface="Microsoft Sans Serif"/>
              </a:rPr>
              <a:t>,</a:t>
            </a:r>
            <a:r>
              <a:rPr sz="1100" spc="475" dirty="0">
                <a:solidFill>
                  <a:srgbClr val="535353"/>
                </a:solidFill>
                <a:latin typeface="Microsoft Sans Serif"/>
                <a:cs typeface="Microsoft Sans Serif"/>
              </a:rPr>
              <a:t>…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72" name="object 72"/>
          <p:cNvSpPr txBox="1"/>
          <p:nvPr/>
        </p:nvSpPr>
        <p:spPr>
          <a:xfrm>
            <a:off x="8569135" y="5370576"/>
            <a:ext cx="771525" cy="4857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spc="25" dirty="0">
                <a:solidFill>
                  <a:srgbClr val="535353"/>
                </a:solidFill>
                <a:latin typeface="Microsoft Sans Serif"/>
                <a:cs typeface="Microsoft Sans Serif"/>
              </a:rPr>
              <a:t>Automotive</a:t>
            </a:r>
            <a:endParaRPr sz="1100">
              <a:latin typeface="Microsoft Sans Serif"/>
              <a:cs typeface="Microsoft Sans Serif"/>
            </a:endParaRPr>
          </a:p>
          <a:p>
            <a:pPr marL="61594">
              <a:lnSpc>
                <a:spcPct val="100000"/>
              </a:lnSpc>
              <a:spcBef>
                <a:spcPts val="985"/>
              </a:spcBef>
            </a:pPr>
            <a:r>
              <a:rPr sz="1100" spc="-40" dirty="0">
                <a:solidFill>
                  <a:srgbClr val="535353"/>
                </a:solidFill>
                <a:latin typeface="Microsoft Sans Serif"/>
                <a:cs typeface="Microsoft Sans Serif"/>
              </a:rPr>
              <a:t>E</a:t>
            </a:r>
            <a:r>
              <a:rPr sz="1100" spc="-55" dirty="0">
                <a:solidFill>
                  <a:srgbClr val="535353"/>
                </a:solidFill>
                <a:latin typeface="Microsoft Sans Serif"/>
                <a:cs typeface="Microsoft Sans Serif"/>
              </a:rPr>
              <a:t>l</a:t>
            </a:r>
            <a:r>
              <a:rPr sz="1100" spc="85" dirty="0">
                <a:solidFill>
                  <a:srgbClr val="535353"/>
                </a:solidFill>
                <a:latin typeface="Microsoft Sans Serif"/>
                <a:cs typeface="Microsoft Sans Serif"/>
              </a:rPr>
              <a:t>e</a:t>
            </a:r>
            <a:r>
              <a:rPr sz="1100" spc="-55" dirty="0">
                <a:solidFill>
                  <a:srgbClr val="535353"/>
                </a:solidFill>
                <a:latin typeface="Microsoft Sans Serif"/>
                <a:cs typeface="Microsoft Sans Serif"/>
              </a:rPr>
              <a:t>c</a:t>
            </a:r>
            <a:r>
              <a:rPr sz="1100" spc="90" dirty="0">
                <a:solidFill>
                  <a:srgbClr val="535353"/>
                </a:solidFill>
                <a:latin typeface="Microsoft Sans Serif"/>
                <a:cs typeface="Microsoft Sans Serif"/>
              </a:rPr>
              <a:t>t</a:t>
            </a:r>
            <a:r>
              <a:rPr sz="1100" spc="25" dirty="0">
                <a:solidFill>
                  <a:srgbClr val="535353"/>
                </a:solidFill>
                <a:latin typeface="Microsoft Sans Serif"/>
                <a:cs typeface="Microsoft Sans Serif"/>
              </a:rPr>
              <a:t>r</a:t>
            </a:r>
            <a:r>
              <a:rPr sz="1100" spc="-15" dirty="0">
                <a:solidFill>
                  <a:srgbClr val="535353"/>
                </a:solidFill>
                <a:latin typeface="Microsoft Sans Serif"/>
                <a:cs typeface="Microsoft Sans Serif"/>
              </a:rPr>
              <a:t>o</a:t>
            </a:r>
            <a:r>
              <a:rPr sz="1100" spc="85" dirty="0">
                <a:solidFill>
                  <a:srgbClr val="535353"/>
                </a:solidFill>
                <a:latin typeface="Microsoft Sans Serif"/>
                <a:cs typeface="Microsoft Sans Serif"/>
              </a:rPr>
              <a:t>n</a:t>
            </a:r>
            <a:r>
              <a:rPr sz="1100" spc="-60" dirty="0">
                <a:solidFill>
                  <a:srgbClr val="535353"/>
                </a:solidFill>
                <a:latin typeface="Microsoft Sans Serif"/>
                <a:cs typeface="Microsoft Sans Serif"/>
              </a:rPr>
              <a:t>i</a:t>
            </a:r>
            <a:r>
              <a:rPr sz="1100" spc="45" dirty="0">
                <a:solidFill>
                  <a:srgbClr val="535353"/>
                </a:solidFill>
                <a:latin typeface="Microsoft Sans Serif"/>
                <a:cs typeface="Microsoft Sans Serif"/>
              </a:rPr>
              <a:t>c</a:t>
            </a:r>
            <a:r>
              <a:rPr sz="1100" spc="-65" dirty="0">
                <a:solidFill>
                  <a:srgbClr val="535353"/>
                </a:solidFill>
                <a:latin typeface="Microsoft Sans Serif"/>
                <a:cs typeface="Microsoft Sans Serif"/>
              </a:rPr>
              <a:t>s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73" name="object 73"/>
          <p:cNvSpPr txBox="1"/>
          <p:nvPr/>
        </p:nvSpPr>
        <p:spPr>
          <a:xfrm>
            <a:off x="8543543" y="5955791"/>
            <a:ext cx="939800" cy="193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spc="50" dirty="0">
                <a:solidFill>
                  <a:srgbClr val="535353"/>
                </a:solidFill>
                <a:latin typeface="Microsoft Sans Serif"/>
                <a:cs typeface="Microsoft Sans Serif"/>
              </a:rPr>
              <a:t>Transportati…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74" name="object 74"/>
          <p:cNvSpPr txBox="1"/>
          <p:nvPr/>
        </p:nvSpPr>
        <p:spPr>
          <a:xfrm>
            <a:off x="8761603" y="6248400"/>
            <a:ext cx="711200" cy="193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spc="30" dirty="0">
                <a:solidFill>
                  <a:srgbClr val="535353"/>
                </a:solidFill>
                <a:latin typeface="Microsoft Sans Serif"/>
                <a:cs typeface="Microsoft Sans Serif"/>
              </a:rPr>
              <a:t>Business…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75" name="object 75"/>
          <p:cNvSpPr txBox="1"/>
          <p:nvPr/>
        </p:nvSpPr>
        <p:spPr>
          <a:xfrm>
            <a:off x="9463816" y="1705864"/>
            <a:ext cx="243204" cy="2235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spc="65" dirty="0">
                <a:solidFill>
                  <a:srgbClr val="535353"/>
                </a:solidFill>
                <a:latin typeface="Trebuchet MS"/>
                <a:cs typeface="Trebuchet MS"/>
              </a:rPr>
              <a:t>PH</a:t>
            </a:r>
            <a:endParaRPr sz="130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836233" y="2100072"/>
            <a:ext cx="1166495" cy="106680"/>
          </a:xfrm>
          <a:custGeom>
            <a:avLst/>
            <a:gdLst/>
            <a:ahLst/>
            <a:cxnLst/>
            <a:rect l="l" t="t" r="r" b="b"/>
            <a:pathLst>
              <a:path w="1166495" h="106680">
                <a:moveTo>
                  <a:pt x="1166046" y="0"/>
                </a:moveTo>
                <a:lnTo>
                  <a:pt x="0" y="0"/>
                </a:lnTo>
                <a:lnTo>
                  <a:pt x="0" y="106679"/>
                </a:lnTo>
                <a:lnTo>
                  <a:pt x="1166046" y="106679"/>
                </a:lnTo>
                <a:lnTo>
                  <a:pt x="1166046" y="0"/>
                </a:lnTo>
                <a:close/>
              </a:path>
            </a:pathLst>
          </a:custGeom>
          <a:solidFill>
            <a:srgbClr val="BDB2F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1836233" y="2401823"/>
            <a:ext cx="690880" cy="106680"/>
          </a:xfrm>
          <a:custGeom>
            <a:avLst/>
            <a:gdLst/>
            <a:ahLst/>
            <a:cxnLst/>
            <a:rect l="l" t="t" r="r" b="b"/>
            <a:pathLst>
              <a:path w="690880" h="106680">
                <a:moveTo>
                  <a:pt x="690558" y="0"/>
                </a:moveTo>
                <a:lnTo>
                  <a:pt x="0" y="0"/>
                </a:lnTo>
                <a:lnTo>
                  <a:pt x="0" y="106679"/>
                </a:lnTo>
                <a:lnTo>
                  <a:pt x="690558" y="106679"/>
                </a:lnTo>
                <a:lnTo>
                  <a:pt x="690558" y="0"/>
                </a:lnTo>
                <a:close/>
              </a:path>
            </a:pathLst>
          </a:custGeom>
          <a:solidFill>
            <a:srgbClr val="BDB2F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1836233" y="2703576"/>
            <a:ext cx="489584" cy="106680"/>
          </a:xfrm>
          <a:custGeom>
            <a:avLst/>
            <a:gdLst/>
            <a:ahLst/>
            <a:cxnLst/>
            <a:rect l="l" t="t" r="r" b="b"/>
            <a:pathLst>
              <a:path w="489585" h="106680">
                <a:moveTo>
                  <a:pt x="489390" y="0"/>
                </a:moveTo>
                <a:lnTo>
                  <a:pt x="0" y="0"/>
                </a:lnTo>
                <a:lnTo>
                  <a:pt x="0" y="106679"/>
                </a:lnTo>
                <a:lnTo>
                  <a:pt x="489390" y="106679"/>
                </a:lnTo>
                <a:lnTo>
                  <a:pt x="489390" y="0"/>
                </a:lnTo>
                <a:close/>
              </a:path>
            </a:pathLst>
          </a:custGeom>
          <a:solidFill>
            <a:srgbClr val="BDB2F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1836233" y="3005327"/>
            <a:ext cx="486409" cy="106680"/>
          </a:xfrm>
          <a:custGeom>
            <a:avLst/>
            <a:gdLst/>
            <a:ahLst/>
            <a:cxnLst/>
            <a:rect l="l" t="t" r="r" b="b"/>
            <a:pathLst>
              <a:path w="486410" h="106680">
                <a:moveTo>
                  <a:pt x="486342" y="0"/>
                </a:moveTo>
                <a:lnTo>
                  <a:pt x="0" y="0"/>
                </a:lnTo>
                <a:lnTo>
                  <a:pt x="0" y="106680"/>
                </a:lnTo>
                <a:lnTo>
                  <a:pt x="486342" y="106680"/>
                </a:lnTo>
                <a:lnTo>
                  <a:pt x="486342" y="0"/>
                </a:lnTo>
                <a:close/>
              </a:path>
            </a:pathLst>
          </a:custGeom>
          <a:solidFill>
            <a:srgbClr val="BDB2F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1836233" y="3307079"/>
            <a:ext cx="87630" cy="106680"/>
          </a:xfrm>
          <a:custGeom>
            <a:avLst/>
            <a:gdLst/>
            <a:ahLst/>
            <a:cxnLst/>
            <a:rect l="l" t="t" r="r" b="b"/>
            <a:pathLst>
              <a:path w="87630" h="106679">
                <a:moveTo>
                  <a:pt x="87054" y="0"/>
                </a:moveTo>
                <a:lnTo>
                  <a:pt x="0" y="0"/>
                </a:lnTo>
                <a:lnTo>
                  <a:pt x="0" y="106680"/>
                </a:lnTo>
                <a:lnTo>
                  <a:pt x="87054" y="106680"/>
                </a:lnTo>
                <a:lnTo>
                  <a:pt x="87054" y="0"/>
                </a:lnTo>
                <a:close/>
              </a:path>
            </a:pathLst>
          </a:custGeom>
          <a:solidFill>
            <a:srgbClr val="BDB2F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1836233" y="3608832"/>
            <a:ext cx="84455" cy="106680"/>
          </a:xfrm>
          <a:custGeom>
            <a:avLst/>
            <a:gdLst/>
            <a:ahLst/>
            <a:cxnLst/>
            <a:rect l="l" t="t" r="r" b="b"/>
            <a:pathLst>
              <a:path w="84455" h="106679">
                <a:moveTo>
                  <a:pt x="84006" y="0"/>
                </a:moveTo>
                <a:lnTo>
                  <a:pt x="0" y="0"/>
                </a:lnTo>
                <a:lnTo>
                  <a:pt x="0" y="106680"/>
                </a:lnTo>
                <a:lnTo>
                  <a:pt x="84006" y="106680"/>
                </a:lnTo>
                <a:lnTo>
                  <a:pt x="84006" y="0"/>
                </a:lnTo>
                <a:close/>
              </a:path>
            </a:pathLst>
          </a:custGeom>
          <a:solidFill>
            <a:srgbClr val="BDB2F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1836233" y="3910584"/>
            <a:ext cx="62865" cy="106680"/>
          </a:xfrm>
          <a:custGeom>
            <a:avLst/>
            <a:gdLst/>
            <a:ahLst/>
            <a:cxnLst/>
            <a:rect l="l" t="t" r="r" b="b"/>
            <a:pathLst>
              <a:path w="62864" h="106679">
                <a:moveTo>
                  <a:pt x="62670" y="0"/>
                </a:moveTo>
                <a:lnTo>
                  <a:pt x="0" y="0"/>
                </a:lnTo>
                <a:lnTo>
                  <a:pt x="0" y="106680"/>
                </a:lnTo>
                <a:lnTo>
                  <a:pt x="62670" y="106680"/>
                </a:lnTo>
                <a:lnTo>
                  <a:pt x="62670" y="0"/>
                </a:lnTo>
                <a:close/>
              </a:path>
            </a:pathLst>
          </a:custGeom>
          <a:solidFill>
            <a:srgbClr val="BDB2F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1836233" y="4212335"/>
            <a:ext cx="53975" cy="109855"/>
          </a:xfrm>
          <a:custGeom>
            <a:avLst/>
            <a:gdLst/>
            <a:ahLst/>
            <a:cxnLst/>
            <a:rect l="l" t="t" r="r" b="b"/>
            <a:pathLst>
              <a:path w="53975" h="109854">
                <a:moveTo>
                  <a:pt x="53526" y="0"/>
                </a:moveTo>
                <a:lnTo>
                  <a:pt x="0" y="0"/>
                </a:lnTo>
                <a:lnTo>
                  <a:pt x="0" y="109727"/>
                </a:lnTo>
                <a:lnTo>
                  <a:pt x="53526" y="109727"/>
                </a:lnTo>
                <a:lnTo>
                  <a:pt x="53526" y="0"/>
                </a:lnTo>
                <a:close/>
              </a:path>
            </a:pathLst>
          </a:custGeom>
          <a:solidFill>
            <a:srgbClr val="BDB2F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1836233" y="4517135"/>
            <a:ext cx="53975" cy="106680"/>
          </a:xfrm>
          <a:custGeom>
            <a:avLst/>
            <a:gdLst/>
            <a:ahLst/>
            <a:cxnLst/>
            <a:rect l="l" t="t" r="r" b="b"/>
            <a:pathLst>
              <a:path w="53975" h="106679">
                <a:moveTo>
                  <a:pt x="53526" y="0"/>
                </a:moveTo>
                <a:lnTo>
                  <a:pt x="0" y="0"/>
                </a:lnTo>
                <a:lnTo>
                  <a:pt x="0" y="106680"/>
                </a:lnTo>
                <a:lnTo>
                  <a:pt x="53526" y="106680"/>
                </a:lnTo>
                <a:lnTo>
                  <a:pt x="53526" y="0"/>
                </a:lnTo>
                <a:close/>
              </a:path>
            </a:pathLst>
          </a:custGeom>
          <a:solidFill>
            <a:srgbClr val="BDB2F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1836233" y="4818888"/>
            <a:ext cx="47625" cy="106680"/>
          </a:xfrm>
          <a:custGeom>
            <a:avLst/>
            <a:gdLst/>
            <a:ahLst/>
            <a:cxnLst/>
            <a:rect l="l" t="t" r="r" b="b"/>
            <a:pathLst>
              <a:path w="47625" h="106679">
                <a:moveTo>
                  <a:pt x="47430" y="0"/>
                </a:moveTo>
                <a:lnTo>
                  <a:pt x="0" y="0"/>
                </a:lnTo>
                <a:lnTo>
                  <a:pt x="0" y="106680"/>
                </a:lnTo>
                <a:lnTo>
                  <a:pt x="47430" y="106680"/>
                </a:lnTo>
                <a:lnTo>
                  <a:pt x="47430" y="0"/>
                </a:lnTo>
                <a:close/>
              </a:path>
            </a:pathLst>
          </a:custGeom>
          <a:solidFill>
            <a:srgbClr val="BDB2F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1836233" y="5120640"/>
            <a:ext cx="44450" cy="106680"/>
          </a:xfrm>
          <a:custGeom>
            <a:avLst/>
            <a:gdLst/>
            <a:ahLst/>
            <a:cxnLst/>
            <a:rect l="l" t="t" r="r" b="b"/>
            <a:pathLst>
              <a:path w="44450" h="106679">
                <a:moveTo>
                  <a:pt x="44382" y="0"/>
                </a:moveTo>
                <a:lnTo>
                  <a:pt x="0" y="0"/>
                </a:lnTo>
                <a:lnTo>
                  <a:pt x="0" y="106680"/>
                </a:lnTo>
                <a:lnTo>
                  <a:pt x="44382" y="106680"/>
                </a:lnTo>
                <a:lnTo>
                  <a:pt x="44382" y="0"/>
                </a:lnTo>
                <a:close/>
              </a:path>
            </a:pathLst>
          </a:custGeom>
          <a:solidFill>
            <a:srgbClr val="BDB2F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1836233" y="5422391"/>
            <a:ext cx="41910" cy="106680"/>
          </a:xfrm>
          <a:custGeom>
            <a:avLst/>
            <a:gdLst/>
            <a:ahLst/>
            <a:cxnLst/>
            <a:rect l="l" t="t" r="r" b="b"/>
            <a:pathLst>
              <a:path w="41910" h="106679">
                <a:moveTo>
                  <a:pt x="41334" y="0"/>
                </a:moveTo>
                <a:lnTo>
                  <a:pt x="0" y="0"/>
                </a:lnTo>
                <a:lnTo>
                  <a:pt x="0" y="106680"/>
                </a:lnTo>
                <a:lnTo>
                  <a:pt x="41334" y="106680"/>
                </a:lnTo>
                <a:lnTo>
                  <a:pt x="41334" y="0"/>
                </a:lnTo>
                <a:close/>
              </a:path>
            </a:pathLst>
          </a:custGeom>
          <a:solidFill>
            <a:srgbClr val="BDB2F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1836233" y="5724144"/>
            <a:ext cx="35560" cy="106680"/>
          </a:xfrm>
          <a:custGeom>
            <a:avLst/>
            <a:gdLst/>
            <a:ahLst/>
            <a:cxnLst/>
            <a:rect l="l" t="t" r="r" b="b"/>
            <a:pathLst>
              <a:path w="35560" h="106679">
                <a:moveTo>
                  <a:pt x="35238" y="0"/>
                </a:moveTo>
                <a:lnTo>
                  <a:pt x="0" y="0"/>
                </a:lnTo>
                <a:lnTo>
                  <a:pt x="0" y="106679"/>
                </a:lnTo>
                <a:lnTo>
                  <a:pt x="35238" y="106679"/>
                </a:lnTo>
                <a:lnTo>
                  <a:pt x="35238" y="0"/>
                </a:lnTo>
                <a:close/>
              </a:path>
            </a:pathLst>
          </a:custGeom>
          <a:solidFill>
            <a:srgbClr val="BDB2F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1836233" y="6025896"/>
            <a:ext cx="32384" cy="106680"/>
          </a:xfrm>
          <a:custGeom>
            <a:avLst/>
            <a:gdLst/>
            <a:ahLst/>
            <a:cxnLst/>
            <a:rect l="l" t="t" r="r" b="b"/>
            <a:pathLst>
              <a:path w="32385" h="106679">
                <a:moveTo>
                  <a:pt x="32190" y="0"/>
                </a:moveTo>
                <a:lnTo>
                  <a:pt x="0" y="0"/>
                </a:lnTo>
                <a:lnTo>
                  <a:pt x="0" y="106679"/>
                </a:lnTo>
                <a:lnTo>
                  <a:pt x="32190" y="106679"/>
                </a:lnTo>
                <a:lnTo>
                  <a:pt x="32190" y="0"/>
                </a:lnTo>
                <a:close/>
              </a:path>
            </a:pathLst>
          </a:custGeom>
          <a:solidFill>
            <a:srgbClr val="BDB2FA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6" name="object 16"/>
          <p:cNvGrpSpPr/>
          <p:nvPr/>
        </p:nvGrpSpPr>
        <p:grpSpPr>
          <a:xfrm>
            <a:off x="1831470" y="2001777"/>
            <a:ext cx="34290" cy="4531360"/>
            <a:chOff x="1831470" y="2001777"/>
            <a:chExt cx="34290" cy="4531360"/>
          </a:xfrm>
        </p:grpSpPr>
        <p:sp>
          <p:nvSpPr>
            <p:cNvPr id="17" name="object 17"/>
            <p:cNvSpPr/>
            <p:nvPr/>
          </p:nvSpPr>
          <p:spPr>
            <a:xfrm>
              <a:off x="1836233" y="6327647"/>
              <a:ext cx="29209" cy="106680"/>
            </a:xfrm>
            <a:custGeom>
              <a:avLst/>
              <a:gdLst/>
              <a:ahLst/>
              <a:cxnLst/>
              <a:rect l="l" t="t" r="r" b="b"/>
              <a:pathLst>
                <a:path w="29210" h="106679">
                  <a:moveTo>
                    <a:pt x="29142" y="0"/>
                  </a:moveTo>
                  <a:lnTo>
                    <a:pt x="0" y="0"/>
                  </a:lnTo>
                  <a:lnTo>
                    <a:pt x="0" y="106680"/>
                  </a:lnTo>
                  <a:lnTo>
                    <a:pt x="29142" y="106680"/>
                  </a:lnTo>
                  <a:lnTo>
                    <a:pt x="29142" y="0"/>
                  </a:lnTo>
                  <a:close/>
                </a:path>
              </a:pathLst>
            </a:custGeom>
            <a:solidFill>
              <a:srgbClr val="BDB2F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1836233" y="2001777"/>
              <a:ext cx="0" cy="4531360"/>
            </a:xfrm>
            <a:custGeom>
              <a:avLst/>
              <a:gdLst/>
              <a:ahLst/>
              <a:cxnLst/>
              <a:rect l="l" t="t" r="r" b="b"/>
              <a:pathLst>
                <a:path h="4531359">
                  <a:moveTo>
                    <a:pt x="0" y="0"/>
                  </a:moveTo>
                  <a:lnTo>
                    <a:pt x="1" y="4530785"/>
                  </a:lnTo>
                </a:path>
              </a:pathLst>
            </a:custGeom>
            <a:ln w="9525">
              <a:solidFill>
                <a:srgbClr val="E2E2E2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9" name="object 19"/>
          <p:cNvSpPr txBox="1"/>
          <p:nvPr/>
        </p:nvSpPr>
        <p:spPr>
          <a:xfrm>
            <a:off x="3008184" y="2045208"/>
            <a:ext cx="467359" cy="193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spc="15" dirty="0">
                <a:solidFill>
                  <a:srgbClr val="6F6F6F"/>
                </a:solidFill>
                <a:latin typeface="Microsoft Sans Serif"/>
                <a:cs typeface="Microsoft Sans Serif"/>
              </a:rPr>
              <a:t>34,947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2624187" y="2346959"/>
            <a:ext cx="467359" cy="193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spc="15" dirty="0">
                <a:solidFill>
                  <a:srgbClr val="6F6F6F"/>
                </a:solidFill>
                <a:latin typeface="Microsoft Sans Serif"/>
                <a:cs typeface="Microsoft Sans Serif"/>
              </a:rPr>
              <a:t>20,683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2424325" y="2648711"/>
            <a:ext cx="467359" cy="193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spc="15" dirty="0">
                <a:solidFill>
                  <a:srgbClr val="6F6F6F"/>
                </a:solidFill>
                <a:latin typeface="Microsoft Sans Serif"/>
                <a:cs typeface="Microsoft Sans Serif"/>
              </a:rPr>
              <a:t>14,688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2420492" y="2950464"/>
            <a:ext cx="467359" cy="193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spc="15" dirty="0">
                <a:solidFill>
                  <a:srgbClr val="6F6F6F"/>
                </a:solidFill>
                <a:latin typeface="Microsoft Sans Serif"/>
                <a:cs typeface="Microsoft Sans Serif"/>
              </a:rPr>
              <a:t>14,573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352755" y="2033015"/>
            <a:ext cx="1360170" cy="110172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R="5080" algn="r">
              <a:lnSpc>
                <a:spcPct val="100000"/>
              </a:lnSpc>
              <a:spcBef>
                <a:spcPts val="100"/>
              </a:spcBef>
            </a:pPr>
            <a:r>
              <a:rPr sz="1100" spc="10" dirty="0">
                <a:solidFill>
                  <a:srgbClr val="828282"/>
                </a:solidFill>
                <a:latin typeface="Microsoft Sans Serif"/>
                <a:cs typeface="Microsoft Sans Serif"/>
              </a:rPr>
              <a:t>Engineers</a:t>
            </a:r>
            <a:endParaRPr sz="1100">
              <a:latin typeface="Microsoft Sans Serif"/>
              <a:cs typeface="Microsoft Sans Serif"/>
            </a:endParaRPr>
          </a:p>
          <a:p>
            <a:pPr marR="7620" algn="r">
              <a:lnSpc>
                <a:spcPct val="100000"/>
              </a:lnSpc>
              <a:spcBef>
                <a:spcPts val="1080"/>
              </a:spcBef>
            </a:pPr>
            <a:r>
              <a:rPr sz="1100" spc="35" dirty="0">
                <a:solidFill>
                  <a:srgbClr val="828282"/>
                </a:solidFill>
                <a:latin typeface="Microsoft Sans Serif"/>
                <a:cs typeface="Microsoft Sans Serif"/>
              </a:rPr>
              <a:t>C</a:t>
            </a:r>
            <a:r>
              <a:rPr sz="1100" spc="50" dirty="0">
                <a:solidFill>
                  <a:srgbClr val="828282"/>
                </a:solidFill>
                <a:latin typeface="Microsoft Sans Serif"/>
                <a:cs typeface="Microsoft Sans Serif"/>
              </a:rPr>
              <a:t>o</a:t>
            </a:r>
            <a:r>
              <a:rPr sz="1100" spc="-20" dirty="0">
                <a:solidFill>
                  <a:srgbClr val="828282"/>
                </a:solidFill>
                <a:latin typeface="Microsoft Sans Serif"/>
                <a:cs typeface="Microsoft Sans Serif"/>
              </a:rPr>
              <a:t>m</a:t>
            </a:r>
            <a:r>
              <a:rPr sz="1100" spc="85" dirty="0">
                <a:solidFill>
                  <a:srgbClr val="828282"/>
                </a:solidFill>
                <a:latin typeface="Microsoft Sans Serif"/>
                <a:cs typeface="Microsoft Sans Serif"/>
              </a:rPr>
              <a:t>pu</a:t>
            </a:r>
            <a:r>
              <a:rPr sz="1100" spc="-10" dirty="0">
                <a:solidFill>
                  <a:srgbClr val="828282"/>
                </a:solidFill>
                <a:latin typeface="Microsoft Sans Serif"/>
                <a:cs typeface="Microsoft Sans Serif"/>
              </a:rPr>
              <a:t>t</a:t>
            </a:r>
            <a:r>
              <a:rPr sz="1100" spc="85" dirty="0">
                <a:solidFill>
                  <a:srgbClr val="828282"/>
                </a:solidFill>
                <a:latin typeface="Microsoft Sans Serif"/>
                <a:cs typeface="Microsoft Sans Serif"/>
              </a:rPr>
              <a:t>e</a:t>
            </a:r>
            <a:r>
              <a:rPr sz="1100" spc="25" dirty="0">
                <a:solidFill>
                  <a:srgbClr val="828282"/>
                </a:solidFill>
                <a:latin typeface="Microsoft Sans Serif"/>
                <a:cs typeface="Microsoft Sans Serif"/>
              </a:rPr>
              <a:t>r</a:t>
            </a:r>
            <a:r>
              <a:rPr sz="1100" spc="-90" dirty="0">
                <a:solidFill>
                  <a:srgbClr val="828282"/>
                </a:solidFill>
                <a:latin typeface="Microsoft Sans Serif"/>
                <a:cs typeface="Microsoft Sans Serif"/>
              </a:rPr>
              <a:t> </a:t>
            </a:r>
            <a:r>
              <a:rPr sz="1100" spc="-40" dirty="0">
                <a:solidFill>
                  <a:srgbClr val="828282"/>
                </a:solidFill>
                <a:latin typeface="Microsoft Sans Serif"/>
                <a:cs typeface="Microsoft Sans Serif"/>
              </a:rPr>
              <a:t>E</a:t>
            </a:r>
            <a:r>
              <a:rPr sz="1100" spc="-15" dirty="0">
                <a:solidFill>
                  <a:srgbClr val="828282"/>
                </a:solidFill>
                <a:latin typeface="Microsoft Sans Serif"/>
                <a:cs typeface="Microsoft Sans Serif"/>
              </a:rPr>
              <a:t>n</a:t>
            </a:r>
            <a:r>
              <a:rPr sz="1100" spc="80" dirty="0">
                <a:solidFill>
                  <a:srgbClr val="828282"/>
                </a:solidFill>
                <a:latin typeface="Microsoft Sans Serif"/>
                <a:cs typeface="Microsoft Sans Serif"/>
              </a:rPr>
              <a:t>g</a:t>
            </a:r>
            <a:r>
              <a:rPr sz="1100" spc="40" dirty="0">
                <a:solidFill>
                  <a:srgbClr val="828282"/>
                </a:solidFill>
                <a:latin typeface="Microsoft Sans Serif"/>
                <a:cs typeface="Microsoft Sans Serif"/>
              </a:rPr>
              <a:t>i</a:t>
            </a:r>
            <a:r>
              <a:rPr sz="1100" spc="-15" dirty="0">
                <a:solidFill>
                  <a:srgbClr val="828282"/>
                </a:solidFill>
                <a:latin typeface="Microsoft Sans Serif"/>
                <a:cs typeface="Microsoft Sans Serif"/>
              </a:rPr>
              <a:t>ne</a:t>
            </a:r>
            <a:r>
              <a:rPr sz="1100" spc="85" dirty="0">
                <a:solidFill>
                  <a:srgbClr val="828282"/>
                </a:solidFill>
                <a:latin typeface="Microsoft Sans Serif"/>
                <a:cs typeface="Microsoft Sans Serif"/>
              </a:rPr>
              <a:t>e</a:t>
            </a:r>
            <a:r>
              <a:rPr sz="1100" spc="25" dirty="0">
                <a:solidFill>
                  <a:srgbClr val="828282"/>
                </a:solidFill>
                <a:latin typeface="Microsoft Sans Serif"/>
                <a:cs typeface="Microsoft Sans Serif"/>
              </a:rPr>
              <a:t>r</a:t>
            </a:r>
            <a:r>
              <a:rPr sz="1100" spc="-65" dirty="0">
                <a:solidFill>
                  <a:srgbClr val="828282"/>
                </a:solidFill>
                <a:latin typeface="Microsoft Sans Serif"/>
                <a:cs typeface="Microsoft Sans Serif"/>
              </a:rPr>
              <a:t>s</a:t>
            </a:r>
            <a:endParaRPr sz="1100">
              <a:latin typeface="Microsoft Sans Serif"/>
              <a:cs typeface="Microsoft Sans Serif"/>
            </a:endParaRPr>
          </a:p>
          <a:p>
            <a:pPr marL="549910" marR="5715" indent="213360" algn="r">
              <a:lnSpc>
                <a:spcPct val="180000"/>
              </a:lnSpc>
            </a:pPr>
            <a:r>
              <a:rPr sz="1100" spc="-45" dirty="0">
                <a:solidFill>
                  <a:srgbClr val="828282"/>
                </a:solidFill>
                <a:latin typeface="Microsoft Sans Serif"/>
                <a:cs typeface="Microsoft Sans Serif"/>
              </a:rPr>
              <a:t>T</a:t>
            </a:r>
            <a:r>
              <a:rPr sz="1100" spc="55" dirty="0">
                <a:solidFill>
                  <a:srgbClr val="828282"/>
                </a:solidFill>
                <a:latin typeface="Microsoft Sans Serif"/>
                <a:cs typeface="Microsoft Sans Serif"/>
              </a:rPr>
              <a:t>e</a:t>
            </a:r>
            <a:r>
              <a:rPr sz="1100" spc="-114" dirty="0">
                <a:solidFill>
                  <a:srgbClr val="828282"/>
                </a:solidFill>
                <a:latin typeface="Microsoft Sans Serif"/>
                <a:cs typeface="Microsoft Sans Serif"/>
              </a:rPr>
              <a:t>a</a:t>
            </a:r>
            <a:r>
              <a:rPr sz="1100" spc="50" dirty="0">
                <a:solidFill>
                  <a:srgbClr val="828282"/>
                </a:solidFill>
                <a:latin typeface="Microsoft Sans Serif"/>
                <a:cs typeface="Microsoft Sans Serif"/>
              </a:rPr>
              <a:t>c</a:t>
            </a:r>
            <a:r>
              <a:rPr sz="1100" spc="-20" dirty="0">
                <a:solidFill>
                  <a:srgbClr val="828282"/>
                </a:solidFill>
                <a:latin typeface="Microsoft Sans Serif"/>
                <a:cs typeface="Microsoft Sans Serif"/>
              </a:rPr>
              <a:t>h</a:t>
            </a:r>
            <a:r>
              <a:rPr sz="1100" spc="85" dirty="0">
                <a:solidFill>
                  <a:srgbClr val="828282"/>
                </a:solidFill>
                <a:latin typeface="Microsoft Sans Serif"/>
                <a:cs typeface="Microsoft Sans Serif"/>
              </a:rPr>
              <a:t>e</a:t>
            </a:r>
            <a:r>
              <a:rPr sz="1100" spc="25" dirty="0">
                <a:solidFill>
                  <a:srgbClr val="828282"/>
                </a:solidFill>
                <a:latin typeface="Microsoft Sans Serif"/>
                <a:cs typeface="Microsoft Sans Serif"/>
              </a:rPr>
              <a:t>r</a:t>
            </a:r>
            <a:r>
              <a:rPr sz="1100" spc="-45" dirty="0">
                <a:solidFill>
                  <a:srgbClr val="828282"/>
                </a:solidFill>
                <a:latin typeface="Microsoft Sans Serif"/>
                <a:cs typeface="Microsoft Sans Serif"/>
              </a:rPr>
              <a:t>s  </a:t>
            </a:r>
            <a:r>
              <a:rPr sz="1100" spc="50" dirty="0">
                <a:solidFill>
                  <a:srgbClr val="828282"/>
                </a:solidFill>
                <a:latin typeface="Microsoft Sans Serif"/>
                <a:cs typeface="Microsoft Sans Serif"/>
              </a:rPr>
              <a:t>A</a:t>
            </a:r>
            <a:r>
              <a:rPr sz="1100" spc="-40" dirty="0">
                <a:solidFill>
                  <a:srgbClr val="828282"/>
                </a:solidFill>
                <a:latin typeface="Microsoft Sans Serif"/>
                <a:cs typeface="Microsoft Sans Serif"/>
              </a:rPr>
              <a:t>c</a:t>
            </a:r>
            <a:r>
              <a:rPr sz="1100" spc="45" dirty="0">
                <a:solidFill>
                  <a:srgbClr val="828282"/>
                </a:solidFill>
                <a:latin typeface="Microsoft Sans Serif"/>
                <a:cs typeface="Microsoft Sans Serif"/>
              </a:rPr>
              <a:t>c</a:t>
            </a:r>
            <a:r>
              <a:rPr sz="1100" spc="-15" dirty="0">
                <a:solidFill>
                  <a:srgbClr val="828282"/>
                </a:solidFill>
                <a:latin typeface="Microsoft Sans Serif"/>
                <a:cs typeface="Microsoft Sans Serif"/>
              </a:rPr>
              <a:t>o</a:t>
            </a:r>
            <a:r>
              <a:rPr sz="1100" spc="85" dirty="0">
                <a:solidFill>
                  <a:srgbClr val="828282"/>
                </a:solidFill>
                <a:latin typeface="Microsoft Sans Serif"/>
                <a:cs typeface="Microsoft Sans Serif"/>
              </a:rPr>
              <a:t>u</a:t>
            </a:r>
            <a:r>
              <a:rPr sz="1100" spc="-15" dirty="0">
                <a:solidFill>
                  <a:srgbClr val="828282"/>
                </a:solidFill>
                <a:latin typeface="Microsoft Sans Serif"/>
                <a:cs typeface="Microsoft Sans Serif"/>
              </a:rPr>
              <a:t>n</a:t>
            </a:r>
            <a:r>
              <a:rPr sz="1100" spc="90" dirty="0">
                <a:solidFill>
                  <a:srgbClr val="828282"/>
                </a:solidFill>
                <a:latin typeface="Microsoft Sans Serif"/>
                <a:cs typeface="Microsoft Sans Serif"/>
              </a:rPr>
              <a:t>t</a:t>
            </a:r>
            <a:r>
              <a:rPr sz="1100" spc="-15" dirty="0">
                <a:solidFill>
                  <a:srgbClr val="828282"/>
                </a:solidFill>
                <a:latin typeface="Microsoft Sans Serif"/>
                <a:cs typeface="Microsoft Sans Serif"/>
              </a:rPr>
              <a:t>an</a:t>
            </a:r>
            <a:r>
              <a:rPr sz="1100" spc="-10" dirty="0">
                <a:solidFill>
                  <a:srgbClr val="828282"/>
                </a:solidFill>
                <a:latin typeface="Microsoft Sans Serif"/>
                <a:cs typeface="Microsoft Sans Serif"/>
              </a:rPr>
              <a:t>t</a:t>
            </a:r>
            <a:r>
              <a:rPr sz="1100" spc="-65" dirty="0">
                <a:solidFill>
                  <a:srgbClr val="828282"/>
                </a:solidFill>
                <a:latin typeface="Microsoft Sans Serif"/>
                <a:cs typeface="Microsoft Sans Serif"/>
              </a:rPr>
              <a:t>s</a:t>
            </a:r>
            <a:endParaRPr sz="1100">
              <a:latin typeface="Microsoft Sans Serif"/>
              <a:cs typeface="Microsoft Sans Serif"/>
            </a:endParaRPr>
          </a:p>
        </p:txBody>
      </p:sp>
      <p:graphicFrame>
        <p:nvGraphicFramePr>
          <p:cNvPr id="24" name="object 24"/>
          <p:cNvGraphicFramePr>
            <a:graphicFrameLocks noGrp="1"/>
          </p:cNvGraphicFramePr>
          <p:nvPr/>
        </p:nvGraphicFramePr>
        <p:xfrm>
          <a:off x="474674" y="3264915"/>
          <a:ext cx="1951989" cy="230632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368425"/>
                <a:gridCol w="583564"/>
              </a:tblGrid>
              <a:tr h="241719">
                <a:tc>
                  <a:txBody>
                    <a:bodyPr/>
                    <a:lstStyle/>
                    <a:p>
                      <a:pPr marL="27305">
                        <a:lnSpc>
                          <a:spcPts val="1250"/>
                        </a:lnSpc>
                      </a:pPr>
                      <a:r>
                        <a:rPr sz="1100" spc="30" dirty="0">
                          <a:solidFill>
                            <a:srgbClr val="828282"/>
                          </a:solidFill>
                          <a:latin typeface="Microsoft Sans Serif"/>
                          <a:cs typeface="Microsoft Sans Serif"/>
                        </a:rPr>
                        <a:t>Financial/Investme…</a:t>
                      </a:r>
                      <a:endParaRPr sz="11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24130" algn="r">
                        <a:lnSpc>
                          <a:spcPct val="100000"/>
                        </a:lnSpc>
                      </a:pPr>
                      <a:r>
                        <a:rPr sz="1100" spc="15" dirty="0">
                          <a:solidFill>
                            <a:srgbClr val="6F6F6F"/>
                          </a:solidFill>
                          <a:latin typeface="Microsoft Sans Serif"/>
                          <a:cs typeface="Microsoft Sans Serif"/>
                        </a:rPr>
                        <a:t>2,602</a:t>
                      </a:r>
                      <a:endParaRPr sz="11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/>
                </a:tc>
              </a:tr>
              <a:tr h="301752">
                <a:tc>
                  <a:txBody>
                    <a:bodyPr/>
                    <a:lstStyle/>
                    <a:p>
                      <a:pPr marL="307340">
                        <a:lnSpc>
                          <a:spcPct val="100000"/>
                        </a:lnSpc>
                        <a:spcBef>
                          <a:spcPts val="400"/>
                        </a:spcBef>
                      </a:pPr>
                      <a:r>
                        <a:rPr sz="1100" spc="10" dirty="0">
                          <a:solidFill>
                            <a:srgbClr val="828282"/>
                          </a:solidFill>
                          <a:latin typeface="Microsoft Sans Serif"/>
                          <a:cs typeface="Microsoft Sans Serif"/>
                        </a:rPr>
                        <a:t>Entreprenuers</a:t>
                      </a:r>
                      <a:endParaRPr sz="11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50800" marB="0"/>
                </a:tc>
                <a:tc>
                  <a:txBody>
                    <a:bodyPr/>
                    <a:lstStyle/>
                    <a:p>
                      <a:pPr marR="26034" algn="r">
                        <a:lnSpc>
                          <a:spcPct val="100000"/>
                        </a:lnSpc>
                        <a:spcBef>
                          <a:spcPts val="470"/>
                        </a:spcBef>
                      </a:pPr>
                      <a:r>
                        <a:rPr sz="1100" spc="15" dirty="0">
                          <a:solidFill>
                            <a:srgbClr val="6F6F6F"/>
                          </a:solidFill>
                          <a:latin typeface="Microsoft Sans Serif"/>
                          <a:cs typeface="Microsoft Sans Serif"/>
                        </a:rPr>
                        <a:t>2,564</a:t>
                      </a:r>
                      <a:endParaRPr sz="11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59690" marB="0"/>
                </a:tc>
              </a:tr>
              <a:tr h="301752">
                <a:tc>
                  <a:txBody>
                    <a:bodyPr/>
                    <a:lstStyle/>
                    <a:p>
                      <a:pPr marL="700405">
                        <a:lnSpc>
                          <a:spcPct val="100000"/>
                        </a:lnSpc>
                        <a:spcBef>
                          <a:spcPts val="400"/>
                        </a:spcBef>
                      </a:pPr>
                      <a:r>
                        <a:rPr sz="1100" spc="-5" dirty="0">
                          <a:solidFill>
                            <a:srgbClr val="828282"/>
                          </a:solidFill>
                          <a:latin typeface="Microsoft Sans Serif"/>
                          <a:cs typeface="Microsoft Sans Serif"/>
                        </a:rPr>
                        <a:t>Farmers</a:t>
                      </a:r>
                      <a:endParaRPr sz="11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50800" marB="0"/>
                </a:tc>
                <a:tc>
                  <a:txBody>
                    <a:bodyPr/>
                    <a:lstStyle/>
                    <a:p>
                      <a:pPr marL="167005">
                        <a:lnSpc>
                          <a:spcPct val="100000"/>
                        </a:lnSpc>
                        <a:spcBef>
                          <a:spcPts val="470"/>
                        </a:spcBef>
                      </a:pPr>
                      <a:r>
                        <a:rPr sz="1100" spc="15" dirty="0">
                          <a:solidFill>
                            <a:srgbClr val="6F6F6F"/>
                          </a:solidFill>
                          <a:latin typeface="Microsoft Sans Serif"/>
                          <a:cs typeface="Microsoft Sans Serif"/>
                        </a:rPr>
                        <a:t>1,889</a:t>
                      </a:r>
                      <a:endParaRPr sz="11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59690" marB="0"/>
                </a:tc>
              </a:tr>
              <a:tr h="303275">
                <a:tc>
                  <a:txBody>
                    <a:bodyPr/>
                    <a:lstStyle/>
                    <a:p>
                      <a:pPr marL="584835">
                        <a:lnSpc>
                          <a:spcPct val="100000"/>
                        </a:lnSpc>
                        <a:spcBef>
                          <a:spcPts val="400"/>
                        </a:spcBef>
                      </a:pPr>
                      <a:r>
                        <a:rPr sz="1100" spc="10" dirty="0">
                          <a:solidFill>
                            <a:srgbClr val="828282"/>
                          </a:solidFill>
                          <a:latin typeface="Microsoft Sans Serif"/>
                          <a:cs typeface="Microsoft Sans Serif"/>
                        </a:rPr>
                        <a:t>Architects</a:t>
                      </a:r>
                      <a:endParaRPr sz="11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50800" marB="0"/>
                </a:tc>
                <a:tc>
                  <a:txBody>
                    <a:bodyPr/>
                    <a:lstStyle/>
                    <a:p>
                      <a:pPr marL="158750">
                        <a:lnSpc>
                          <a:spcPct val="100000"/>
                        </a:lnSpc>
                        <a:spcBef>
                          <a:spcPts val="495"/>
                        </a:spcBef>
                      </a:pPr>
                      <a:r>
                        <a:rPr sz="1100" spc="15" dirty="0">
                          <a:solidFill>
                            <a:srgbClr val="6F6F6F"/>
                          </a:solidFill>
                          <a:latin typeface="Microsoft Sans Serif"/>
                          <a:cs typeface="Microsoft Sans Serif"/>
                        </a:rPr>
                        <a:t>1,638</a:t>
                      </a:r>
                      <a:endParaRPr sz="11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62865" marB="0"/>
                </a:tc>
              </a:tr>
              <a:tr h="301752">
                <a:tc>
                  <a:txBody>
                    <a:bodyPr/>
                    <a:lstStyle/>
                    <a:p>
                      <a:pPr marL="647065">
                        <a:lnSpc>
                          <a:spcPct val="100000"/>
                        </a:lnSpc>
                        <a:spcBef>
                          <a:spcPts val="385"/>
                        </a:spcBef>
                      </a:pPr>
                      <a:r>
                        <a:rPr sz="1100" spc="10" dirty="0">
                          <a:solidFill>
                            <a:srgbClr val="828282"/>
                          </a:solidFill>
                          <a:latin typeface="Microsoft Sans Serif"/>
                          <a:cs typeface="Microsoft Sans Serif"/>
                        </a:rPr>
                        <a:t>Hoteliers</a:t>
                      </a:r>
                      <a:endParaRPr sz="11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48895" marB="0"/>
                </a:tc>
                <a:tc>
                  <a:txBody>
                    <a:bodyPr/>
                    <a:lstStyle/>
                    <a:p>
                      <a:pPr marL="156210">
                        <a:lnSpc>
                          <a:spcPct val="100000"/>
                        </a:lnSpc>
                        <a:spcBef>
                          <a:spcPts val="484"/>
                        </a:spcBef>
                      </a:pPr>
                      <a:r>
                        <a:rPr sz="1100" spc="15" dirty="0">
                          <a:solidFill>
                            <a:srgbClr val="6F6F6F"/>
                          </a:solidFill>
                          <a:latin typeface="Microsoft Sans Serif"/>
                          <a:cs typeface="Microsoft Sans Serif"/>
                        </a:rPr>
                        <a:t>1,561</a:t>
                      </a:r>
                      <a:endParaRPr sz="11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61594" marB="0"/>
                </a:tc>
              </a:tr>
              <a:tr h="301751">
                <a:tc>
                  <a:txBody>
                    <a:bodyPr/>
                    <a:lstStyle/>
                    <a:p>
                      <a:pPr marL="499745">
                        <a:lnSpc>
                          <a:spcPct val="100000"/>
                        </a:lnSpc>
                        <a:spcBef>
                          <a:spcPts val="385"/>
                        </a:spcBef>
                      </a:pPr>
                      <a:r>
                        <a:rPr sz="1100" dirty="0">
                          <a:solidFill>
                            <a:srgbClr val="828282"/>
                          </a:solidFill>
                          <a:latin typeface="Microsoft Sans Serif"/>
                          <a:cs typeface="Microsoft Sans Serif"/>
                        </a:rPr>
                        <a:t>Electricians</a:t>
                      </a:r>
                      <a:endParaRPr sz="11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48895" marB="0"/>
                </a:tc>
                <a:tc>
                  <a:txBody>
                    <a:bodyPr/>
                    <a:lstStyle/>
                    <a:p>
                      <a:pPr marL="153035">
                        <a:lnSpc>
                          <a:spcPct val="100000"/>
                        </a:lnSpc>
                        <a:spcBef>
                          <a:spcPts val="484"/>
                        </a:spcBef>
                      </a:pPr>
                      <a:r>
                        <a:rPr sz="1100" spc="15" dirty="0">
                          <a:solidFill>
                            <a:srgbClr val="6F6F6F"/>
                          </a:solidFill>
                          <a:latin typeface="Microsoft Sans Serif"/>
                          <a:cs typeface="Microsoft Sans Serif"/>
                        </a:rPr>
                        <a:t>1,465</a:t>
                      </a:r>
                      <a:endParaRPr sz="11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61594" marB="0"/>
                </a:tc>
              </a:tr>
              <a:tr h="303275">
                <a:tc>
                  <a:txBody>
                    <a:bodyPr/>
                    <a:lstStyle/>
                    <a:p>
                      <a:pPr marL="31750">
                        <a:lnSpc>
                          <a:spcPct val="100000"/>
                        </a:lnSpc>
                        <a:spcBef>
                          <a:spcPts val="385"/>
                        </a:spcBef>
                      </a:pPr>
                      <a:r>
                        <a:rPr sz="1100" spc="20" dirty="0">
                          <a:solidFill>
                            <a:srgbClr val="828282"/>
                          </a:solidFill>
                          <a:latin typeface="Microsoft Sans Serif"/>
                          <a:cs typeface="Microsoft Sans Serif"/>
                        </a:rPr>
                        <a:t>Graphic</a:t>
                      </a:r>
                      <a:r>
                        <a:rPr sz="1100" spc="-65" dirty="0">
                          <a:solidFill>
                            <a:srgbClr val="828282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100" spc="10" dirty="0">
                          <a:solidFill>
                            <a:srgbClr val="828282"/>
                          </a:solidFill>
                          <a:latin typeface="Microsoft Sans Serif"/>
                          <a:cs typeface="Microsoft Sans Serif"/>
                        </a:rPr>
                        <a:t>Designers</a:t>
                      </a:r>
                      <a:endParaRPr sz="11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48895" marB="0"/>
                </a:tc>
                <a:tc>
                  <a:txBody>
                    <a:bodyPr/>
                    <a:lstStyle/>
                    <a:p>
                      <a:pPr marL="149225">
                        <a:lnSpc>
                          <a:spcPct val="100000"/>
                        </a:lnSpc>
                        <a:spcBef>
                          <a:spcPts val="484"/>
                        </a:spcBef>
                      </a:pPr>
                      <a:r>
                        <a:rPr sz="1100" spc="15" dirty="0">
                          <a:solidFill>
                            <a:srgbClr val="6F6F6F"/>
                          </a:solidFill>
                          <a:latin typeface="Microsoft Sans Serif"/>
                          <a:cs typeface="Microsoft Sans Serif"/>
                        </a:rPr>
                        <a:t>1,349</a:t>
                      </a:r>
                      <a:endParaRPr sz="11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61594" marB="0"/>
                </a:tc>
              </a:tr>
              <a:tr h="250863">
                <a:tc>
                  <a:txBody>
                    <a:bodyPr/>
                    <a:lstStyle/>
                    <a:p>
                      <a:pPr marL="767715">
                        <a:lnSpc>
                          <a:spcPct val="100000"/>
                        </a:lnSpc>
                        <a:spcBef>
                          <a:spcPts val="400"/>
                        </a:spcBef>
                      </a:pPr>
                      <a:r>
                        <a:rPr sz="1100" spc="10" dirty="0">
                          <a:solidFill>
                            <a:srgbClr val="828282"/>
                          </a:solidFill>
                          <a:latin typeface="Microsoft Sans Serif"/>
                          <a:cs typeface="Microsoft Sans Serif"/>
                        </a:rPr>
                        <a:t>Drivers</a:t>
                      </a:r>
                      <a:endParaRPr sz="11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50800" marB="0"/>
                </a:tc>
                <a:tc>
                  <a:txBody>
                    <a:bodyPr/>
                    <a:lstStyle/>
                    <a:p>
                      <a:pPr marL="144145">
                        <a:lnSpc>
                          <a:spcPct val="100000"/>
                        </a:lnSpc>
                        <a:spcBef>
                          <a:spcPts val="470"/>
                        </a:spcBef>
                      </a:pPr>
                      <a:r>
                        <a:rPr sz="1100" spc="15" dirty="0">
                          <a:solidFill>
                            <a:srgbClr val="6F6F6F"/>
                          </a:solidFill>
                          <a:latin typeface="Microsoft Sans Serif"/>
                          <a:cs typeface="Microsoft Sans Serif"/>
                        </a:rPr>
                        <a:t>1,195</a:t>
                      </a:r>
                      <a:endParaRPr sz="11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59690" marB="0"/>
                </a:tc>
              </a:tr>
            </a:tbl>
          </a:graphicData>
        </a:graphic>
      </p:graphicFrame>
      <p:sp>
        <p:nvSpPr>
          <p:cNvPr id="25" name="object 25"/>
          <p:cNvSpPr txBox="1"/>
          <p:nvPr/>
        </p:nvSpPr>
        <p:spPr>
          <a:xfrm>
            <a:off x="985087" y="5669279"/>
            <a:ext cx="1370330" cy="79692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58419">
              <a:lnSpc>
                <a:spcPct val="100000"/>
              </a:lnSpc>
              <a:spcBef>
                <a:spcPts val="100"/>
              </a:spcBef>
              <a:tabLst>
                <a:tab pos="996315" algn="l"/>
              </a:tabLst>
            </a:pPr>
            <a:r>
              <a:rPr sz="1650" spc="30" baseline="2525" dirty="0">
                <a:solidFill>
                  <a:srgbClr val="828282"/>
                </a:solidFill>
                <a:latin typeface="Microsoft Sans Serif"/>
                <a:cs typeface="Microsoft Sans Serif"/>
              </a:rPr>
              <a:t>C</a:t>
            </a:r>
            <a:r>
              <a:rPr sz="1650" spc="-52" baseline="2525" dirty="0">
                <a:solidFill>
                  <a:srgbClr val="828282"/>
                </a:solidFill>
                <a:latin typeface="Microsoft Sans Serif"/>
                <a:cs typeface="Microsoft Sans Serif"/>
              </a:rPr>
              <a:t>h</a:t>
            </a:r>
            <a:r>
              <a:rPr sz="1650" spc="-22" baseline="2525" dirty="0">
                <a:solidFill>
                  <a:srgbClr val="828282"/>
                </a:solidFill>
                <a:latin typeface="Microsoft Sans Serif"/>
                <a:cs typeface="Microsoft Sans Serif"/>
              </a:rPr>
              <a:t>a</a:t>
            </a:r>
            <a:r>
              <a:rPr sz="1650" spc="37" baseline="2525" dirty="0">
                <a:solidFill>
                  <a:srgbClr val="828282"/>
                </a:solidFill>
                <a:latin typeface="Microsoft Sans Serif"/>
                <a:cs typeface="Microsoft Sans Serif"/>
              </a:rPr>
              <a:t>r</a:t>
            </a:r>
            <a:r>
              <a:rPr sz="1650" spc="135" baseline="2525" dirty="0">
                <a:solidFill>
                  <a:srgbClr val="828282"/>
                </a:solidFill>
                <a:latin typeface="Microsoft Sans Serif"/>
                <a:cs typeface="Microsoft Sans Serif"/>
              </a:rPr>
              <a:t>t</a:t>
            </a:r>
            <a:r>
              <a:rPr sz="1650" spc="-22" baseline="2525" dirty="0">
                <a:solidFill>
                  <a:srgbClr val="828282"/>
                </a:solidFill>
                <a:latin typeface="Microsoft Sans Serif"/>
                <a:cs typeface="Microsoft Sans Serif"/>
              </a:rPr>
              <a:t>e</a:t>
            </a:r>
            <a:r>
              <a:rPr sz="1650" spc="37" baseline="2525" dirty="0">
                <a:solidFill>
                  <a:srgbClr val="828282"/>
                </a:solidFill>
                <a:latin typeface="Microsoft Sans Serif"/>
                <a:cs typeface="Microsoft Sans Serif"/>
              </a:rPr>
              <a:t>r</a:t>
            </a:r>
            <a:r>
              <a:rPr sz="1650" spc="-22" baseline="2525" dirty="0">
                <a:solidFill>
                  <a:srgbClr val="828282"/>
                </a:solidFill>
                <a:latin typeface="Microsoft Sans Serif"/>
                <a:cs typeface="Microsoft Sans Serif"/>
              </a:rPr>
              <a:t>e</a:t>
            </a:r>
            <a:r>
              <a:rPr sz="1650" spc="120" baseline="2525" dirty="0">
                <a:solidFill>
                  <a:srgbClr val="828282"/>
                </a:solidFill>
                <a:latin typeface="Microsoft Sans Serif"/>
                <a:cs typeface="Microsoft Sans Serif"/>
              </a:rPr>
              <a:t>d</a:t>
            </a:r>
            <a:r>
              <a:rPr sz="1650" spc="712" baseline="2525" dirty="0">
                <a:solidFill>
                  <a:srgbClr val="828282"/>
                </a:solidFill>
                <a:latin typeface="Microsoft Sans Serif"/>
                <a:cs typeface="Microsoft Sans Serif"/>
              </a:rPr>
              <a:t>…</a:t>
            </a:r>
            <a:r>
              <a:rPr sz="1650" baseline="2525" dirty="0">
                <a:solidFill>
                  <a:srgbClr val="828282"/>
                </a:solidFill>
                <a:latin typeface="Microsoft Sans Serif"/>
                <a:cs typeface="Microsoft Sans Serif"/>
              </a:rPr>
              <a:t>	</a:t>
            </a:r>
            <a:r>
              <a:rPr sz="1100" spc="15" dirty="0">
                <a:solidFill>
                  <a:srgbClr val="6F6F6F"/>
                </a:solidFill>
                <a:latin typeface="Microsoft Sans Serif"/>
                <a:cs typeface="Microsoft Sans Serif"/>
              </a:rPr>
              <a:t>1,041</a:t>
            </a:r>
            <a:endParaRPr sz="1100">
              <a:latin typeface="Microsoft Sans Serif"/>
              <a:cs typeface="Microsoft Sans Serif"/>
            </a:endParaRPr>
          </a:p>
          <a:p>
            <a:pPr marR="125095" algn="r">
              <a:lnSpc>
                <a:spcPct val="100000"/>
              </a:lnSpc>
              <a:spcBef>
                <a:spcPts val="1055"/>
              </a:spcBef>
              <a:tabLst>
                <a:tab pos="593090" algn="l"/>
              </a:tabLst>
            </a:pPr>
            <a:r>
              <a:rPr sz="1650" spc="179" baseline="2525" dirty="0">
                <a:solidFill>
                  <a:srgbClr val="828282"/>
                </a:solidFill>
                <a:latin typeface="Microsoft Sans Serif"/>
                <a:cs typeface="Microsoft Sans Serif"/>
              </a:rPr>
              <a:t>Auto…	</a:t>
            </a:r>
            <a:r>
              <a:rPr sz="1100" spc="25" dirty="0">
                <a:solidFill>
                  <a:srgbClr val="6F6F6F"/>
                </a:solidFill>
                <a:latin typeface="Microsoft Sans Serif"/>
                <a:cs typeface="Microsoft Sans Serif"/>
              </a:rPr>
              <a:t>945</a:t>
            </a:r>
            <a:endParaRPr sz="1100">
              <a:latin typeface="Microsoft Sans Serif"/>
              <a:cs typeface="Microsoft Sans Serif"/>
            </a:endParaRPr>
          </a:p>
          <a:p>
            <a:pPr marR="127635" algn="r">
              <a:lnSpc>
                <a:spcPct val="100000"/>
              </a:lnSpc>
              <a:spcBef>
                <a:spcPts val="1055"/>
              </a:spcBef>
              <a:tabLst>
                <a:tab pos="977900" algn="l"/>
              </a:tabLst>
            </a:pPr>
            <a:r>
              <a:rPr sz="1650" spc="-120" baseline="2525" dirty="0">
                <a:solidFill>
                  <a:srgbClr val="828282"/>
                </a:solidFill>
                <a:latin typeface="Microsoft Sans Serif"/>
                <a:cs typeface="Microsoft Sans Serif"/>
              </a:rPr>
              <a:t>P</a:t>
            </a:r>
            <a:r>
              <a:rPr sz="1650" spc="30" baseline="2525" dirty="0">
                <a:solidFill>
                  <a:srgbClr val="828282"/>
                </a:solidFill>
                <a:latin typeface="Microsoft Sans Serif"/>
                <a:cs typeface="Microsoft Sans Serif"/>
              </a:rPr>
              <a:t>h</a:t>
            </a:r>
            <a:r>
              <a:rPr sz="1650" spc="-22" baseline="2525" dirty="0">
                <a:solidFill>
                  <a:srgbClr val="828282"/>
                </a:solidFill>
                <a:latin typeface="Microsoft Sans Serif"/>
                <a:cs typeface="Microsoft Sans Serif"/>
              </a:rPr>
              <a:t>a</a:t>
            </a:r>
            <a:r>
              <a:rPr sz="1650" spc="37" baseline="2525" dirty="0">
                <a:solidFill>
                  <a:srgbClr val="828282"/>
                </a:solidFill>
                <a:latin typeface="Microsoft Sans Serif"/>
                <a:cs typeface="Microsoft Sans Serif"/>
              </a:rPr>
              <a:t>r</a:t>
            </a:r>
            <a:r>
              <a:rPr sz="1650" spc="-30" baseline="2525" dirty="0">
                <a:solidFill>
                  <a:srgbClr val="828282"/>
                </a:solidFill>
                <a:latin typeface="Microsoft Sans Serif"/>
                <a:cs typeface="Microsoft Sans Serif"/>
              </a:rPr>
              <a:t>m</a:t>
            </a:r>
            <a:r>
              <a:rPr sz="1650" spc="-22" baseline="2525" dirty="0">
                <a:solidFill>
                  <a:srgbClr val="828282"/>
                </a:solidFill>
                <a:latin typeface="Microsoft Sans Serif"/>
                <a:cs typeface="Microsoft Sans Serif"/>
              </a:rPr>
              <a:t>a</a:t>
            </a:r>
            <a:r>
              <a:rPr sz="1650" spc="75" baseline="2525" dirty="0">
                <a:solidFill>
                  <a:srgbClr val="828282"/>
                </a:solidFill>
                <a:latin typeface="Microsoft Sans Serif"/>
                <a:cs typeface="Microsoft Sans Serif"/>
              </a:rPr>
              <a:t>c</a:t>
            </a:r>
            <a:r>
              <a:rPr sz="1650" spc="-89" baseline="2525" dirty="0">
                <a:solidFill>
                  <a:srgbClr val="828282"/>
                </a:solidFill>
                <a:latin typeface="Microsoft Sans Serif"/>
                <a:cs typeface="Microsoft Sans Serif"/>
              </a:rPr>
              <a:t>i</a:t>
            </a:r>
            <a:r>
              <a:rPr sz="1650" spc="-82" baseline="2525" dirty="0">
                <a:solidFill>
                  <a:srgbClr val="828282"/>
                </a:solidFill>
                <a:latin typeface="Microsoft Sans Serif"/>
                <a:cs typeface="Microsoft Sans Serif"/>
              </a:rPr>
              <a:t>s</a:t>
            </a:r>
            <a:r>
              <a:rPr sz="1650" spc="60" baseline="2525" dirty="0">
                <a:solidFill>
                  <a:srgbClr val="828282"/>
                </a:solidFill>
                <a:latin typeface="Microsoft Sans Serif"/>
                <a:cs typeface="Microsoft Sans Serif"/>
              </a:rPr>
              <a:t>t</a:t>
            </a:r>
            <a:r>
              <a:rPr sz="1650" baseline="2525" dirty="0">
                <a:solidFill>
                  <a:srgbClr val="828282"/>
                </a:solidFill>
                <a:latin typeface="Microsoft Sans Serif"/>
                <a:cs typeface="Microsoft Sans Serif"/>
              </a:rPr>
              <a:t>	</a:t>
            </a:r>
            <a:r>
              <a:rPr sz="1100" spc="25" dirty="0">
                <a:solidFill>
                  <a:srgbClr val="6F6F6F"/>
                </a:solidFill>
                <a:latin typeface="Microsoft Sans Serif"/>
                <a:cs typeface="Microsoft Sans Serif"/>
              </a:rPr>
              <a:t>867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1797748" y="1654047"/>
            <a:ext cx="196215" cy="2235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spc="65" dirty="0">
                <a:solidFill>
                  <a:srgbClr val="828282"/>
                </a:solidFill>
                <a:latin typeface="Trebuchet MS"/>
                <a:cs typeface="Trebuchet MS"/>
              </a:rPr>
              <a:t>IN</a:t>
            </a:r>
            <a:endParaRPr sz="1300">
              <a:latin typeface="Trebuchet MS"/>
              <a:cs typeface="Trebuchet MS"/>
            </a:endParaRPr>
          </a:p>
        </p:txBody>
      </p:sp>
      <p:grpSp>
        <p:nvGrpSpPr>
          <p:cNvPr id="27" name="object 27"/>
          <p:cNvGrpSpPr/>
          <p:nvPr/>
        </p:nvGrpSpPr>
        <p:grpSpPr>
          <a:xfrm>
            <a:off x="7049646" y="2047971"/>
            <a:ext cx="628650" cy="4370705"/>
            <a:chOff x="7049646" y="2047971"/>
            <a:chExt cx="628650" cy="4370705"/>
          </a:xfrm>
        </p:grpSpPr>
        <p:sp>
          <p:nvSpPr>
            <p:cNvPr id="28" name="object 28"/>
            <p:cNvSpPr/>
            <p:nvPr/>
          </p:nvSpPr>
          <p:spPr>
            <a:xfrm>
              <a:off x="7054405" y="2142743"/>
              <a:ext cx="623570" cy="4182110"/>
            </a:xfrm>
            <a:custGeom>
              <a:avLst/>
              <a:gdLst/>
              <a:ahLst/>
              <a:cxnLst/>
              <a:rect l="l" t="t" r="r" b="b"/>
              <a:pathLst>
                <a:path w="623570" h="4182110">
                  <a:moveTo>
                    <a:pt x="50482" y="4078224"/>
                  </a:moveTo>
                  <a:lnTo>
                    <a:pt x="0" y="4078224"/>
                  </a:lnTo>
                  <a:lnTo>
                    <a:pt x="0" y="4181856"/>
                  </a:lnTo>
                  <a:lnTo>
                    <a:pt x="50482" y="4181856"/>
                  </a:lnTo>
                  <a:lnTo>
                    <a:pt x="50482" y="4078224"/>
                  </a:lnTo>
                  <a:close/>
                </a:path>
                <a:path w="623570" h="4182110">
                  <a:moveTo>
                    <a:pt x="56578" y="3785616"/>
                  </a:moveTo>
                  <a:lnTo>
                    <a:pt x="0" y="3785616"/>
                  </a:lnTo>
                  <a:lnTo>
                    <a:pt x="0" y="3889248"/>
                  </a:lnTo>
                  <a:lnTo>
                    <a:pt x="56578" y="3889248"/>
                  </a:lnTo>
                  <a:lnTo>
                    <a:pt x="56578" y="3785616"/>
                  </a:lnTo>
                  <a:close/>
                </a:path>
                <a:path w="623570" h="4182110">
                  <a:moveTo>
                    <a:pt x="62674" y="3496056"/>
                  </a:moveTo>
                  <a:lnTo>
                    <a:pt x="0" y="3496056"/>
                  </a:lnTo>
                  <a:lnTo>
                    <a:pt x="0" y="3599688"/>
                  </a:lnTo>
                  <a:lnTo>
                    <a:pt x="62674" y="3599688"/>
                  </a:lnTo>
                  <a:lnTo>
                    <a:pt x="62674" y="3496056"/>
                  </a:lnTo>
                  <a:close/>
                </a:path>
                <a:path w="623570" h="4182110">
                  <a:moveTo>
                    <a:pt x="84010" y="3203448"/>
                  </a:moveTo>
                  <a:lnTo>
                    <a:pt x="0" y="3203448"/>
                  </a:lnTo>
                  <a:lnTo>
                    <a:pt x="0" y="3307080"/>
                  </a:lnTo>
                  <a:lnTo>
                    <a:pt x="84010" y="3307080"/>
                  </a:lnTo>
                  <a:lnTo>
                    <a:pt x="84010" y="3203448"/>
                  </a:lnTo>
                  <a:close/>
                </a:path>
                <a:path w="623570" h="4182110">
                  <a:moveTo>
                    <a:pt x="123634" y="2913888"/>
                  </a:moveTo>
                  <a:lnTo>
                    <a:pt x="0" y="2913888"/>
                  </a:lnTo>
                  <a:lnTo>
                    <a:pt x="0" y="3017520"/>
                  </a:lnTo>
                  <a:lnTo>
                    <a:pt x="123634" y="3017520"/>
                  </a:lnTo>
                  <a:lnTo>
                    <a:pt x="123634" y="2913888"/>
                  </a:lnTo>
                  <a:close/>
                </a:path>
                <a:path w="623570" h="4182110">
                  <a:moveTo>
                    <a:pt x="135826" y="2621280"/>
                  </a:moveTo>
                  <a:lnTo>
                    <a:pt x="0" y="2621280"/>
                  </a:lnTo>
                  <a:lnTo>
                    <a:pt x="0" y="2724912"/>
                  </a:lnTo>
                  <a:lnTo>
                    <a:pt x="135826" y="2724912"/>
                  </a:lnTo>
                  <a:lnTo>
                    <a:pt x="135826" y="2621280"/>
                  </a:lnTo>
                  <a:close/>
                </a:path>
                <a:path w="623570" h="4182110">
                  <a:moveTo>
                    <a:pt x="138874" y="2331720"/>
                  </a:moveTo>
                  <a:lnTo>
                    <a:pt x="0" y="2331720"/>
                  </a:lnTo>
                  <a:lnTo>
                    <a:pt x="0" y="2432304"/>
                  </a:lnTo>
                  <a:lnTo>
                    <a:pt x="138874" y="2432304"/>
                  </a:lnTo>
                  <a:lnTo>
                    <a:pt x="138874" y="2331720"/>
                  </a:lnTo>
                  <a:close/>
                </a:path>
                <a:path w="623570" h="4182110">
                  <a:moveTo>
                    <a:pt x="141922" y="2039112"/>
                  </a:moveTo>
                  <a:lnTo>
                    <a:pt x="0" y="2039112"/>
                  </a:lnTo>
                  <a:lnTo>
                    <a:pt x="0" y="2142744"/>
                  </a:lnTo>
                  <a:lnTo>
                    <a:pt x="141922" y="2142744"/>
                  </a:lnTo>
                  <a:lnTo>
                    <a:pt x="141922" y="2039112"/>
                  </a:lnTo>
                  <a:close/>
                </a:path>
                <a:path w="623570" h="4182110">
                  <a:moveTo>
                    <a:pt x="208978" y="1746504"/>
                  </a:moveTo>
                  <a:lnTo>
                    <a:pt x="0" y="1746504"/>
                  </a:lnTo>
                  <a:lnTo>
                    <a:pt x="0" y="1850136"/>
                  </a:lnTo>
                  <a:lnTo>
                    <a:pt x="208978" y="1850136"/>
                  </a:lnTo>
                  <a:lnTo>
                    <a:pt x="208978" y="1746504"/>
                  </a:lnTo>
                  <a:close/>
                </a:path>
                <a:path w="623570" h="4182110">
                  <a:moveTo>
                    <a:pt x="227266" y="1456944"/>
                  </a:moveTo>
                  <a:lnTo>
                    <a:pt x="0" y="1456944"/>
                  </a:lnTo>
                  <a:lnTo>
                    <a:pt x="0" y="1560576"/>
                  </a:lnTo>
                  <a:lnTo>
                    <a:pt x="227266" y="1560576"/>
                  </a:lnTo>
                  <a:lnTo>
                    <a:pt x="227266" y="1456944"/>
                  </a:lnTo>
                  <a:close/>
                </a:path>
                <a:path w="623570" h="4182110">
                  <a:moveTo>
                    <a:pt x="382714" y="1164336"/>
                  </a:moveTo>
                  <a:lnTo>
                    <a:pt x="0" y="1164336"/>
                  </a:lnTo>
                  <a:lnTo>
                    <a:pt x="0" y="1267968"/>
                  </a:lnTo>
                  <a:lnTo>
                    <a:pt x="382714" y="1267968"/>
                  </a:lnTo>
                  <a:lnTo>
                    <a:pt x="382714" y="1164336"/>
                  </a:lnTo>
                  <a:close/>
                </a:path>
                <a:path w="623570" h="4182110">
                  <a:moveTo>
                    <a:pt x="446722" y="874776"/>
                  </a:moveTo>
                  <a:lnTo>
                    <a:pt x="0" y="874776"/>
                  </a:lnTo>
                  <a:lnTo>
                    <a:pt x="0" y="975360"/>
                  </a:lnTo>
                  <a:lnTo>
                    <a:pt x="446722" y="975360"/>
                  </a:lnTo>
                  <a:lnTo>
                    <a:pt x="446722" y="874776"/>
                  </a:lnTo>
                  <a:close/>
                </a:path>
                <a:path w="623570" h="4182110">
                  <a:moveTo>
                    <a:pt x="468058" y="582168"/>
                  </a:moveTo>
                  <a:lnTo>
                    <a:pt x="0" y="582168"/>
                  </a:lnTo>
                  <a:lnTo>
                    <a:pt x="0" y="685800"/>
                  </a:lnTo>
                  <a:lnTo>
                    <a:pt x="468058" y="685800"/>
                  </a:lnTo>
                  <a:lnTo>
                    <a:pt x="468058" y="582168"/>
                  </a:lnTo>
                  <a:close/>
                </a:path>
                <a:path w="623570" h="4182110">
                  <a:moveTo>
                    <a:pt x="544258" y="289560"/>
                  </a:moveTo>
                  <a:lnTo>
                    <a:pt x="0" y="289560"/>
                  </a:lnTo>
                  <a:lnTo>
                    <a:pt x="0" y="393192"/>
                  </a:lnTo>
                  <a:lnTo>
                    <a:pt x="544258" y="393192"/>
                  </a:lnTo>
                  <a:lnTo>
                    <a:pt x="544258" y="289560"/>
                  </a:lnTo>
                  <a:close/>
                </a:path>
                <a:path w="623570" h="4182110">
                  <a:moveTo>
                    <a:pt x="623506" y="0"/>
                  </a:moveTo>
                  <a:lnTo>
                    <a:pt x="0" y="0"/>
                  </a:lnTo>
                  <a:lnTo>
                    <a:pt x="0" y="103632"/>
                  </a:lnTo>
                  <a:lnTo>
                    <a:pt x="623506" y="103632"/>
                  </a:lnTo>
                  <a:lnTo>
                    <a:pt x="623506" y="0"/>
                  </a:lnTo>
                  <a:close/>
                </a:path>
              </a:pathLst>
            </a:custGeom>
            <a:solidFill>
              <a:srgbClr val="D2DC4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" name="object 29"/>
            <p:cNvSpPr/>
            <p:nvPr/>
          </p:nvSpPr>
          <p:spPr>
            <a:xfrm>
              <a:off x="7054408" y="2047971"/>
              <a:ext cx="0" cy="4370705"/>
            </a:xfrm>
            <a:custGeom>
              <a:avLst/>
              <a:gdLst/>
              <a:ahLst/>
              <a:cxnLst/>
              <a:rect l="l" t="t" r="r" b="b"/>
              <a:pathLst>
                <a:path h="4370705">
                  <a:moveTo>
                    <a:pt x="0" y="0"/>
                  </a:moveTo>
                  <a:lnTo>
                    <a:pt x="1" y="4370587"/>
                  </a:lnTo>
                </a:path>
              </a:pathLst>
            </a:custGeom>
            <a:ln w="9525">
              <a:solidFill>
                <a:srgbClr val="E2E2E2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0" name="object 30"/>
          <p:cNvSpPr txBox="1"/>
          <p:nvPr/>
        </p:nvSpPr>
        <p:spPr>
          <a:xfrm>
            <a:off x="7739989" y="2084832"/>
            <a:ext cx="268605" cy="193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spc="25" dirty="0">
                <a:solidFill>
                  <a:srgbClr val="6F6F6F"/>
                </a:solidFill>
                <a:latin typeface="Microsoft Sans Serif"/>
                <a:cs typeface="Microsoft Sans Serif"/>
              </a:rPr>
              <a:t>960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7660933" y="2377440"/>
            <a:ext cx="268605" cy="193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spc="25" dirty="0">
                <a:solidFill>
                  <a:srgbClr val="6F6F6F"/>
                </a:solidFill>
                <a:latin typeface="Microsoft Sans Serif"/>
                <a:cs typeface="Microsoft Sans Serif"/>
              </a:rPr>
              <a:t>838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7585116" y="2667000"/>
            <a:ext cx="268605" cy="193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spc="25" dirty="0">
                <a:solidFill>
                  <a:srgbClr val="6F6F6F"/>
                </a:solidFill>
                <a:latin typeface="Microsoft Sans Serif"/>
                <a:cs typeface="Microsoft Sans Serif"/>
              </a:rPr>
              <a:t>721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33" name="object 33"/>
          <p:cNvSpPr txBox="1"/>
          <p:nvPr/>
        </p:nvSpPr>
        <p:spPr>
          <a:xfrm>
            <a:off x="7564381" y="2959608"/>
            <a:ext cx="268605" cy="193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spc="25" dirty="0">
                <a:solidFill>
                  <a:srgbClr val="6F6F6F"/>
                </a:solidFill>
                <a:latin typeface="Microsoft Sans Serif"/>
                <a:cs typeface="Microsoft Sans Serif"/>
              </a:rPr>
              <a:t>689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34" name="object 34"/>
          <p:cNvSpPr txBox="1"/>
          <p:nvPr/>
        </p:nvSpPr>
        <p:spPr>
          <a:xfrm>
            <a:off x="7500877" y="3252215"/>
            <a:ext cx="268605" cy="193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spc="25" dirty="0">
                <a:solidFill>
                  <a:srgbClr val="6F6F6F"/>
                </a:solidFill>
                <a:latin typeface="Microsoft Sans Serif"/>
                <a:cs typeface="Microsoft Sans Serif"/>
              </a:rPr>
              <a:t>591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35" name="object 35"/>
          <p:cNvSpPr txBox="1"/>
          <p:nvPr/>
        </p:nvSpPr>
        <p:spPr>
          <a:xfrm>
            <a:off x="7346005" y="3541776"/>
            <a:ext cx="268605" cy="193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spc="25" dirty="0">
                <a:solidFill>
                  <a:srgbClr val="6F6F6F"/>
                </a:solidFill>
                <a:latin typeface="Microsoft Sans Serif"/>
                <a:cs typeface="Microsoft Sans Serif"/>
              </a:rPr>
              <a:t>352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36" name="object 36"/>
          <p:cNvSpPr txBox="1"/>
          <p:nvPr/>
        </p:nvSpPr>
        <p:spPr>
          <a:xfrm>
            <a:off x="7327862" y="3834384"/>
            <a:ext cx="268605" cy="193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spc="25" dirty="0">
                <a:solidFill>
                  <a:srgbClr val="6F6F6F"/>
                </a:solidFill>
                <a:latin typeface="Microsoft Sans Serif"/>
                <a:cs typeface="Microsoft Sans Serif"/>
              </a:rPr>
              <a:t>324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37" name="object 37"/>
          <p:cNvSpPr txBox="1"/>
          <p:nvPr/>
        </p:nvSpPr>
        <p:spPr>
          <a:xfrm>
            <a:off x="7258525" y="4123944"/>
            <a:ext cx="268605" cy="193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spc="25" dirty="0">
                <a:solidFill>
                  <a:srgbClr val="6F6F6F"/>
                </a:solidFill>
                <a:latin typeface="Microsoft Sans Serif"/>
                <a:cs typeface="Microsoft Sans Serif"/>
              </a:rPr>
              <a:t>217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38" name="object 38"/>
          <p:cNvSpPr txBox="1"/>
          <p:nvPr/>
        </p:nvSpPr>
        <p:spPr>
          <a:xfrm>
            <a:off x="7252692" y="4709160"/>
            <a:ext cx="268605" cy="193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spc="25" dirty="0">
                <a:solidFill>
                  <a:srgbClr val="6F6F6F"/>
                </a:solidFill>
                <a:latin typeface="Microsoft Sans Serif"/>
                <a:cs typeface="Microsoft Sans Serif"/>
              </a:rPr>
              <a:t>208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39" name="object 39"/>
          <p:cNvSpPr txBox="1"/>
          <p:nvPr/>
        </p:nvSpPr>
        <p:spPr>
          <a:xfrm>
            <a:off x="7242326" y="4998720"/>
            <a:ext cx="268605" cy="193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spc="25" dirty="0">
                <a:solidFill>
                  <a:srgbClr val="6F6F6F"/>
                </a:solidFill>
                <a:latin typeface="Microsoft Sans Serif"/>
                <a:cs typeface="Microsoft Sans Serif"/>
              </a:rPr>
              <a:t>192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40" name="object 40"/>
          <p:cNvSpPr txBox="1"/>
          <p:nvPr/>
        </p:nvSpPr>
        <p:spPr>
          <a:xfrm>
            <a:off x="7169749" y="5873496"/>
            <a:ext cx="191135" cy="4857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5875">
              <a:lnSpc>
                <a:spcPct val="100000"/>
              </a:lnSpc>
              <a:spcBef>
                <a:spcPts val="100"/>
              </a:spcBef>
            </a:pPr>
            <a:r>
              <a:rPr sz="1100" spc="25" dirty="0">
                <a:solidFill>
                  <a:srgbClr val="6F6F6F"/>
                </a:solidFill>
                <a:latin typeface="Microsoft Sans Serif"/>
                <a:cs typeface="Microsoft Sans Serif"/>
              </a:rPr>
              <a:t>85</a:t>
            </a:r>
            <a:endParaRPr sz="1100">
              <a:latin typeface="Microsoft Sans Serif"/>
              <a:cs typeface="Microsoft Sans Serif"/>
            </a:endParaRPr>
          </a:p>
          <a:p>
            <a:pPr marL="12700">
              <a:lnSpc>
                <a:spcPct val="100000"/>
              </a:lnSpc>
              <a:spcBef>
                <a:spcPts val="980"/>
              </a:spcBef>
            </a:pPr>
            <a:r>
              <a:rPr sz="1100" spc="25" dirty="0">
                <a:solidFill>
                  <a:srgbClr val="6F6F6F"/>
                </a:solidFill>
                <a:latin typeface="Microsoft Sans Serif"/>
                <a:cs typeface="Microsoft Sans Serif"/>
              </a:rPr>
              <a:t>80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41" name="object 41"/>
          <p:cNvSpPr txBox="1"/>
          <p:nvPr/>
        </p:nvSpPr>
        <p:spPr>
          <a:xfrm>
            <a:off x="5988062" y="2075688"/>
            <a:ext cx="1071245" cy="22326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83845">
              <a:lnSpc>
                <a:spcPct val="100000"/>
              </a:lnSpc>
              <a:spcBef>
                <a:spcPts val="100"/>
              </a:spcBef>
            </a:pPr>
            <a:r>
              <a:rPr sz="1100" spc="10" dirty="0">
                <a:solidFill>
                  <a:srgbClr val="828282"/>
                </a:solidFill>
                <a:latin typeface="Microsoft Sans Serif"/>
                <a:cs typeface="Microsoft Sans Serif"/>
              </a:rPr>
              <a:t>Engineers</a:t>
            </a:r>
            <a:endParaRPr sz="1100">
              <a:latin typeface="Microsoft Sans Serif"/>
              <a:cs typeface="Microsoft Sans Serif"/>
            </a:endParaRPr>
          </a:p>
          <a:p>
            <a:pPr marL="132715">
              <a:lnSpc>
                <a:spcPct val="100000"/>
              </a:lnSpc>
              <a:spcBef>
                <a:spcPts val="960"/>
              </a:spcBef>
            </a:pPr>
            <a:r>
              <a:rPr sz="1100" spc="10" dirty="0">
                <a:solidFill>
                  <a:srgbClr val="828282"/>
                </a:solidFill>
                <a:latin typeface="Microsoft Sans Serif"/>
                <a:cs typeface="Microsoft Sans Serif"/>
              </a:rPr>
              <a:t>Accountants</a:t>
            </a:r>
            <a:endParaRPr sz="1100">
              <a:latin typeface="Microsoft Sans Serif"/>
              <a:cs typeface="Microsoft Sans Serif"/>
            </a:endParaRPr>
          </a:p>
          <a:p>
            <a:pPr marL="270510" marR="5080" indent="211454">
              <a:lnSpc>
                <a:spcPct val="173600"/>
              </a:lnSpc>
              <a:spcBef>
                <a:spcPts val="10"/>
              </a:spcBef>
            </a:pPr>
            <a:r>
              <a:rPr sz="1100" spc="-5" dirty="0">
                <a:solidFill>
                  <a:srgbClr val="828282"/>
                </a:solidFill>
                <a:latin typeface="Microsoft Sans Serif"/>
                <a:cs typeface="Microsoft Sans Serif"/>
              </a:rPr>
              <a:t>Nurses </a:t>
            </a:r>
            <a:r>
              <a:rPr sz="1100" dirty="0">
                <a:solidFill>
                  <a:srgbClr val="828282"/>
                </a:solidFill>
                <a:latin typeface="Microsoft Sans Serif"/>
                <a:cs typeface="Microsoft Sans Serif"/>
              </a:rPr>
              <a:t> </a:t>
            </a:r>
            <a:r>
              <a:rPr sz="1100" spc="-5" dirty="0">
                <a:solidFill>
                  <a:srgbClr val="828282"/>
                </a:solidFill>
                <a:latin typeface="Microsoft Sans Serif"/>
                <a:cs typeface="Microsoft Sans Serif"/>
              </a:rPr>
              <a:t>Teachers </a:t>
            </a:r>
            <a:r>
              <a:rPr sz="1100" dirty="0">
                <a:solidFill>
                  <a:srgbClr val="828282"/>
                </a:solidFill>
                <a:latin typeface="Microsoft Sans Serif"/>
                <a:cs typeface="Microsoft Sans Serif"/>
              </a:rPr>
              <a:t> </a:t>
            </a:r>
            <a:r>
              <a:rPr sz="1100" spc="35" dirty="0">
                <a:solidFill>
                  <a:srgbClr val="828282"/>
                </a:solidFill>
                <a:latin typeface="Microsoft Sans Serif"/>
                <a:cs typeface="Microsoft Sans Serif"/>
              </a:rPr>
              <a:t>C</a:t>
            </a:r>
            <a:r>
              <a:rPr sz="1100" spc="50" dirty="0">
                <a:solidFill>
                  <a:srgbClr val="828282"/>
                </a:solidFill>
                <a:latin typeface="Microsoft Sans Serif"/>
                <a:cs typeface="Microsoft Sans Serif"/>
              </a:rPr>
              <a:t>o</a:t>
            </a:r>
            <a:r>
              <a:rPr sz="1100" spc="-20" dirty="0">
                <a:solidFill>
                  <a:srgbClr val="828282"/>
                </a:solidFill>
                <a:latin typeface="Microsoft Sans Serif"/>
                <a:cs typeface="Microsoft Sans Serif"/>
              </a:rPr>
              <a:t>m</a:t>
            </a:r>
            <a:r>
              <a:rPr sz="1100" spc="85" dirty="0">
                <a:solidFill>
                  <a:srgbClr val="828282"/>
                </a:solidFill>
                <a:latin typeface="Microsoft Sans Serif"/>
                <a:cs typeface="Microsoft Sans Serif"/>
              </a:rPr>
              <a:t>pu</a:t>
            </a:r>
            <a:r>
              <a:rPr sz="1100" spc="-10" dirty="0">
                <a:solidFill>
                  <a:srgbClr val="828282"/>
                </a:solidFill>
                <a:latin typeface="Microsoft Sans Serif"/>
                <a:cs typeface="Microsoft Sans Serif"/>
              </a:rPr>
              <a:t>t</a:t>
            </a:r>
            <a:r>
              <a:rPr sz="1100" spc="85" dirty="0">
                <a:solidFill>
                  <a:srgbClr val="828282"/>
                </a:solidFill>
                <a:latin typeface="Microsoft Sans Serif"/>
                <a:cs typeface="Microsoft Sans Serif"/>
              </a:rPr>
              <a:t>e</a:t>
            </a:r>
            <a:r>
              <a:rPr sz="1100" spc="-75" dirty="0">
                <a:solidFill>
                  <a:srgbClr val="828282"/>
                </a:solidFill>
                <a:latin typeface="Microsoft Sans Serif"/>
                <a:cs typeface="Microsoft Sans Serif"/>
              </a:rPr>
              <a:t>r</a:t>
            </a:r>
            <a:r>
              <a:rPr sz="1100" spc="475" dirty="0">
                <a:solidFill>
                  <a:srgbClr val="828282"/>
                </a:solidFill>
                <a:latin typeface="Microsoft Sans Serif"/>
                <a:cs typeface="Microsoft Sans Serif"/>
              </a:rPr>
              <a:t>…</a:t>
            </a:r>
            <a:endParaRPr sz="1100">
              <a:latin typeface="Microsoft Sans Serif"/>
              <a:cs typeface="Microsoft Sans Serif"/>
            </a:endParaRPr>
          </a:p>
          <a:p>
            <a:pPr marL="351790" marR="133985" indent="120650">
              <a:lnSpc>
                <a:spcPct val="172700"/>
              </a:lnSpc>
              <a:spcBef>
                <a:spcPts val="25"/>
              </a:spcBef>
            </a:pPr>
            <a:r>
              <a:rPr sz="1100" spc="10" dirty="0">
                <a:solidFill>
                  <a:srgbClr val="828282"/>
                </a:solidFill>
                <a:latin typeface="Microsoft Sans Serif"/>
                <a:cs typeface="Microsoft Sans Serif"/>
              </a:rPr>
              <a:t>D</a:t>
            </a:r>
            <a:r>
              <a:rPr sz="1100" spc="20" dirty="0">
                <a:solidFill>
                  <a:srgbClr val="828282"/>
                </a:solidFill>
                <a:latin typeface="Microsoft Sans Serif"/>
                <a:cs typeface="Microsoft Sans Serif"/>
              </a:rPr>
              <a:t>r</a:t>
            </a:r>
            <a:r>
              <a:rPr sz="1100" spc="40" dirty="0">
                <a:solidFill>
                  <a:srgbClr val="828282"/>
                </a:solidFill>
                <a:latin typeface="Microsoft Sans Serif"/>
                <a:cs typeface="Microsoft Sans Serif"/>
              </a:rPr>
              <a:t>i</a:t>
            </a:r>
            <a:r>
              <a:rPr sz="1100" spc="-55" dirty="0">
                <a:solidFill>
                  <a:srgbClr val="828282"/>
                </a:solidFill>
                <a:latin typeface="Microsoft Sans Serif"/>
                <a:cs typeface="Microsoft Sans Serif"/>
              </a:rPr>
              <a:t>v</a:t>
            </a:r>
            <a:r>
              <a:rPr sz="1100" spc="85" dirty="0">
                <a:solidFill>
                  <a:srgbClr val="828282"/>
                </a:solidFill>
                <a:latin typeface="Microsoft Sans Serif"/>
                <a:cs typeface="Microsoft Sans Serif"/>
              </a:rPr>
              <a:t>e</a:t>
            </a:r>
            <a:r>
              <a:rPr sz="1100" spc="25" dirty="0">
                <a:solidFill>
                  <a:srgbClr val="828282"/>
                </a:solidFill>
                <a:latin typeface="Microsoft Sans Serif"/>
                <a:cs typeface="Microsoft Sans Serif"/>
              </a:rPr>
              <a:t>r</a:t>
            </a:r>
            <a:r>
              <a:rPr sz="1100" spc="-45" dirty="0">
                <a:solidFill>
                  <a:srgbClr val="828282"/>
                </a:solidFill>
                <a:latin typeface="Microsoft Sans Serif"/>
                <a:cs typeface="Microsoft Sans Serif"/>
              </a:rPr>
              <a:t>s  </a:t>
            </a:r>
            <a:r>
              <a:rPr sz="1100" spc="40" dirty="0">
                <a:solidFill>
                  <a:srgbClr val="828282"/>
                </a:solidFill>
                <a:latin typeface="Microsoft Sans Serif"/>
                <a:cs typeface="Microsoft Sans Serif"/>
              </a:rPr>
              <a:t>H</a:t>
            </a:r>
            <a:r>
              <a:rPr sz="1100" spc="45" dirty="0">
                <a:solidFill>
                  <a:srgbClr val="828282"/>
                </a:solidFill>
                <a:latin typeface="Microsoft Sans Serif"/>
                <a:cs typeface="Microsoft Sans Serif"/>
              </a:rPr>
              <a:t>o</a:t>
            </a:r>
            <a:r>
              <a:rPr sz="1100" spc="-10" dirty="0">
                <a:solidFill>
                  <a:srgbClr val="828282"/>
                </a:solidFill>
                <a:latin typeface="Microsoft Sans Serif"/>
                <a:cs typeface="Microsoft Sans Serif"/>
              </a:rPr>
              <a:t>t</a:t>
            </a:r>
            <a:r>
              <a:rPr sz="1100" spc="-15" dirty="0">
                <a:solidFill>
                  <a:srgbClr val="828282"/>
                </a:solidFill>
                <a:latin typeface="Microsoft Sans Serif"/>
                <a:cs typeface="Microsoft Sans Serif"/>
              </a:rPr>
              <a:t>e</a:t>
            </a:r>
            <a:r>
              <a:rPr sz="1100" spc="45" dirty="0">
                <a:solidFill>
                  <a:srgbClr val="828282"/>
                </a:solidFill>
                <a:latin typeface="Microsoft Sans Serif"/>
                <a:cs typeface="Microsoft Sans Serif"/>
              </a:rPr>
              <a:t>l</a:t>
            </a:r>
            <a:r>
              <a:rPr sz="1100" spc="40" dirty="0">
                <a:solidFill>
                  <a:srgbClr val="828282"/>
                </a:solidFill>
                <a:latin typeface="Microsoft Sans Serif"/>
                <a:cs typeface="Microsoft Sans Serif"/>
              </a:rPr>
              <a:t>i</a:t>
            </a:r>
            <a:r>
              <a:rPr sz="1100" spc="-15" dirty="0">
                <a:solidFill>
                  <a:srgbClr val="828282"/>
                </a:solidFill>
                <a:latin typeface="Microsoft Sans Serif"/>
                <a:cs typeface="Microsoft Sans Serif"/>
              </a:rPr>
              <a:t>e</a:t>
            </a:r>
            <a:r>
              <a:rPr sz="1100" spc="25" dirty="0">
                <a:solidFill>
                  <a:srgbClr val="828282"/>
                </a:solidFill>
                <a:latin typeface="Microsoft Sans Serif"/>
                <a:cs typeface="Microsoft Sans Serif"/>
              </a:rPr>
              <a:t>r</a:t>
            </a:r>
            <a:r>
              <a:rPr sz="1100" spc="-65" dirty="0">
                <a:solidFill>
                  <a:srgbClr val="828282"/>
                </a:solidFill>
                <a:latin typeface="Microsoft Sans Serif"/>
                <a:cs typeface="Microsoft Sans Serif"/>
              </a:rPr>
              <a:t>s</a:t>
            </a:r>
            <a:endParaRPr sz="1100">
              <a:latin typeface="Microsoft Sans Serif"/>
              <a:cs typeface="Microsoft Sans Serif"/>
            </a:endParaRPr>
          </a:p>
          <a:p>
            <a:pPr marL="12700">
              <a:lnSpc>
                <a:spcPct val="100000"/>
              </a:lnSpc>
              <a:spcBef>
                <a:spcPts val="985"/>
              </a:spcBef>
            </a:pPr>
            <a:r>
              <a:rPr sz="1100" spc="10" dirty="0">
                <a:solidFill>
                  <a:srgbClr val="828282"/>
                </a:solidFill>
                <a:latin typeface="Microsoft Sans Serif"/>
                <a:cs typeface="Microsoft Sans Serif"/>
              </a:rPr>
              <a:t>Entreprenuers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42" name="object 42"/>
          <p:cNvSpPr txBox="1"/>
          <p:nvPr/>
        </p:nvSpPr>
        <p:spPr>
          <a:xfrm>
            <a:off x="6391033" y="4416552"/>
            <a:ext cx="1133475" cy="193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876935" algn="l"/>
              </a:tabLst>
            </a:pPr>
            <a:r>
              <a:rPr sz="1650" spc="89" baseline="2525" dirty="0">
                <a:solidFill>
                  <a:srgbClr val="828282"/>
                </a:solidFill>
                <a:latin typeface="Microsoft Sans Serif"/>
                <a:cs typeface="Microsoft Sans Serif"/>
              </a:rPr>
              <a:t>G</a:t>
            </a:r>
            <a:r>
              <a:rPr sz="1650" spc="7" baseline="2525" dirty="0">
                <a:solidFill>
                  <a:srgbClr val="828282"/>
                </a:solidFill>
                <a:latin typeface="Microsoft Sans Serif"/>
                <a:cs typeface="Microsoft Sans Serif"/>
              </a:rPr>
              <a:t>r</a:t>
            </a:r>
            <a:r>
              <a:rPr sz="1650" spc="-172" baseline="2525" dirty="0">
                <a:solidFill>
                  <a:srgbClr val="828282"/>
                </a:solidFill>
                <a:latin typeface="Microsoft Sans Serif"/>
                <a:cs typeface="Microsoft Sans Serif"/>
              </a:rPr>
              <a:t>a</a:t>
            </a:r>
            <a:r>
              <a:rPr sz="1650" spc="127" baseline="2525" dirty="0">
                <a:solidFill>
                  <a:srgbClr val="828282"/>
                </a:solidFill>
                <a:latin typeface="Microsoft Sans Serif"/>
                <a:cs typeface="Microsoft Sans Serif"/>
              </a:rPr>
              <a:t>p</a:t>
            </a:r>
            <a:r>
              <a:rPr sz="1650" spc="120" baseline="2525" dirty="0">
                <a:solidFill>
                  <a:srgbClr val="828282"/>
                </a:solidFill>
                <a:latin typeface="Microsoft Sans Serif"/>
                <a:cs typeface="Microsoft Sans Serif"/>
              </a:rPr>
              <a:t>h</a:t>
            </a:r>
            <a:r>
              <a:rPr sz="1650" spc="60" baseline="2525" dirty="0">
                <a:solidFill>
                  <a:srgbClr val="828282"/>
                </a:solidFill>
                <a:latin typeface="Microsoft Sans Serif"/>
                <a:cs typeface="Microsoft Sans Serif"/>
              </a:rPr>
              <a:t>i</a:t>
            </a:r>
            <a:r>
              <a:rPr sz="1650" spc="-82" baseline="2525" dirty="0">
                <a:solidFill>
                  <a:srgbClr val="828282"/>
                </a:solidFill>
                <a:latin typeface="Microsoft Sans Serif"/>
                <a:cs typeface="Microsoft Sans Serif"/>
              </a:rPr>
              <a:t>c</a:t>
            </a:r>
            <a:r>
              <a:rPr sz="1650" spc="712" baseline="2525" dirty="0">
                <a:solidFill>
                  <a:srgbClr val="828282"/>
                </a:solidFill>
                <a:latin typeface="Microsoft Sans Serif"/>
                <a:cs typeface="Microsoft Sans Serif"/>
              </a:rPr>
              <a:t>…</a:t>
            </a:r>
            <a:r>
              <a:rPr sz="1650" baseline="2525" dirty="0">
                <a:solidFill>
                  <a:srgbClr val="828282"/>
                </a:solidFill>
                <a:latin typeface="Microsoft Sans Serif"/>
                <a:cs typeface="Microsoft Sans Serif"/>
              </a:rPr>
              <a:t>	</a:t>
            </a:r>
            <a:r>
              <a:rPr sz="1100" spc="25" dirty="0">
                <a:solidFill>
                  <a:srgbClr val="6F6F6F"/>
                </a:solidFill>
                <a:latin typeface="Microsoft Sans Serif"/>
                <a:cs typeface="Microsoft Sans Serif"/>
              </a:rPr>
              <a:t>213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43" name="object 43"/>
          <p:cNvSpPr txBox="1"/>
          <p:nvPr/>
        </p:nvSpPr>
        <p:spPr>
          <a:xfrm>
            <a:off x="6639573" y="4696967"/>
            <a:ext cx="419100" cy="193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spc="-5" dirty="0">
                <a:solidFill>
                  <a:srgbClr val="828282"/>
                </a:solidFill>
                <a:latin typeface="Microsoft Sans Serif"/>
                <a:cs typeface="Microsoft Sans Serif"/>
              </a:rPr>
              <a:t>Ha</a:t>
            </a:r>
            <a:r>
              <a:rPr sz="1100" spc="40" dirty="0">
                <a:solidFill>
                  <a:srgbClr val="828282"/>
                </a:solidFill>
                <a:latin typeface="Microsoft Sans Serif"/>
                <a:cs typeface="Microsoft Sans Serif"/>
              </a:rPr>
              <a:t>i</a:t>
            </a:r>
            <a:r>
              <a:rPr sz="1100" spc="-75" dirty="0">
                <a:solidFill>
                  <a:srgbClr val="828282"/>
                </a:solidFill>
                <a:latin typeface="Microsoft Sans Serif"/>
                <a:cs typeface="Microsoft Sans Serif"/>
              </a:rPr>
              <a:t>r</a:t>
            </a:r>
            <a:r>
              <a:rPr sz="1100" spc="475" dirty="0">
                <a:solidFill>
                  <a:srgbClr val="828282"/>
                </a:solidFill>
                <a:latin typeface="Microsoft Sans Serif"/>
                <a:cs typeface="Microsoft Sans Serif"/>
              </a:rPr>
              <a:t>…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44" name="object 44"/>
          <p:cNvSpPr txBox="1"/>
          <p:nvPr/>
        </p:nvSpPr>
        <p:spPr>
          <a:xfrm>
            <a:off x="6097474" y="4989576"/>
            <a:ext cx="965200" cy="193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spc="35" dirty="0">
                <a:solidFill>
                  <a:srgbClr val="828282"/>
                </a:solidFill>
                <a:latin typeface="Microsoft Sans Serif"/>
                <a:cs typeface="Microsoft Sans Serif"/>
              </a:rPr>
              <a:t>Financial/Inv…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45" name="object 45"/>
          <p:cNvSpPr txBox="1"/>
          <p:nvPr/>
        </p:nvSpPr>
        <p:spPr>
          <a:xfrm>
            <a:off x="6203262" y="5864352"/>
            <a:ext cx="857885" cy="4826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400050">
              <a:lnSpc>
                <a:spcPct val="100000"/>
              </a:lnSpc>
              <a:spcBef>
                <a:spcPts val="100"/>
              </a:spcBef>
            </a:pPr>
            <a:r>
              <a:rPr sz="1100" spc="60" dirty="0">
                <a:solidFill>
                  <a:srgbClr val="828282"/>
                </a:solidFill>
                <a:latin typeface="Microsoft Sans Serif"/>
                <a:cs typeface="Microsoft Sans Serif"/>
              </a:rPr>
              <a:t>A</a:t>
            </a:r>
            <a:r>
              <a:rPr sz="1100" spc="-15" dirty="0">
                <a:solidFill>
                  <a:srgbClr val="828282"/>
                </a:solidFill>
                <a:latin typeface="Microsoft Sans Serif"/>
                <a:cs typeface="Microsoft Sans Serif"/>
              </a:rPr>
              <a:t>u</a:t>
            </a:r>
            <a:r>
              <a:rPr sz="1100" spc="90" dirty="0">
                <a:solidFill>
                  <a:srgbClr val="828282"/>
                </a:solidFill>
                <a:latin typeface="Microsoft Sans Serif"/>
                <a:cs typeface="Microsoft Sans Serif"/>
              </a:rPr>
              <a:t>t</a:t>
            </a:r>
            <a:r>
              <a:rPr sz="1100" spc="-15" dirty="0">
                <a:solidFill>
                  <a:srgbClr val="828282"/>
                </a:solidFill>
                <a:latin typeface="Microsoft Sans Serif"/>
                <a:cs typeface="Microsoft Sans Serif"/>
              </a:rPr>
              <a:t>o</a:t>
            </a:r>
            <a:r>
              <a:rPr sz="1100" spc="475" dirty="0">
                <a:solidFill>
                  <a:srgbClr val="828282"/>
                </a:solidFill>
                <a:latin typeface="Microsoft Sans Serif"/>
                <a:cs typeface="Microsoft Sans Serif"/>
              </a:rPr>
              <a:t>…</a:t>
            </a:r>
            <a:endParaRPr sz="1100">
              <a:latin typeface="Microsoft Sans Serif"/>
              <a:cs typeface="Microsoft Sans Serif"/>
            </a:endParaRPr>
          </a:p>
          <a:p>
            <a:pPr marL="12700">
              <a:lnSpc>
                <a:spcPct val="100000"/>
              </a:lnSpc>
              <a:spcBef>
                <a:spcPts val="960"/>
              </a:spcBef>
            </a:pPr>
            <a:r>
              <a:rPr sz="1100" spc="-10" dirty="0">
                <a:solidFill>
                  <a:srgbClr val="828282"/>
                </a:solidFill>
                <a:latin typeface="Microsoft Sans Serif"/>
                <a:cs typeface="Microsoft Sans Serif"/>
              </a:rPr>
              <a:t>Pharmacist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46" name="object 46"/>
          <p:cNvSpPr txBox="1"/>
          <p:nvPr/>
        </p:nvSpPr>
        <p:spPr>
          <a:xfrm>
            <a:off x="6911286" y="1623567"/>
            <a:ext cx="262255" cy="2235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spc="120" dirty="0">
                <a:solidFill>
                  <a:srgbClr val="828282"/>
                </a:solidFill>
                <a:latin typeface="Trebuchet MS"/>
                <a:cs typeface="Trebuchet MS"/>
              </a:rPr>
              <a:t>AU</a:t>
            </a:r>
            <a:endParaRPr sz="1300">
              <a:latin typeface="Trebuchet MS"/>
              <a:cs typeface="Trebuchet MS"/>
            </a:endParaRPr>
          </a:p>
        </p:txBody>
      </p:sp>
      <p:grpSp>
        <p:nvGrpSpPr>
          <p:cNvPr id="47" name="object 47"/>
          <p:cNvGrpSpPr/>
          <p:nvPr/>
        </p:nvGrpSpPr>
        <p:grpSpPr>
          <a:xfrm>
            <a:off x="4544310" y="1966912"/>
            <a:ext cx="786765" cy="4446270"/>
            <a:chOff x="4544310" y="1966912"/>
            <a:chExt cx="786765" cy="4446270"/>
          </a:xfrm>
        </p:grpSpPr>
        <p:sp>
          <p:nvSpPr>
            <p:cNvPr id="48" name="object 48"/>
            <p:cNvSpPr/>
            <p:nvPr/>
          </p:nvSpPr>
          <p:spPr>
            <a:xfrm>
              <a:off x="4549064" y="2063495"/>
              <a:ext cx="782320" cy="4255135"/>
            </a:xfrm>
            <a:custGeom>
              <a:avLst/>
              <a:gdLst/>
              <a:ahLst/>
              <a:cxnLst/>
              <a:rect l="l" t="t" r="r" b="b"/>
              <a:pathLst>
                <a:path w="782320" h="4255135">
                  <a:moveTo>
                    <a:pt x="19888" y="4148328"/>
                  </a:moveTo>
                  <a:lnTo>
                    <a:pt x="0" y="4148328"/>
                  </a:lnTo>
                  <a:lnTo>
                    <a:pt x="0" y="4255008"/>
                  </a:lnTo>
                  <a:lnTo>
                    <a:pt x="19888" y="4255008"/>
                  </a:lnTo>
                  <a:lnTo>
                    <a:pt x="19888" y="4148328"/>
                  </a:lnTo>
                  <a:close/>
                </a:path>
                <a:path w="782320" h="4255135">
                  <a:moveTo>
                    <a:pt x="32080" y="3852672"/>
                  </a:moveTo>
                  <a:lnTo>
                    <a:pt x="0" y="3852672"/>
                  </a:lnTo>
                  <a:lnTo>
                    <a:pt x="0" y="3956304"/>
                  </a:lnTo>
                  <a:lnTo>
                    <a:pt x="32080" y="3956304"/>
                  </a:lnTo>
                  <a:lnTo>
                    <a:pt x="32080" y="3852672"/>
                  </a:lnTo>
                  <a:close/>
                </a:path>
                <a:path w="782320" h="4255135">
                  <a:moveTo>
                    <a:pt x="44272" y="3557016"/>
                  </a:moveTo>
                  <a:lnTo>
                    <a:pt x="0" y="3557016"/>
                  </a:lnTo>
                  <a:lnTo>
                    <a:pt x="0" y="3660648"/>
                  </a:lnTo>
                  <a:lnTo>
                    <a:pt x="44272" y="3660648"/>
                  </a:lnTo>
                  <a:lnTo>
                    <a:pt x="44272" y="3557016"/>
                  </a:lnTo>
                  <a:close/>
                </a:path>
                <a:path w="782320" h="4255135">
                  <a:moveTo>
                    <a:pt x="44272" y="3258312"/>
                  </a:moveTo>
                  <a:lnTo>
                    <a:pt x="0" y="3258312"/>
                  </a:lnTo>
                  <a:lnTo>
                    <a:pt x="0" y="3364992"/>
                  </a:lnTo>
                  <a:lnTo>
                    <a:pt x="44272" y="3364992"/>
                  </a:lnTo>
                  <a:lnTo>
                    <a:pt x="44272" y="3258312"/>
                  </a:lnTo>
                  <a:close/>
                </a:path>
                <a:path w="782320" h="4255135">
                  <a:moveTo>
                    <a:pt x="53416" y="2962656"/>
                  </a:moveTo>
                  <a:lnTo>
                    <a:pt x="0" y="2962656"/>
                  </a:lnTo>
                  <a:lnTo>
                    <a:pt x="0" y="3069336"/>
                  </a:lnTo>
                  <a:lnTo>
                    <a:pt x="53416" y="3069336"/>
                  </a:lnTo>
                  <a:lnTo>
                    <a:pt x="53416" y="2962656"/>
                  </a:lnTo>
                  <a:close/>
                </a:path>
                <a:path w="782320" h="4255135">
                  <a:moveTo>
                    <a:pt x="83896" y="2667000"/>
                  </a:moveTo>
                  <a:lnTo>
                    <a:pt x="0" y="2667000"/>
                  </a:lnTo>
                  <a:lnTo>
                    <a:pt x="0" y="2770632"/>
                  </a:lnTo>
                  <a:lnTo>
                    <a:pt x="83896" y="2770632"/>
                  </a:lnTo>
                  <a:lnTo>
                    <a:pt x="83896" y="2667000"/>
                  </a:lnTo>
                  <a:close/>
                </a:path>
                <a:path w="782320" h="4255135">
                  <a:moveTo>
                    <a:pt x="86944" y="2371344"/>
                  </a:moveTo>
                  <a:lnTo>
                    <a:pt x="0" y="2371344"/>
                  </a:lnTo>
                  <a:lnTo>
                    <a:pt x="0" y="2474976"/>
                  </a:lnTo>
                  <a:lnTo>
                    <a:pt x="86944" y="2474976"/>
                  </a:lnTo>
                  <a:lnTo>
                    <a:pt x="86944" y="2371344"/>
                  </a:lnTo>
                  <a:close/>
                </a:path>
                <a:path w="782320" h="4255135">
                  <a:moveTo>
                    <a:pt x="99136" y="2072640"/>
                  </a:moveTo>
                  <a:lnTo>
                    <a:pt x="0" y="2072640"/>
                  </a:lnTo>
                  <a:lnTo>
                    <a:pt x="0" y="2179320"/>
                  </a:lnTo>
                  <a:lnTo>
                    <a:pt x="99136" y="2179320"/>
                  </a:lnTo>
                  <a:lnTo>
                    <a:pt x="99136" y="2072640"/>
                  </a:lnTo>
                  <a:close/>
                </a:path>
                <a:path w="782320" h="4255135">
                  <a:moveTo>
                    <a:pt x="99136" y="1776984"/>
                  </a:moveTo>
                  <a:lnTo>
                    <a:pt x="0" y="1776984"/>
                  </a:lnTo>
                  <a:lnTo>
                    <a:pt x="0" y="1883664"/>
                  </a:lnTo>
                  <a:lnTo>
                    <a:pt x="99136" y="1883664"/>
                  </a:lnTo>
                  <a:lnTo>
                    <a:pt x="99136" y="1776984"/>
                  </a:lnTo>
                  <a:close/>
                </a:path>
                <a:path w="782320" h="4255135">
                  <a:moveTo>
                    <a:pt x="138760" y="1481328"/>
                  </a:moveTo>
                  <a:lnTo>
                    <a:pt x="0" y="1481328"/>
                  </a:lnTo>
                  <a:lnTo>
                    <a:pt x="0" y="1584960"/>
                  </a:lnTo>
                  <a:lnTo>
                    <a:pt x="138760" y="1584960"/>
                  </a:lnTo>
                  <a:lnTo>
                    <a:pt x="138760" y="1481328"/>
                  </a:lnTo>
                  <a:close/>
                </a:path>
                <a:path w="782320" h="4255135">
                  <a:moveTo>
                    <a:pt x="144856" y="1185672"/>
                  </a:moveTo>
                  <a:lnTo>
                    <a:pt x="0" y="1185672"/>
                  </a:lnTo>
                  <a:lnTo>
                    <a:pt x="0" y="1289304"/>
                  </a:lnTo>
                  <a:lnTo>
                    <a:pt x="144856" y="1289304"/>
                  </a:lnTo>
                  <a:lnTo>
                    <a:pt x="144856" y="1185672"/>
                  </a:lnTo>
                  <a:close/>
                </a:path>
                <a:path w="782320" h="4255135">
                  <a:moveTo>
                    <a:pt x="291160" y="886968"/>
                  </a:moveTo>
                  <a:lnTo>
                    <a:pt x="0" y="886968"/>
                  </a:lnTo>
                  <a:lnTo>
                    <a:pt x="0" y="993648"/>
                  </a:lnTo>
                  <a:lnTo>
                    <a:pt x="291160" y="993648"/>
                  </a:lnTo>
                  <a:lnTo>
                    <a:pt x="291160" y="886968"/>
                  </a:lnTo>
                  <a:close/>
                </a:path>
                <a:path w="782320" h="4255135">
                  <a:moveTo>
                    <a:pt x="443560" y="591312"/>
                  </a:moveTo>
                  <a:lnTo>
                    <a:pt x="0" y="591312"/>
                  </a:lnTo>
                  <a:lnTo>
                    <a:pt x="0" y="697992"/>
                  </a:lnTo>
                  <a:lnTo>
                    <a:pt x="443560" y="697992"/>
                  </a:lnTo>
                  <a:lnTo>
                    <a:pt x="443560" y="591312"/>
                  </a:lnTo>
                  <a:close/>
                </a:path>
                <a:path w="782320" h="4255135">
                  <a:moveTo>
                    <a:pt x="449656" y="295656"/>
                  </a:moveTo>
                  <a:lnTo>
                    <a:pt x="0" y="295656"/>
                  </a:lnTo>
                  <a:lnTo>
                    <a:pt x="0" y="399288"/>
                  </a:lnTo>
                  <a:lnTo>
                    <a:pt x="449656" y="399288"/>
                  </a:lnTo>
                  <a:lnTo>
                    <a:pt x="449656" y="295656"/>
                  </a:lnTo>
                  <a:close/>
                </a:path>
                <a:path w="782320" h="4255135">
                  <a:moveTo>
                    <a:pt x="781888" y="0"/>
                  </a:moveTo>
                  <a:lnTo>
                    <a:pt x="0" y="0"/>
                  </a:lnTo>
                  <a:lnTo>
                    <a:pt x="0" y="103632"/>
                  </a:lnTo>
                  <a:lnTo>
                    <a:pt x="781888" y="103632"/>
                  </a:lnTo>
                  <a:lnTo>
                    <a:pt x="781888" y="0"/>
                  </a:lnTo>
                  <a:close/>
                </a:path>
              </a:pathLst>
            </a:custGeom>
            <a:solidFill>
              <a:srgbClr val="DB386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9" name="object 49"/>
            <p:cNvSpPr/>
            <p:nvPr/>
          </p:nvSpPr>
          <p:spPr>
            <a:xfrm>
              <a:off x="4549072" y="1966912"/>
              <a:ext cx="0" cy="4446270"/>
            </a:xfrm>
            <a:custGeom>
              <a:avLst/>
              <a:gdLst/>
              <a:ahLst/>
              <a:cxnLst/>
              <a:rect l="l" t="t" r="r" b="b"/>
              <a:pathLst>
                <a:path h="4446270">
                  <a:moveTo>
                    <a:pt x="0" y="0"/>
                  </a:moveTo>
                  <a:lnTo>
                    <a:pt x="1" y="4445990"/>
                  </a:lnTo>
                </a:path>
              </a:pathLst>
            </a:custGeom>
            <a:ln w="9525">
              <a:solidFill>
                <a:srgbClr val="E2E2E2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0" name="object 50"/>
          <p:cNvSpPr txBox="1"/>
          <p:nvPr/>
        </p:nvSpPr>
        <p:spPr>
          <a:xfrm>
            <a:off x="5373631" y="2005584"/>
            <a:ext cx="386080" cy="193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spc="15" dirty="0">
                <a:solidFill>
                  <a:srgbClr val="6F6F6F"/>
                </a:solidFill>
                <a:latin typeface="Microsoft Sans Serif"/>
                <a:cs typeface="Microsoft Sans Serif"/>
              </a:rPr>
              <a:t>2,858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51" name="object 51"/>
          <p:cNvSpPr txBox="1"/>
          <p:nvPr/>
        </p:nvSpPr>
        <p:spPr>
          <a:xfrm>
            <a:off x="5097988" y="2304288"/>
            <a:ext cx="386080" cy="193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spc="15" dirty="0">
                <a:solidFill>
                  <a:srgbClr val="6F6F6F"/>
                </a:solidFill>
                <a:latin typeface="Microsoft Sans Serif"/>
                <a:cs typeface="Microsoft Sans Serif"/>
              </a:rPr>
              <a:t>1,644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52" name="object 52"/>
          <p:cNvSpPr txBox="1"/>
          <p:nvPr/>
        </p:nvSpPr>
        <p:spPr>
          <a:xfrm>
            <a:off x="5090589" y="2599944"/>
            <a:ext cx="386080" cy="193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spc="15" dirty="0">
                <a:solidFill>
                  <a:srgbClr val="6F6F6F"/>
                </a:solidFill>
                <a:latin typeface="Microsoft Sans Serif"/>
                <a:cs typeface="Microsoft Sans Serif"/>
              </a:rPr>
              <a:t>1,617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53" name="object 53"/>
          <p:cNvSpPr txBox="1"/>
          <p:nvPr/>
        </p:nvSpPr>
        <p:spPr>
          <a:xfrm>
            <a:off x="4937137" y="2895600"/>
            <a:ext cx="386080" cy="193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spc="15" dirty="0">
                <a:solidFill>
                  <a:srgbClr val="6F6F6F"/>
                </a:solidFill>
                <a:latin typeface="Microsoft Sans Serif"/>
                <a:cs typeface="Microsoft Sans Serif"/>
              </a:rPr>
              <a:t>1,057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54" name="object 54"/>
          <p:cNvSpPr txBox="1"/>
          <p:nvPr/>
        </p:nvSpPr>
        <p:spPr>
          <a:xfrm>
            <a:off x="4792454" y="3191255"/>
            <a:ext cx="268605" cy="193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spc="25" dirty="0">
                <a:solidFill>
                  <a:srgbClr val="6F6F6F"/>
                </a:solidFill>
                <a:latin typeface="Microsoft Sans Serif"/>
                <a:cs typeface="Microsoft Sans Serif"/>
              </a:rPr>
              <a:t>529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55" name="object 55"/>
          <p:cNvSpPr txBox="1"/>
          <p:nvPr/>
        </p:nvSpPr>
        <p:spPr>
          <a:xfrm>
            <a:off x="4787522" y="3489960"/>
            <a:ext cx="268605" cy="193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spc="25" dirty="0">
                <a:solidFill>
                  <a:srgbClr val="6F6F6F"/>
                </a:solidFill>
                <a:latin typeface="Microsoft Sans Serif"/>
                <a:cs typeface="Microsoft Sans Serif"/>
              </a:rPr>
              <a:t>511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56" name="object 56"/>
          <p:cNvSpPr txBox="1"/>
          <p:nvPr/>
        </p:nvSpPr>
        <p:spPr>
          <a:xfrm>
            <a:off x="4746420" y="3785616"/>
            <a:ext cx="268605" cy="193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spc="25" dirty="0">
                <a:solidFill>
                  <a:srgbClr val="6F6F6F"/>
                </a:solidFill>
                <a:latin typeface="Microsoft Sans Serif"/>
                <a:cs typeface="Microsoft Sans Serif"/>
              </a:rPr>
              <a:t>361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57" name="object 57"/>
          <p:cNvSpPr txBox="1"/>
          <p:nvPr/>
        </p:nvSpPr>
        <p:spPr>
          <a:xfrm>
            <a:off x="4745324" y="4081272"/>
            <a:ext cx="268605" cy="193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spc="25" dirty="0">
                <a:solidFill>
                  <a:srgbClr val="6F6F6F"/>
                </a:solidFill>
                <a:latin typeface="Microsoft Sans Serif"/>
                <a:cs typeface="Microsoft Sans Serif"/>
              </a:rPr>
              <a:t>357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58" name="object 58"/>
          <p:cNvSpPr txBox="1"/>
          <p:nvPr/>
        </p:nvSpPr>
        <p:spPr>
          <a:xfrm>
            <a:off x="4733267" y="4376928"/>
            <a:ext cx="268605" cy="193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spc="25" dirty="0">
                <a:solidFill>
                  <a:srgbClr val="6F6F6F"/>
                </a:solidFill>
                <a:latin typeface="Microsoft Sans Serif"/>
                <a:cs typeface="Microsoft Sans Serif"/>
              </a:rPr>
              <a:t>313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59" name="object 59"/>
          <p:cNvSpPr txBox="1"/>
          <p:nvPr/>
        </p:nvSpPr>
        <p:spPr>
          <a:xfrm>
            <a:off x="4701206" y="4675632"/>
            <a:ext cx="299720" cy="48895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43180">
              <a:lnSpc>
                <a:spcPct val="100000"/>
              </a:lnSpc>
              <a:spcBef>
                <a:spcPts val="100"/>
              </a:spcBef>
            </a:pPr>
            <a:r>
              <a:rPr sz="1100" spc="25" dirty="0">
                <a:solidFill>
                  <a:srgbClr val="6F6F6F"/>
                </a:solidFill>
                <a:latin typeface="Microsoft Sans Serif"/>
                <a:cs typeface="Microsoft Sans Serif"/>
              </a:rPr>
              <a:t>308</a:t>
            </a:r>
            <a:endParaRPr sz="1100">
              <a:latin typeface="Microsoft Sans Serif"/>
              <a:cs typeface="Microsoft Sans Serif"/>
            </a:endParaRPr>
          </a:p>
          <a:p>
            <a:pPr marL="12700">
              <a:lnSpc>
                <a:spcPct val="100000"/>
              </a:lnSpc>
              <a:spcBef>
                <a:spcPts val="1005"/>
              </a:spcBef>
            </a:pPr>
            <a:r>
              <a:rPr sz="1100" spc="25" dirty="0">
                <a:solidFill>
                  <a:srgbClr val="6F6F6F"/>
                </a:solidFill>
                <a:latin typeface="Microsoft Sans Serif"/>
                <a:cs typeface="Microsoft Sans Serif"/>
              </a:rPr>
              <a:t>196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60" name="object 60"/>
          <p:cNvSpPr txBox="1"/>
          <p:nvPr/>
        </p:nvSpPr>
        <p:spPr>
          <a:xfrm>
            <a:off x="3450215" y="1996440"/>
            <a:ext cx="1104900" cy="2860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16230">
              <a:lnSpc>
                <a:spcPct val="100000"/>
              </a:lnSpc>
              <a:spcBef>
                <a:spcPts val="100"/>
              </a:spcBef>
            </a:pPr>
            <a:r>
              <a:rPr sz="1100" spc="10" dirty="0">
                <a:solidFill>
                  <a:srgbClr val="828282"/>
                </a:solidFill>
                <a:latin typeface="Microsoft Sans Serif"/>
                <a:cs typeface="Microsoft Sans Serif"/>
              </a:rPr>
              <a:t>Engineers</a:t>
            </a:r>
            <a:endParaRPr sz="1100">
              <a:latin typeface="Microsoft Sans Serif"/>
              <a:cs typeface="Microsoft Sans Serif"/>
            </a:endParaRPr>
          </a:p>
          <a:p>
            <a:pPr marL="165100">
              <a:lnSpc>
                <a:spcPct val="100000"/>
              </a:lnSpc>
              <a:spcBef>
                <a:spcPts val="1005"/>
              </a:spcBef>
            </a:pPr>
            <a:r>
              <a:rPr sz="1100" spc="10" dirty="0">
                <a:solidFill>
                  <a:srgbClr val="828282"/>
                </a:solidFill>
                <a:latin typeface="Microsoft Sans Serif"/>
                <a:cs typeface="Microsoft Sans Serif"/>
              </a:rPr>
              <a:t>Accountants</a:t>
            </a:r>
            <a:endParaRPr sz="1100">
              <a:latin typeface="Microsoft Sans Serif"/>
              <a:cs typeface="Microsoft Sans Serif"/>
            </a:endParaRPr>
          </a:p>
          <a:p>
            <a:pPr marL="302895" marR="6350" algn="ctr">
              <a:lnSpc>
                <a:spcPct val="176400"/>
              </a:lnSpc>
              <a:spcBef>
                <a:spcPts val="25"/>
              </a:spcBef>
            </a:pPr>
            <a:r>
              <a:rPr sz="1100" spc="35" dirty="0">
                <a:solidFill>
                  <a:srgbClr val="828282"/>
                </a:solidFill>
                <a:latin typeface="Microsoft Sans Serif"/>
                <a:cs typeface="Microsoft Sans Serif"/>
              </a:rPr>
              <a:t>C</a:t>
            </a:r>
            <a:r>
              <a:rPr sz="1100" spc="50" dirty="0">
                <a:solidFill>
                  <a:srgbClr val="828282"/>
                </a:solidFill>
                <a:latin typeface="Microsoft Sans Serif"/>
                <a:cs typeface="Microsoft Sans Serif"/>
              </a:rPr>
              <a:t>o</a:t>
            </a:r>
            <a:r>
              <a:rPr sz="1100" spc="-20" dirty="0">
                <a:solidFill>
                  <a:srgbClr val="828282"/>
                </a:solidFill>
                <a:latin typeface="Microsoft Sans Serif"/>
                <a:cs typeface="Microsoft Sans Serif"/>
              </a:rPr>
              <a:t>m</a:t>
            </a:r>
            <a:r>
              <a:rPr sz="1100" spc="85" dirty="0">
                <a:solidFill>
                  <a:srgbClr val="828282"/>
                </a:solidFill>
                <a:latin typeface="Microsoft Sans Serif"/>
                <a:cs typeface="Microsoft Sans Serif"/>
              </a:rPr>
              <a:t>pu</a:t>
            </a:r>
            <a:r>
              <a:rPr sz="1100" spc="-10" dirty="0">
                <a:solidFill>
                  <a:srgbClr val="828282"/>
                </a:solidFill>
                <a:latin typeface="Microsoft Sans Serif"/>
                <a:cs typeface="Microsoft Sans Serif"/>
              </a:rPr>
              <a:t>t</a:t>
            </a:r>
            <a:r>
              <a:rPr sz="1100" spc="85" dirty="0">
                <a:solidFill>
                  <a:srgbClr val="828282"/>
                </a:solidFill>
                <a:latin typeface="Microsoft Sans Serif"/>
                <a:cs typeface="Microsoft Sans Serif"/>
              </a:rPr>
              <a:t>e</a:t>
            </a:r>
            <a:r>
              <a:rPr sz="1100" spc="-75" dirty="0">
                <a:solidFill>
                  <a:srgbClr val="828282"/>
                </a:solidFill>
                <a:latin typeface="Microsoft Sans Serif"/>
                <a:cs typeface="Microsoft Sans Serif"/>
              </a:rPr>
              <a:t>r</a:t>
            </a:r>
            <a:r>
              <a:rPr sz="1100" spc="305" dirty="0">
                <a:solidFill>
                  <a:srgbClr val="828282"/>
                </a:solidFill>
                <a:latin typeface="Microsoft Sans Serif"/>
                <a:cs typeface="Microsoft Sans Serif"/>
              </a:rPr>
              <a:t>…  </a:t>
            </a:r>
            <a:r>
              <a:rPr sz="1100" spc="-5" dirty="0">
                <a:solidFill>
                  <a:srgbClr val="828282"/>
                </a:solidFill>
                <a:latin typeface="Microsoft Sans Serif"/>
                <a:cs typeface="Microsoft Sans Serif"/>
              </a:rPr>
              <a:t>Teachers </a:t>
            </a:r>
            <a:r>
              <a:rPr sz="1100" dirty="0">
                <a:solidFill>
                  <a:srgbClr val="828282"/>
                </a:solidFill>
                <a:latin typeface="Microsoft Sans Serif"/>
                <a:cs typeface="Microsoft Sans Serif"/>
              </a:rPr>
              <a:t> </a:t>
            </a:r>
            <a:r>
              <a:rPr sz="1100" spc="10" dirty="0">
                <a:solidFill>
                  <a:srgbClr val="828282"/>
                </a:solidFill>
                <a:latin typeface="Microsoft Sans Serif"/>
                <a:cs typeface="Microsoft Sans Serif"/>
              </a:rPr>
              <a:t>Drivers</a:t>
            </a:r>
            <a:endParaRPr sz="1100">
              <a:latin typeface="Microsoft Sans Serif"/>
              <a:cs typeface="Microsoft Sans Serif"/>
            </a:endParaRPr>
          </a:p>
          <a:p>
            <a:pPr marR="94615" algn="ctr">
              <a:lnSpc>
                <a:spcPct val="100000"/>
              </a:lnSpc>
              <a:spcBef>
                <a:spcPts val="1010"/>
              </a:spcBef>
            </a:pPr>
            <a:r>
              <a:rPr sz="1100" spc="10" dirty="0">
                <a:solidFill>
                  <a:srgbClr val="828282"/>
                </a:solidFill>
                <a:latin typeface="Microsoft Sans Serif"/>
                <a:cs typeface="Microsoft Sans Serif"/>
              </a:rPr>
              <a:t>Entreprenuers</a:t>
            </a:r>
            <a:endParaRPr sz="1100">
              <a:latin typeface="Microsoft Sans Serif"/>
              <a:cs typeface="Microsoft Sans Serif"/>
            </a:endParaRPr>
          </a:p>
          <a:p>
            <a:pPr marL="321945">
              <a:lnSpc>
                <a:spcPct val="100000"/>
              </a:lnSpc>
              <a:spcBef>
                <a:spcPts val="1030"/>
              </a:spcBef>
            </a:pPr>
            <a:r>
              <a:rPr sz="1100" spc="10" dirty="0">
                <a:solidFill>
                  <a:srgbClr val="828282"/>
                </a:solidFill>
                <a:latin typeface="Microsoft Sans Serif"/>
                <a:cs typeface="Microsoft Sans Serif"/>
              </a:rPr>
              <a:t>Architects</a:t>
            </a:r>
            <a:endParaRPr sz="1100">
              <a:latin typeface="Microsoft Sans Serif"/>
              <a:cs typeface="Microsoft Sans Serif"/>
            </a:endParaRPr>
          </a:p>
          <a:p>
            <a:pPr marL="12700" marR="5080" indent="501650">
              <a:lnSpc>
                <a:spcPct val="176400"/>
              </a:lnSpc>
            </a:pPr>
            <a:r>
              <a:rPr sz="1100" spc="-5" dirty="0">
                <a:solidFill>
                  <a:srgbClr val="828282"/>
                </a:solidFill>
                <a:latin typeface="Microsoft Sans Serif"/>
                <a:cs typeface="Microsoft Sans Serif"/>
              </a:rPr>
              <a:t>Nurses </a:t>
            </a:r>
            <a:r>
              <a:rPr sz="1100" dirty="0">
                <a:solidFill>
                  <a:srgbClr val="828282"/>
                </a:solidFill>
                <a:latin typeface="Microsoft Sans Serif"/>
                <a:cs typeface="Microsoft Sans Serif"/>
              </a:rPr>
              <a:t> </a:t>
            </a:r>
            <a:r>
              <a:rPr sz="1100" spc="-45" dirty="0">
                <a:solidFill>
                  <a:srgbClr val="828282"/>
                </a:solidFill>
                <a:latin typeface="Microsoft Sans Serif"/>
                <a:cs typeface="Microsoft Sans Serif"/>
              </a:rPr>
              <a:t>F</a:t>
            </a:r>
            <a:r>
              <a:rPr sz="1100" spc="10" dirty="0">
                <a:solidFill>
                  <a:srgbClr val="828282"/>
                </a:solidFill>
                <a:latin typeface="Microsoft Sans Serif"/>
                <a:cs typeface="Microsoft Sans Serif"/>
              </a:rPr>
              <a:t>i</a:t>
            </a:r>
            <a:r>
              <a:rPr sz="1100" spc="-15" dirty="0">
                <a:solidFill>
                  <a:srgbClr val="828282"/>
                </a:solidFill>
                <a:latin typeface="Microsoft Sans Serif"/>
                <a:cs typeface="Microsoft Sans Serif"/>
              </a:rPr>
              <a:t>na</a:t>
            </a:r>
            <a:r>
              <a:rPr sz="1100" spc="85" dirty="0">
                <a:solidFill>
                  <a:srgbClr val="828282"/>
                </a:solidFill>
                <a:latin typeface="Microsoft Sans Serif"/>
                <a:cs typeface="Microsoft Sans Serif"/>
              </a:rPr>
              <a:t>n</a:t>
            </a:r>
            <a:r>
              <a:rPr sz="1100" spc="-55" dirty="0">
                <a:solidFill>
                  <a:srgbClr val="828282"/>
                </a:solidFill>
                <a:latin typeface="Microsoft Sans Serif"/>
                <a:cs typeface="Microsoft Sans Serif"/>
              </a:rPr>
              <a:t>c</a:t>
            </a:r>
            <a:r>
              <a:rPr sz="1100" spc="40" dirty="0">
                <a:solidFill>
                  <a:srgbClr val="828282"/>
                </a:solidFill>
                <a:latin typeface="Microsoft Sans Serif"/>
                <a:cs typeface="Microsoft Sans Serif"/>
              </a:rPr>
              <a:t>i</a:t>
            </a:r>
            <a:r>
              <a:rPr sz="1100" spc="-15" dirty="0">
                <a:solidFill>
                  <a:srgbClr val="828282"/>
                </a:solidFill>
                <a:latin typeface="Microsoft Sans Serif"/>
                <a:cs typeface="Microsoft Sans Serif"/>
              </a:rPr>
              <a:t>a</a:t>
            </a:r>
            <a:r>
              <a:rPr sz="1100" spc="-55" dirty="0">
                <a:solidFill>
                  <a:srgbClr val="828282"/>
                </a:solidFill>
                <a:latin typeface="Microsoft Sans Serif"/>
                <a:cs typeface="Microsoft Sans Serif"/>
              </a:rPr>
              <a:t>l</a:t>
            </a:r>
            <a:r>
              <a:rPr sz="1100" spc="190" dirty="0">
                <a:solidFill>
                  <a:srgbClr val="828282"/>
                </a:solidFill>
                <a:latin typeface="Microsoft Sans Serif"/>
                <a:cs typeface="Microsoft Sans Serif"/>
              </a:rPr>
              <a:t>/</a:t>
            </a:r>
            <a:r>
              <a:rPr sz="1100" spc="-110" dirty="0">
                <a:solidFill>
                  <a:srgbClr val="828282"/>
                </a:solidFill>
                <a:latin typeface="Microsoft Sans Serif"/>
                <a:cs typeface="Microsoft Sans Serif"/>
              </a:rPr>
              <a:t>I</a:t>
            </a:r>
            <a:r>
              <a:rPr sz="1100" spc="85" dirty="0">
                <a:solidFill>
                  <a:srgbClr val="828282"/>
                </a:solidFill>
                <a:latin typeface="Microsoft Sans Serif"/>
                <a:cs typeface="Microsoft Sans Serif"/>
              </a:rPr>
              <a:t>n</a:t>
            </a:r>
            <a:r>
              <a:rPr sz="1100" spc="-55" dirty="0">
                <a:solidFill>
                  <a:srgbClr val="828282"/>
                </a:solidFill>
                <a:latin typeface="Microsoft Sans Serif"/>
                <a:cs typeface="Microsoft Sans Serif"/>
              </a:rPr>
              <a:t>v</a:t>
            </a:r>
            <a:r>
              <a:rPr sz="1100" spc="-15" dirty="0">
                <a:solidFill>
                  <a:srgbClr val="828282"/>
                </a:solidFill>
                <a:latin typeface="Microsoft Sans Serif"/>
                <a:cs typeface="Microsoft Sans Serif"/>
              </a:rPr>
              <a:t>e</a:t>
            </a:r>
            <a:r>
              <a:rPr sz="1100" spc="-55" dirty="0">
                <a:solidFill>
                  <a:srgbClr val="828282"/>
                </a:solidFill>
                <a:latin typeface="Microsoft Sans Serif"/>
                <a:cs typeface="Microsoft Sans Serif"/>
              </a:rPr>
              <a:t>s</a:t>
            </a:r>
            <a:r>
              <a:rPr sz="1100" spc="475" dirty="0">
                <a:solidFill>
                  <a:srgbClr val="828282"/>
                </a:solidFill>
                <a:latin typeface="Microsoft Sans Serif"/>
                <a:cs typeface="Microsoft Sans Serif"/>
              </a:rPr>
              <a:t>…</a:t>
            </a:r>
            <a:endParaRPr sz="1100">
              <a:latin typeface="Microsoft Sans Serif"/>
              <a:cs typeface="Microsoft Sans Serif"/>
            </a:endParaRPr>
          </a:p>
          <a:p>
            <a:pPr marL="384175">
              <a:lnSpc>
                <a:spcPct val="100000"/>
              </a:lnSpc>
              <a:spcBef>
                <a:spcPts val="1010"/>
              </a:spcBef>
            </a:pPr>
            <a:r>
              <a:rPr sz="1100" spc="10" dirty="0">
                <a:solidFill>
                  <a:srgbClr val="828282"/>
                </a:solidFill>
                <a:latin typeface="Microsoft Sans Serif"/>
                <a:cs typeface="Microsoft Sans Serif"/>
              </a:rPr>
              <a:t>Hoteliers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61" name="object 61"/>
          <p:cNvSpPr txBox="1"/>
          <p:nvPr/>
        </p:nvSpPr>
        <p:spPr>
          <a:xfrm>
            <a:off x="3885698" y="4962144"/>
            <a:ext cx="673100" cy="193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spc="70" dirty="0">
                <a:solidFill>
                  <a:srgbClr val="828282"/>
                </a:solidFill>
                <a:latin typeface="Microsoft Sans Serif"/>
                <a:cs typeface="Microsoft Sans Serif"/>
              </a:rPr>
              <a:t>Graphic…</a:t>
            </a:r>
            <a:endParaRPr sz="1100">
              <a:latin typeface="Microsoft Sans Serif"/>
              <a:cs typeface="Microsoft Sans Serif"/>
            </a:endParaRPr>
          </a:p>
        </p:txBody>
      </p:sp>
      <p:graphicFrame>
        <p:nvGraphicFramePr>
          <p:cNvPr id="62" name="object 62"/>
          <p:cNvGraphicFramePr>
            <a:graphicFrameLocks noGrp="1"/>
          </p:cNvGraphicFramePr>
          <p:nvPr/>
        </p:nvGraphicFramePr>
        <p:xfrm>
          <a:off x="3349630" y="5270500"/>
          <a:ext cx="4138929" cy="51435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206500"/>
                <a:gridCol w="1115695"/>
                <a:gridCol w="1382395"/>
                <a:gridCol w="433070"/>
              </a:tblGrid>
              <a:tr h="260007">
                <a:tc>
                  <a:txBody>
                    <a:bodyPr/>
                    <a:lstStyle/>
                    <a:p>
                      <a:pPr marR="139065" algn="r">
                        <a:lnSpc>
                          <a:spcPct val="100000"/>
                        </a:lnSpc>
                      </a:pPr>
                      <a:r>
                        <a:rPr sz="1100" dirty="0">
                          <a:solidFill>
                            <a:srgbClr val="828282"/>
                          </a:solidFill>
                          <a:latin typeface="Microsoft Sans Serif"/>
                          <a:cs typeface="Microsoft Sans Serif"/>
                        </a:rPr>
                        <a:t>Electricians</a:t>
                      </a:r>
                      <a:endParaRPr sz="11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46685">
                        <a:lnSpc>
                          <a:spcPct val="100000"/>
                        </a:lnSpc>
                        <a:spcBef>
                          <a:spcPts val="70"/>
                        </a:spcBef>
                      </a:pPr>
                      <a:r>
                        <a:rPr sz="1100" spc="25" dirty="0">
                          <a:solidFill>
                            <a:srgbClr val="6F6F6F"/>
                          </a:solidFill>
                          <a:latin typeface="Microsoft Sans Serif"/>
                          <a:cs typeface="Microsoft Sans Serif"/>
                        </a:rPr>
                        <a:t>157</a:t>
                      </a:r>
                      <a:endParaRPr sz="11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8890" marB="0"/>
                </a:tc>
                <a:tc>
                  <a:txBody>
                    <a:bodyPr/>
                    <a:lstStyle/>
                    <a:p>
                      <a:pPr marR="130175" algn="r">
                        <a:lnSpc>
                          <a:spcPct val="100000"/>
                        </a:lnSpc>
                        <a:spcBef>
                          <a:spcPts val="165"/>
                        </a:spcBef>
                      </a:pPr>
                      <a:r>
                        <a:rPr sz="1100" spc="10" dirty="0">
                          <a:solidFill>
                            <a:srgbClr val="828282"/>
                          </a:solidFill>
                          <a:latin typeface="Microsoft Sans Serif"/>
                          <a:cs typeface="Microsoft Sans Serif"/>
                        </a:rPr>
                        <a:t>Dentists</a:t>
                      </a:r>
                      <a:endParaRPr sz="11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0955" marB="0"/>
                </a:tc>
                <a:tc>
                  <a:txBody>
                    <a:bodyPr/>
                    <a:lstStyle/>
                    <a:p>
                      <a:pPr marL="158115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1100" spc="25" dirty="0">
                          <a:solidFill>
                            <a:srgbClr val="6F6F6F"/>
                          </a:solidFill>
                          <a:latin typeface="Microsoft Sans Serif"/>
                          <a:cs typeface="Microsoft Sans Serif"/>
                        </a:rPr>
                        <a:t>128</a:t>
                      </a:r>
                      <a:endParaRPr sz="11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33020" marB="0"/>
                </a:tc>
              </a:tr>
              <a:tr h="253911">
                <a:tc>
                  <a:txBody>
                    <a:bodyPr/>
                    <a:lstStyle/>
                    <a:p>
                      <a:pPr marR="139700" algn="r">
                        <a:lnSpc>
                          <a:spcPct val="100000"/>
                        </a:lnSpc>
                        <a:spcBef>
                          <a:spcPts val="280"/>
                        </a:spcBef>
                      </a:pPr>
                      <a:r>
                        <a:rPr sz="1100" spc="45" dirty="0">
                          <a:solidFill>
                            <a:srgbClr val="828282"/>
                          </a:solidFill>
                          <a:latin typeface="Microsoft Sans Serif"/>
                          <a:cs typeface="Microsoft Sans Serif"/>
                        </a:rPr>
                        <a:t>E</a:t>
                      </a:r>
                      <a:r>
                        <a:rPr sz="1100" spc="-40" dirty="0">
                          <a:solidFill>
                            <a:srgbClr val="828282"/>
                          </a:solidFill>
                          <a:latin typeface="Microsoft Sans Serif"/>
                          <a:cs typeface="Microsoft Sans Serif"/>
                        </a:rPr>
                        <a:t>v</a:t>
                      </a:r>
                      <a:r>
                        <a:rPr sz="1100" spc="-30" dirty="0">
                          <a:solidFill>
                            <a:srgbClr val="828282"/>
                          </a:solidFill>
                          <a:latin typeface="Microsoft Sans Serif"/>
                          <a:cs typeface="Microsoft Sans Serif"/>
                        </a:rPr>
                        <a:t>e</a:t>
                      </a:r>
                      <a:r>
                        <a:rPr sz="1100" spc="60" dirty="0">
                          <a:solidFill>
                            <a:srgbClr val="828282"/>
                          </a:solidFill>
                          <a:latin typeface="Microsoft Sans Serif"/>
                          <a:cs typeface="Microsoft Sans Serif"/>
                        </a:rPr>
                        <a:t>n</a:t>
                      </a:r>
                      <a:r>
                        <a:rPr sz="1100" dirty="0">
                          <a:solidFill>
                            <a:srgbClr val="828282"/>
                          </a:solidFill>
                          <a:latin typeface="Microsoft Sans Serif"/>
                          <a:cs typeface="Microsoft Sans Serif"/>
                        </a:rPr>
                        <a:t>t</a:t>
                      </a:r>
                      <a:r>
                        <a:rPr sz="1100" spc="-45" dirty="0">
                          <a:solidFill>
                            <a:srgbClr val="828282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100" spc="25" dirty="0">
                          <a:solidFill>
                            <a:srgbClr val="828282"/>
                          </a:solidFill>
                          <a:latin typeface="Microsoft Sans Serif"/>
                          <a:cs typeface="Microsoft Sans Serif"/>
                        </a:rPr>
                        <a:t>M</a:t>
                      </a:r>
                      <a:r>
                        <a:rPr sz="1100" spc="-90" dirty="0">
                          <a:solidFill>
                            <a:srgbClr val="828282"/>
                          </a:solidFill>
                          <a:latin typeface="Microsoft Sans Serif"/>
                          <a:cs typeface="Microsoft Sans Serif"/>
                        </a:rPr>
                        <a:t>a</a:t>
                      </a:r>
                      <a:r>
                        <a:rPr sz="1100" spc="60" dirty="0">
                          <a:solidFill>
                            <a:srgbClr val="828282"/>
                          </a:solidFill>
                          <a:latin typeface="Microsoft Sans Serif"/>
                          <a:cs typeface="Microsoft Sans Serif"/>
                        </a:rPr>
                        <a:t>n</a:t>
                      </a:r>
                      <a:r>
                        <a:rPr sz="1100" spc="10" dirty="0">
                          <a:solidFill>
                            <a:srgbClr val="828282"/>
                          </a:solidFill>
                          <a:latin typeface="Microsoft Sans Serif"/>
                          <a:cs typeface="Microsoft Sans Serif"/>
                        </a:rPr>
                        <a:t>a</a:t>
                      </a:r>
                      <a:r>
                        <a:rPr sz="1100" dirty="0">
                          <a:solidFill>
                            <a:srgbClr val="828282"/>
                          </a:solidFill>
                          <a:latin typeface="Microsoft Sans Serif"/>
                          <a:cs typeface="Microsoft Sans Serif"/>
                        </a:rPr>
                        <a:t>g</a:t>
                      </a:r>
                      <a:r>
                        <a:rPr sz="1100" spc="-30" dirty="0">
                          <a:solidFill>
                            <a:srgbClr val="828282"/>
                          </a:solidFill>
                          <a:latin typeface="Microsoft Sans Serif"/>
                          <a:cs typeface="Microsoft Sans Serif"/>
                        </a:rPr>
                        <a:t>e</a:t>
                      </a:r>
                      <a:r>
                        <a:rPr sz="1100" dirty="0">
                          <a:solidFill>
                            <a:srgbClr val="828282"/>
                          </a:solidFill>
                          <a:latin typeface="Microsoft Sans Serif"/>
                          <a:cs typeface="Microsoft Sans Serif"/>
                        </a:rPr>
                        <a:t>rs</a:t>
                      </a:r>
                      <a:endParaRPr sz="11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35560" marB="0"/>
                </a:tc>
                <a:tc>
                  <a:txBody>
                    <a:bodyPr/>
                    <a:lstStyle/>
                    <a:p>
                      <a:pPr marL="146685">
                        <a:lnSpc>
                          <a:spcPct val="100000"/>
                        </a:lnSpc>
                        <a:spcBef>
                          <a:spcPts val="350"/>
                        </a:spcBef>
                      </a:pPr>
                      <a:r>
                        <a:rPr sz="1100" spc="25" dirty="0">
                          <a:solidFill>
                            <a:srgbClr val="6F6F6F"/>
                          </a:solidFill>
                          <a:latin typeface="Microsoft Sans Serif"/>
                          <a:cs typeface="Microsoft Sans Serif"/>
                        </a:rPr>
                        <a:t>157</a:t>
                      </a:r>
                      <a:endParaRPr sz="11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44450" marB="0"/>
                </a:tc>
                <a:tc>
                  <a:txBody>
                    <a:bodyPr/>
                    <a:lstStyle/>
                    <a:p>
                      <a:pPr marR="138430" algn="r">
                        <a:lnSpc>
                          <a:spcPct val="100000"/>
                        </a:lnSpc>
                        <a:spcBef>
                          <a:spcPts val="425"/>
                        </a:spcBef>
                      </a:pPr>
                      <a:r>
                        <a:rPr sz="1100" spc="-20" dirty="0">
                          <a:solidFill>
                            <a:srgbClr val="828282"/>
                          </a:solidFill>
                          <a:latin typeface="Microsoft Sans Serif"/>
                          <a:cs typeface="Microsoft Sans Serif"/>
                        </a:rPr>
                        <a:t>Lawyers</a:t>
                      </a:r>
                      <a:endParaRPr sz="11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53975" marB="0"/>
                </a:tc>
                <a:tc>
                  <a:txBody>
                    <a:bodyPr/>
                    <a:lstStyle/>
                    <a:p>
                      <a:pPr marL="137795">
                        <a:lnSpc>
                          <a:spcPct val="100000"/>
                        </a:lnSpc>
                        <a:spcBef>
                          <a:spcPts val="495"/>
                        </a:spcBef>
                      </a:pPr>
                      <a:r>
                        <a:rPr sz="1100" spc="25" dirty="0">
                          <a:solidFill>
                            <a:srgbClr val="6F6F6F"/>
                          </a:solidFill>
                          <a:latin typeface="Microsoft Sans Serif"/>
                          <a:cs typeface="Microsoft Sans Serif"/>
                        </a:rPr>
                        <a:t>96</a:t>
                      </a:r>
                      <a:endParaRPr sz="11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62865" marB="0"/>
                </a:tc>
              </a:tr>
            </a:tbl>
          </a:graphicData>
        </a:graphic>
      </p:graphicFrame>
      <p:sp>
        <p:nvSpPr>
          <p:cNvPr id="63" name="object 63"/>
          <p:cNvSpPr txBox="1"/>
          <p:nvPr/>
        </p:nvSpPr>
        <p:spPr>
          <a:xfrm>
            <a:off x="3695007" y="5861303"/>
            <a:ext cx="1253490" cy="48895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44805">
              <a:lnSpc>
                <a:spcPct val="100000"/>
              </a:lnSpc>
              <a:spcBef>
                <a:spcPts val="100"/>
              </a:spcBef>
              <a:tabLst>
                <a:tab pos="996950" algn="l"/>
              </a:tabLst>
            </a:pPr>
            <a:r>
              <a:rPr sz="1650" baseline="5050" dirty="0">
                <a:solidFill>
                  <a:srgbClr val="828282"/>
                </a:solidFill>
                <a:latin typeface="Microsoft Sans Serif"/>
                <a:cs typeface="Microsoft Sans Serif"/>
              </a:rPr>
              <a:t>V</a:t>
            </a:r>
            <a:r>
              <a:rPr sz="1650" spc="30" baseline="5050" dirty="0">
                <a:solidFill>
                  <a:srgbClr val="828282"/>
                </a:solidFill>
                <a:latin typeface="Microsoft Sans Serif"/>
                <a:cs typeface="Microsoft Sans Serif"/>
              </a:rPr>
              <a:t>A</a:t>
            </a:r>
            <a:r>
              <a:rPr sz="1650" spc="-300" baseline="5050" dirty="0">
                <a:solidFill>
                  <a:srgbClr val="828282"/>
                </a:solidFill>
                <a:latin typeface="Microsoft Sans Serif"/>
                <a:cs typeface="Microsoft Sans Serif"/>
              </a:rPr>
              <a:t>R</a:t>
            </a:r>
            <a:r>
              <a:rPr sz="1650" spc="127" baseline="5050" dirty="0">
                <a:solidFill>
                  <a:srgbClr val="828282"/>
                </a:solidFill>
                <a:latin typeface="Microsoft Sans Serif"/>
                <a:cs typeface="Microsoft Sans Serif"/>
              </a:rPr>
              <a:t>'</a:t>
            </a:r>
            <a:r>
              <a:rPr sz="1650" spc="-97" baseline="5050" dirty="0">
                <a:solidFill>
                  <a:srgbClr val="828282"/>
                </a:solidFill>
                <a:latin typeface="Microsoft Sans Serif"/>
                <a:cs typeface="Microsoft Sans Serif"/>
              </a:rPr>
              <a:t>s</a:t>
            </a:r>
            <a:r>
              <a:rPr sz="1650" baseline="5050" dirty="0">
                <a:solidFill>
                  <a:srgbClr val="828282"/>
                </a:solidFill>
                <a:latin typeface="Microsoft Sans Serif"/>
                <a:cs typeface="Microsoft Sans Serif"/>
              </a:rPr>
              <a:t>	</a:t>
            </a:r>
            <a:r>
              <a:rPr sz="1100" spc="25" dirty="0">
                <a:solidFill>
                  <a:srgbClr val="6F6F6F"/>
                </a:solidFill>
                <a:latin typeface="Microsoft Sans Serif"/>
                <a:cs typeface="Microsoft Sans Serif"/>
              </a:rPr>
              <a:t>117</a:t>
            </a:r>
            <a:endParaRPr sz="1100">
              <a:latin typeface="Microsoft Sans Serif"/>
              <a:cs typeface="Microsoft Sans Serif"/>
            </a:endParaRPr>
          </a:p>
          <a:p>
            <a:pPr marL="12700">
              <a:lnSpc>
                <a:spcPct val="100000"/>
              </a:lnSpc>
              <a:spcBef>
                <a:spcPts val="1005"/>
              </a:spcBef>
              <a:tabLst>
                <a:tab pos="986155" algn="l"/>
              </a:tabLst>
            </a:pPr>
            <a:r>
              <a:rPr sz="1650" spc="-30" baseline="2525" dirty="0">
                <a:solidFill>
                  <a:srgbClr val="828282"/>
                </a:solidFill>
                <a:latin typeface="Microsoft Sans Serif"/>
                <a:cs typeface="Microsoft Sans Serif"/>
              </a:rPr>
              <a:t>HVAC</a:t>
            </a:r>
            <a:r>
              <a:rPr sz="1650" spc="30" baseline="2525" dirty="0">
                <a:solidFill>
                  <a:srgbClr val="828282"/>
                </a:solidFill>
                <a:latin typeface="Microsoft Sans Serif"/>
                <a:cs typeface="Microsoft Sans Serif"/>
              </a:rPr>
              <a:t> </a:t>
            </a:r>
            <a:r>
              <a:rPr sz="1650" spc="-37" baseline="2525" dirty="0">
                <a:solidFill>
                  <a:srgbClr val="828282"/>
                </a:solidFill>
                <a:latin typeface="Microsoft Sans Serif"/>
                <a:cs typeface="Microsoft Sans Serif"/>
              </a:rPr>
              <a:t>Pros	</a:t>
            </a:r>
            <a:r>
              <a:rPr sz="1100" spc="25" dirty="0">
                <a:solidFill>
                  <a:srgbClr val="6F6F6F"/>
                </a:solidFill>
                <a:latin typeface="Microsoft Sans Serif"/>
                <a:cs typeface="Microsoft Sans Serif"/>
              </a:rPr>
              <a:t>78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64" name="object 64"/>
          <p:cNvSpPr txBox="1"/>
          <p:nvPr/>
        </p:nvSpPr>
        <p:spPr>
          <a:xfrm>
            <a:off x="4416558" y="1550415"/>
            <a:ext cx="250190" cy="2235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spc="130" dirty="0">
                <a:solidFill>
                  <a:srgbClr val="828282"/>
                </a:solidFill>
                <a:latin typeface="Trebuchet MS"/>
                <a:cs typeface="Trebuchet MS"/>
              </a:rPr>
              <a:t>SG</a:t>
            </a:r>
            <a:endParaRPr sz="1300">
              <a:latin typeface="Trebuchet MS"/>
              <a:cs typeface="Trebuchet MS"/>
            </a:endParaRPr>
          </a:p>
        </p:txBody>
      </p:sp>
      <p:grpSp>
        <p:nvGrpSpPr>
          <p:cNvPr id="65" name="object 65"/>
          <p:cNvGrpSpPr/>
          <p:nvPr/>
        </p:nvGrpSpPr>
        <p:grpSpPr>
          <a:xfrm>
            <a:off x="9392043" y="2033601"/>
            <a:ext cx="925830" cy="4566285"/>
            <a:chOff x="9392043" y="2033601"/>
            <a:chExt cx="925830" cy="4566285"/>
          </a:xfrm>
        </p:grpSpPr>
        <p:sp>
          <p:nvSpPr>
            <p:cNvPr id="66" name="object 66"/>
            <p:cNvSpPr/>
            <p:nvPr/>
          </p:nvSpPr>
          <p:spPr>
            <a:xfrm>
              <a:off x="9396806" y="2130551"/>
              <a:ext cx="920750" cy="4371340"/>
            </a:xfrm>
            <a:custGeom>
              <a:avLst/>
              <a:gdLst/>
              <a:ahLst/>
              <a:cxnLst/>
              <a:rect l="l" t="t" r="r" b="b"/>
              <a:pathLst>
                <a:path w="920750" h="4371340">
                  <a:moveTo>
                    <a:pt x="64185" y="4264152"/>
                  </a:moveTo>
                  <a:lnTo>
                    <a:pt x="0" y="4264152"/>
                  </a:lnTo>
                  <a:lnTo>
                    <a:pt x="0" y="4370832"/>
                  </a:lnTo>
                  <a:lnTo>
                    <a:pt x="64185" y="4370832"/>
                  </a:lnTo>
                  <a:lnTo>
                    <a:pt x="64185" y="4264152"/>
                  </a:lnTo>
                  <a:close/>
                </a:path>
                <a:path w="920750" h="4371340">
                  <a:moveTo>
                    <a:pt x="64185" y="3959352"/>
                  </a:moveTo>
                  <a:lnTo>
                    <a:pt x="0" y="3959352"/>
                  </a:lnTo>
                  <a:lnTo>
                    <a:pt x="0" y="4066032"/>
                  </a:lnTo>
                  <a:lnTo>
                    <a:pt x="64185" y="4066032"/>
                  </a:lnTo>
                  <a:lnTo>
                    <a:pt x="64185" y="3959352"/>
                  </a:lnTo>
                  <a:close/>
                </a:path>
                <a:path w="920750" h="4371340">
                  <a:moveTo>
                    <a:pt x="85521" y="3654552"/>
                  </a:moveTo>
                  <a:lnTo>
                    <a:pt x="0" y="3654552"/>
                  </a:lnTo>
                  <a:lnTo>
                    <a:pt x="0" y="3761232"/>
                  </a:lnTo>
                  <a:lnTo>
                    <a:pt x="85521" y="3761232"/>
                  </a:lnTo>
                  <a:lnTo>
                    <a:pt x="85521" y="3654552"/>
                  </a:lnTo>
                  <a:close/>
                </a:path>
                <a:path w="920750" h="4371340">
                  <a:moveTo>
                    <a:pt x="106857" y="3349752"/>
                  </a:moveTo>
                  <a:lnTo>
                    <a:pt x="0" y="3349752"/>
                  </a:lnTo>
                  <a:lnTo>
                    <a:pt x="0" y="3456432"/>
                  </a:lnTo>
                  <a:lnTo>
                    <a:pt x="106857" y="3456432"/>
                  </a:lnTo>
                  <a:lnTo>
                    <a:pt x="106857" y="3349752"/>
                  </a:lnTo>
                  <a:close/>
                </a:path>
                <a:path w="920750" h="4371340">
                  <a:moveTo>
                    <a:pt x="149529" y="3044952"/>
                  </a:moveTo>
                  <a:lnTo>
                    <a:pt x="0" y="3044952"/>
                  </a:lnTo>
                  <a:lnTo>
                    <a:pt x="0" y="3154680"/>
                  </a:lnTo>
                  <a:lnTo>
                    <a:pt x="149529" y="3154680"/>
                  </a:lnTo>
                  <a:lnTo>
                    <a:pt x="149529" y="3044952"/>
                  </a:lnTo>
                  <a:close/>
                </a:path>
                <a:path w="920750" h="4371340">
                  <a:moveTo>
                    <a:pt x="152577" y="2740152"/>
                  </a:moveTo>
                  <a:lnTo>
                    <a:pt x="0" y="2740152"/>
                  </a:lnTo>
                  <a:lnTo>
                    <a:pt x="0" y="2849880"/>
                  </a:lnTo>
                  <a:lnTo>
                    <a:pt x="152577" y="2849880"/>
                  </a:lnTo>
                  <a:lnTo>
                    <a:pt x="152577" y="2740152"/>
                  </a:lnTo>
                  <a:close/>
                </a:path>
                <a:path w="920750" h="4371340">
                  <a:moveTo>
                    <a:pt x="170865" y="2435352"/>
                  </a:moveTo>
                  <a:lnTo>
                    <a:pt x="0" y="2435352"/>
                  </a:lnTo>
                  <a:lnTo>
                    <a:pt x="0" y="2545080"/>
                  </a:lnTo>
                  <a:lnTo>
                    <a:pt x="170865" y="2545080"/>
                  </a:lnTo>
                  <a:lnTo>
                    <a:pt x="170865" y="2435352"/>
                  </a:lnTo>
                  <a:close/>
                </a:path>
                <a:path w="920750" h="4371340">
                  <a:moveTo>
                    <a:pt x="173913" y="2133600"/>
                  </a:moveTo>
                  <a:lnTo>
                    <a:pt x="0" y="2133600"/>
                  </a:lnTo>
                  <a:lnTo>
                    <a:pt x="0" y="2240280"/>
                  </a:lnTo>
                  <a:lnTo>
                    <a:pt x="173913" y="2240280"/>
                  </a:lnTo>
                  <a:lnTo>
                    <a:pt x="173913" y="2133600"/>
                  </a:lnTo>
                  <a:close/>
                </a:path>
                <a:path w="920750" h="4371340">
                  <a:moveTo>
                    <a:pt x="173913" y="1828800"/>
                  </a:moveTo>
                  <a:lnTo>
                    <a:pt x="0" y="1828800"/>
                  </a:lnTo>
                  <a:lnTo>
                    <a:pt x="0" y="1935480"/>
                  </a:lnTo>
                  <a:lnTo>
                    <a:pt x="173913" y="1935480"/>
                  </a:lnTo>
                  <a:lnTo>
                    <a:pt x="173913" y="1828800"/>
                  </a:lnTo>
                  <a:close/>
                </a:path>
                <a:path w="920750" h="4371340">
                  <a:moveTo>
                    <a:pt x="207441" y="1524000"/>
                  </a:moveTo>
                  <a:lnTo>
                    <a:pt x="0" y="1524000"/>
                  </a:lnTo>
                  <a:lnTo>
                    <a:pt x="0" y="1630680"/>
                  </a:lnTo>
                  <a:lnTo>
                    <a:pt x="207441" y="1630680"/>
                  </a:lnTo>
                  <a:lnTo>
                    <a:pt x="207441" y="1524000"/>
                  </a:lnTo>
                  <a:close/>
                </a:path>
                <a:path w="920750" h="4371340">
                  <a:moveTo>
                    <a:pt x="210489" y="1219200"/>
                  </a:moveTo>
                  <a:lnTo>
                    <a:pt x="0" y="1219200"/>
                  </a:lnTo>
                  <a:lnTo>
                    <a:pt x="0" y="1325880"/>
                  </a:lnTo>
                  <a:lnTo>
                    <a:pt x="210489" y="1325880"/>
                  </a:lnTo>
                  <a:lnTo>
                    <a:pt x="210489" y="1219200"/>
                  </a:lnTo>
                  <a:close/>
                </a:path>
                <a:path w="920750" h="4371340">
                  <a:moveTo>
                    <a:pt x="426897" y="914400"/>
                  </a:moveTo>
                  <a:lnTo>
                    <a:pt x="0" y="914400"/>
                  </a:lnTo>
                  <a:lnTo>
                    <a:pt x="0" y="1021080"/>
                  </a:lnTo>
                  <a:lnTo>
                    <a:pt x="426897" y="1021080"/>
                  </a:lnTo>
                  <a:lnTo>
                    <a:pt x="426897" y="914400"/>
                  </a:lnTo>
                  <a:close/>
                </a:path>
                <a:path w="920750" h="4371340">
                  <a:moveTo>
                    <a:pt x="591489" y="609600"/>
                  </a:moveTo>
                  <a:lnTo>
                    <a:pt x="0" y="609600"/>
                  </a:lnTo>
                  <a:lnTo>
                    <a:pt x="0" y="719328"/>
                  </a:lnTo>
                  <a:lnTo>
                    <a:pt x="591489" y="719328"/>
                  </a:lnTo>
                  <a:lnTo>
                    <a:pt x="591489" y="609600"/>
                  </a:lnTo>
                  <a:close/>
                </a:path>
                <a:path w="920750" h="4371340">
                  <a:moveTo>
                    <a:pt x="664641" y="304800"/>
                  </a:moveTo>
                  <a:lnTo>
                    <a:pt x="0" y="304800"/>
                  </a:lnTo>
                  <a:lnTo>
                    <a:pt x="0" y="414528"/>
                  </a:lnTo>
                  <a:lnTo>
                    <a:pt x="664641" y="414528"/>
                  </a:lnTo>
                  <a:lnTo>
                    <a:pt x="664641" y="304800"/>
                  </a:lnTo>
                  <a:close/>
                </a:path>
                <a:path w="920750" h="4371340">
                  <a:moveTo>
                    <a:pt x="920673" y="0"/>
                  </a:moveTo>
                  <a:lnTo>
                    <a:pt x="0" y="0"/>
                  </a:lnTo>
                  <a:lnTo>
                    <a:pt x="0" y="109728"/>
                  </a:lnTo>
                  <a:lnTo>
                    <a:pt x="920673" y="109728"/>
                  </a:lnTo>
                  <a:lnTo>
                    <a:pt x="920673" y="0"/>
                  </a:lnTo>
                  <a:close/>
                </a:path>
              </a:pathLst>
            </a:custGeom>
            <a:solidFill>
              <a:srgbClr val="7D4E6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7" name="object 67"/>
            <p:cNvSpPr/>
            <p:nvPr/>
          </p:nvSpPr>
          <p:spPr>
            <a:xfrm>
              <a:off x="9396806" y="2033601"/>
              <a:ext cx="0" cy="4566285"/>
            </a:xfrm>
            <a:custGeom>
              <a:avLst/>
              <a:gdLst/>
              <a:ahLst/>
              <a:cxnLst/>
              <a:rect l="l" t="t" r="r" b="b"/>
              <a:pathLst>
                <a:path h="4566284">
                  <a:moveTo>
                    <a:pt x="0" y="0"/>
                  </a:moveTo>
                  <a:lnTo>
                    <a:pt x="1" y="4566227"/>
                  </a:lnTo>
                </a:path>
              </a:pathLst>
            </a:custGeom>
            <a:ln w="9525">
              <a:solidFill>
                <a:srgbClr val="E2E2E2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8" name="object 68"/>
          <p:cNvSpPr txBox="1"/>
          <p:nvPr/>
        </p:nvSpPr>
        <p:spPr>
          <a:xfrm>
            <a:off x="10382154" y="2078735"/>
            <a:ext cx="268605" cy="193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spc="25" dirty="0">
                <a:solidFill>
                  <a:srgbClr val="535353"/>
                </a:solidFill>
                <a:latin typeface="Microsoft Sans Serif"/>
                <a:cs typeface="Microsoft Sans Serif"/>
              </a:rPr>
              <a:t>913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69" name="object 69"/>
          <p:cNvSpPr txBox="1"/>
          <p:nvPr/>
        </p:nvSpPr>
        <p:spPr>
          <a:xfrm>
            <a:off x="10124683" y="2383535"/>
            <a:ext cx="268605" cy="193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spc="25" dirty="0">
                <a:solidFill>
                  <a:srgbClr val="535353"/>
                </a:solidFill>
                <a:latin typeface="Microsoft Sans Serif"/>
                <a:cs typeface="Microsoft Sans Serif"/>
              </a:rPr>
              <a:t>658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70" name="object 70"/>
          <p:cNvSpPr txBox="1"/>
          <p:nvPr/>
        </p:nvSpPr>
        <p:spPr>
          <a:xfrm>
            <a:off x="10052996" y="2685288"/>
            <a:ext cx="268605" cy="193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spc="25" dirty="0">
                <a:solidFill>
                  <a:srgbClr val="535353"/>
                </a:solidFill>
                <a:latin typeface="Microsoft Sans Serif"/>
                <a:cs typeface="Microsoft Sans Serif"/>
              </a:rPr>
              <a:t>587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71" name="object 71"/>
          <p:cNvSpPr txBox="1"/>
          <p:nvPr/>
        </p:nvSpPr>
        <p:spPr>
          <a:xfrm>
            <a:off x="9886397" y="2990088"/>
            <a:ext cx="268605" cy="193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spc="25" dirty="0">
                <a:solidFill>
                  <a:srgbClr val="535353"/>
                </a:solidFill>
                <a:latin typeface="Microsoft Sans Serif"/>
                <a:cs typeface="Microsoft Sans Serif"/>
              </a:rPr>
              <a:t>422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72" name="object 72"/>
          <p:cNvSpPr txBox="1"/>
          <p:nvPr/>
        </p:nvSpPr>
        <p:spPr>
          <a:xfrm>
            <a:off x="9669312" y="3294888"/>
            <a:ext cx="268605" cy="193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spc="25" dirty="0">
                <a:solidFill>
                  <a:srgbClr val="535353"/>
                </a:solidFill>
                <a:latin typeface="Microsoft Sans Serif"/>
                <a:cs typeface="Microsoft Sans Serif"/>
              </a:rPr>
              <a:t>207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73" name="object 73"/>
          <p:cNvSpPr txBox="1"/>
          <p:nvPr/>
        </p:nvSpPr>
        <p:spPr>
          <a:xfrm>
            <a:off x="9667293" y="3599688"/>
            <a:ext cx="268605" cy="193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spc="25" dirty="0">
                <a:solidFill>
                  <a:srgbClr val="535353"/>
                </a:solidFill>
                <a:latin typeface="Microsoft Sans Serif"/>
                <a:cs typeface="Microsoft Sans Serif"/>
              </a:rPr>
              <a:t>205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74" name="object 74"/>
          <p:cNvSpPr txBox="1"/>
          <p:nvPr/>
        </p:nvSpPr>
        <p:spPr>
          <a:xfrm>
            <a:off x="9634984" y="3904488"/>
            <a:ext cx="268605" cy="193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spc="25" dirty="0">
                <a:solidFill>
                  <a:srgbClr val="535353"/>
                </a:solidFill>
                <a:latin typeface="Microsoft Sans Serif"/>
                <a:cs typeface="Microsoft Sans Serif"/>
              </a:rPr>
              <a:t>173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75" name="object 75"/>
          <p:cNvSpPr txBox="1"/>
          <p:nvPr/>
        </p:nvSpPr>
        <p:spPr>
          <a:xfrm>
            <a:off x="9633973" y="4209288"/>
            <a:ext cx="268605" cy="193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spc="25" dirty="0">
                <a:solidFill>
                  <a:srgbClr val="535353"/>
                </a:solidFill>
                <a:latin typeface="Microsoft Sans Serif"/>
                <a:cs typeface="Microsoft Sans Serif"/>
              </a:rPr>
              <a:t>172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76" name="object 76"/>
          <p:cNvSpPr txBox="1"/>
          <p:nvPr/>
        </p:nvSpPr>
        <p:spPr>
          <a:xfrm>
            <a:off x="9631953" y="4514088"/>
            <a:ext cx="268605" cy="193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spc="25" dirty="0">
                <a:solidFill>
                  <a:srgbClr val="535353"/>
                </a:solidFill>
                <a:latin typeface="Microsoft Sans Serif"/>
                <a:cs typeface="Microsoft Sans Serif"/>
              </a:rPr>
              <a:t>170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77" name="object 77"/>
          <p:cNvSpPr txBox="1"/>
          <p:nvPr/>
        </p:nvSpPr>
        <p:spPr>
          <a:xfrm>
            <a:off x="9612769" y="4818888"/>
            <a:ext cx="268605" cy="193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spc="25" dirty="0">
                <a:solidFill>
                  <a:srgbClr val="535353"/>
                </a:solidFill>
                <a:latin typeface="Microsoft Sans Serif"/>
                <a:cs typeface="Microsoft Sans Serif"/>
              </a:rPr>
              <a:t>151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78" name="object 78"/>
          <p:cNvSpPr txBox="1"/>
          <p:nvPr/>
        </p:nvSpPr>
        <p:spPr>
          <a:xfrm>
            <a:off x="9610751" y="5120640"/>
            <a:ext cx="268605" cy="193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spc="25" dirty="0">
                <a:solidFill>
                  <a:srgbClr val="535353"/>
                </a:solidFill>
                <a:latin typeface="Microsoft Sans Serif"/>
                <a:cs typeface="Microsoft Sans Serif"/>
              </a:rPr>
              <a:t>149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79" name="object 79"/>
          <p:cNvSpPr txBox="1"/>
          <p:nvPr/>
        </p:nvSpPr>
        <p:spPr>
          <a:xfrm>
            <a:off x="9524927" y="5425440"/>
            <a:ext cx="311150" cy="11074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54610">
              <a:lnSpc>
                <a:spcPct val="100000"/>
              </a:lnSpc>
              <a:spcBef>
                <a:spcPts val="100"/>
              </a:spcBef>
            </a:pPr>
            <a:r>
              <a:rPr sz="1100" spc="25" dirty="0">
                <a:solidFill>
                  <a:srgbClr val="535353"/>
                </a:solidFill>
                <a:latin typeface="Microsoft Sans Serif"/>
                <a:cs typeface="Microsoft Sans Serif"/>
              </a:rPr>
              <a:t>106</a:t>
            </a:r>
            <a:endParaRPr sz="1100">
              <a:latin typeface="Microsoft Sans Serif"/>
              <a:cs typeface="Microsoft Sans Serif"/>
            </a:endParaRPr>
          </a:p>
          <a:p>
            <a:pPr marL="33655">
              <a:lnSpc>
                <a:spcPct val="100000"/>
              </a:lnSpc>
              <a:spcBef>
                <a:spcPts val="1080"/>
              </a:spcBef>
            </a:pPr>
            <a:r>
              <a:rPr sz="1100" spc="25" dirty="0">
                <a:solidFill>
                  <a:srgbClr val="535353"/>
                </a:solidFill>
                <a:latin typeface="Microsoft Sans Serif"/>
                <a:cs typeface="Microsoft Sans Serif"/>
              </a:rPr>
              <a:t>85</a:t>
            </a:r>
            <a:endParaRPr sz="1100">
              <a:latin typeface="Microsoft Sans Serif"/>
              <a:cs typeface="Microsoft Sans Serif"/>
            </a:endParaRPr>
          </a:p>
          <a:p>
            <a:pPr marL="12700">
              <a:lnSpc>
                <a:spcPct val="100000"/>
              </a:lnSpc>
              <a:spcBef>
                <a:spcPts val="1080"/>
              </a:spcBef>
            </a:pPr>
            <a:r>
              <a:rPr sz="1100" spc="25" dirty="0">
                <a:solidFill>
                  <a:srgbClr val="535353"/>
                </a:solidFill>
                <a:latin typeface="Microsoft Sans Serif"/>
                <a:cs typeface="Microsoft Sans Serif"/>
              </a:rPr>
              <a:t>64</a:t>
            </a:r>
            <a:endParaRPr sz="1100">
              <a:latin typeface="Microsoft Sans Serif"/>
              <a:cs typeface="Microsoft Sans Serif"/>
            </a:endParaRPr>
          </a:p>
          <a:p>
            <a:pPr marL="12700">
              <a:lnSpc>
                <a:spcPct val="100000"/>
              </a:lnSpc>
              <a:spcBef>
                <a:spcPts val="1080"/>
              </a:spcBef>
            </a:pPr>
            <a:r>
              <a:rPr sz="1100" spc="25" dirty="0">
                <a:solidFill>
                  <a:srgbClr val="535353"/>
                </a:solidFill>
                <a:latin typeface="Microsoft Sans Serif"/>
                <a:cs typeface="Microsoft Sans Serif"/>
              </a:rPr>
              <a:t>64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80" name="object 80"/>
          <p:cNvSpPr txBox="1"/>
          <p:nvPr/>
        </p:nvSpPr>
        <p:spPr>
          <a:xfrm>
            <a:off x="8330460" y="2066544"/>
            <a:ext cx="1073150" cy="41529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83845">
              <a:lnSpc>
                <a:spcPct val="100000"/>
              </a:lnSpc>
              <a:spcBef>
                <a:spcPts val="100"/>
              </a:spcBef>
            </a:pPr>
            <a:r>
              <a:rPr sz="1100" spc="10" dirty="0">
                <a:solidFill>
                  <a:srgbClr val="535353"/>
                </a:solidFill>
                <a:latin typeface="Microsoft Sans Serif"/>
                <a:cs typeface="Microsoft Sans Serif"/>
              </a:rPr>
              <a:t>Engineers</a:t>
            </a:r>
            <a:endParaRPr sz="1100">
              <a:latin typeface="Microsoft Sans Serif"/>
              <a:cs typeface="Microsoft Sans Serif"/>
            </a:endParaRPr>
          </a:p>
          <a:p>
            <a:pPr marL="270510" marR="6985" indent="-138430">
              <a:lnSpc>
                <a:spcPct val="181800"/>
              </a:lnSpc>
            </a:pPr>
            <a:r>
              <a:rPr sz="1100" spc="10" dirty="0">
                <a:solidFill>
                  <a:srgbClr val="535353"/>
                </a:solidFill>
                <a:latin typeface="Microsoft Sans Serif"/>
                <a:cs typeface="Microsoft Sans Serif"/>
              </a:rPr>
              <a:t>Accountants </a:t>
            </a:r>
            <a:r>
              <a:rPr sz="1100" spc="15" dirty="0">
                <a:solidFill>
                  <a:srgbClr val="535353"/>
                </a:solidFill>
                <a:latin typeface="Microsoft Sans Serif"/>
                <a:cs typeface="Microsoft Sans Serif"/>
              </a:rPr>
              <a:t> </a:t>
            </a:r>
            <a:r>
              <a:rPr sz="1100" spc="-5" dirty="0">
                <a:solidFill>
                  <a:srgbClr val="535353"/>
                </a:solidFill>
                <a:latin typeface="Microsoft Sans Serif"/>
                <a:cs typeface="Microsoft Sans Serif"/>
              </a:rPr>
              <a:t>Teachers </a:t>
            </a:r>
            <a:r>
              <a:rPr sz="1100" dirty="0">
                <a:solidFill>
                  <a:srgbClr val="535353"/>
                </a:solidFill>
                <a:latin typeface="Microsoft Sans Serif"/>
                <a:cs typeface="Microsoft Sans Serif"/>
              </a:rPr>
              <a:t> </a:t>
            </a:r>
            <a:r>
              <a:rPr sz="1100" spc="35" dirty="0">
                <a:solidFill>
                  <a:srgbClr val="535353"/>
                </a:solidFill>
                <a:latin typeface="Microsoft Sans Serif"/>
                <a:cs typeface="Microsoft Sans Serif"/>
              </a:rPr>
              <a:t>C</a:t>
            </a:r>
            <a:r>
              <a:rPr sz="1100" spc="50" dirty="0">
                <a:solidFill>
                  <a:srgbClr val="535353"/>
                </a:solidFill>
                <a:latin typeface="Microsoft Sans Serif"/>
                <a:cs typeface="Microsoft Sans Serif"/>
              </a:rPr>
              <a:t>o</a:t>
            </a:r>
            <a:r>
              <a:rPr sz="1100" spc="-20" dirty="0">
                <a:solidFill>
                  <a:srgbClr val="535353"/>
                </a:solidFill>
                <a:latin typeface="Microsoft Sans Serif"/>
                <a:cs typeface="Microsoft Sans Serif"/>
              </a:rPr>
              <a:t>m</a:t>
            </a:r>
            <a:r>
              <a:rPr sz="1100" spc="85" dirty="0">
                <a:solidFill>
                  <a:srgbClr val="535353"/>
                </a:solidFill>
                <a:latin typeface="Microsoft Sans Serif"/>
                <a:cs typeface="Microsoft Sans Serif"/>
              </a:rPr>
              <a:t>pu</a:t>
            </a:r>
            <a:r>
              <a:rPr sz="1100" spc="-10" dirty="0">
                <a:solidFill>
                  <a:srgbClr val="535353"/>
                </a:solidFill>
                <a:latin typeface="Microsoft Sans Serif"/>
                <a:cs typeface="Microsoft Sans Serif"/>
              </a:rPr>
              <a:t>t</a:t>
            </a:r>
            <a:r>
              <a:rPr sz="1100" spc="85" dirty="0">
                <a:solidFill>
                  <a:srgbClr val="535353"/>
                </a:solidFill>
                <a:latin typeface="Microsoft Sans Serif"/>
                <a:cs typeface="Microsoft Sans Serif"/>
              </a:rPr>
              <a:t>e</a:t>
            </a:r>
            <a:r>
              <a:rPr sz="1100" spc="-75" dirty="0">
                <a:solidFill>
                  <a:srgbClr val="535353"/>
                </a:solidFill>
                <a:latin typeface="Microsoft Sans Serif"/>
                <a:cs typeface="Microsoft Sans Serif"/>
              </a:rPr>
              <a:t>r</a:t>
            </a:r>
            <a:r>
              <a:rPr sz="1100" spc="305" dirty="0">
                <a:solidFill>
                  <a:srgbClr val="535353"/>
                </a:solidFill>
                <a:latin typeface="Microsoft Sans Serif"/>
                <a:cs typeface="Microsoft Sans Serif"/>
              </a:rPr>
              <a:t>…  </a:t>
            </a:r>
            <a:r>
              <a:rPr sz="1100" spc="10" dirty="0">
                <a:solidFill>
                  <a:srgbClr val="535353"/>
                </a:solidFill>
                <a:latin typeface="Microsoft Sans Serif"/>
                <a:cs typeface="Microsoft Sans Serif"/>
              </a:rPr>
              <a:t>Architects</a:t>
            </a:r>
            <a:endParaRPr sz="1100">
              <a:latin typeface="Microsoft Sans Serif"/>
              <a:cs typeface="Microsoft Sans Serif"/>
            </a:endParaRPr>
          </a:p>
          <a:p>
            <a:pPr marL="12700" marR="139065" indent="191770">
              <a:lnSpc>
                <a:spcPct val="181800"/>
              </a:lnSpc>
            </a:pPr>
            <a:r>
              <a:rPr sz="1100" spc="-40" dirty="0">
                <a:solidFill>
                  <a:srgbClr val="535353"/>
                </a:solidFill>
                <a:latin typeface="Microsoft Sans Serif"/>
                <a:cs typeface="Microsoft Sans Serif"/>
              </a:rPr>
              <a:t>E</a:t>
            </a:r>
            <a:r>
              <a:rPr sz="1100" spc="-55" dirty="0">
                <a:solidFill>
                  <a:srgbClr val="535353"/>
                </a:solidFill>
                <a:latin typeface="Microsoft Sans Serif"/>
                <a:cs typeface="Microsoft Sans Serif"/>
              </a:rPr>
              <a:t>l</a:t>
            </a:r>
            <a:r>
              <a:rPr sz="1100" spc="85" dirty="0">
                <a:solidFill>
                  <a:srgbClr val="535353"/>
                </a:solidFill>
                <a:latin typeface="Microsoft Sans Serif"/>
                <a:cs typeface="Microsoft Sans Serif"/>
              </a:rPr>
              <a:t>e</a:t>
            </a:r>
            <a:r>
              <a:rPr sz="1100" spc="-55" dirty="0">
                <a:solidFill>
                  <a:srgbClr val="535353"/>
                </a:solidFill>
                <a:latin typeface="Microsoft Sans Serif"/>
                <a:cs typeface="Microsoft Sans Serif"/>
              </a:rPr>
              <a:t>c</a:t>
            </a:r>
            <a:r>
              <a:rPr sz="1100" spc="90" dirty="0">
                <a:solidFill>
                  <a:srgbClr val="535353"/>
                </a:solidFill>
                <a:latin typeface="Microsoft Sans Serif"/>
                <a:cs typeface="Microsoft Sans Serif"/>
              </a:rPr>
              <a:t>t</a:t>
            </a:r>
            <a:r>
              <a:rPr sz="1100" spc="25" dirty="0">
                <a:solidFill>
                  <a:srgbClr val="535353"/>
                </a:solidFill>
                <a:latin typeface="Microsoft Sans Serif"/>
                <a:cs typeface="Microsoft Sans Serif"/>
              </a:rPr>
              <a:t>r</a:t>
            </a:r>
            <a:r>
              <a:rPr sz="1100" spc="-60" dirty="0">
                <a:solidFill>
                  <a:srgbClr val="535353"/>
                </a:solidFill>
                <a:latin typeface="Microsoft Sans Serif"/>
                <a:cs typeface="Microsoft Sans Serif"/>
              </a:rPr>
              <a:t>i</a:t>
            </a:r>
            <a:r>
              <a:rPr sz="1100" spc="45" dirty="0">
                <a:solidFill>
                  <a:srgbClr val="535353"/>
                </a:solidFill>
                <a:latin typeface="Microsoft Sans Serif"/>
                <a:cs typeface="Microsoft Sans Serif"/>
              </a:rPr>
              <a:t>c</a:t>
            </a:r>
            <a:r>
              <a:rPr sz="1100" spc="40" dirty="0">
                <a:solidFill>
                  <a:srgbClr val="535353"/>
                </a:solidFill>
                <a:latin typeface="Microsoft Sans Serif"/>
                <a:cs typeface="Microsoft Sans Serif"/>
              </a:rPr>
              <a:t>i</a:t>
            </a:r>
            <a:r>
              <a:rPr sz="1100" spc="-114" dirty="0">
                <a:solidFill>
                  <a:srgbClr val="535353"/>
                </a:solidFill>
                <a:latin typeface="Microsoft Sans Serif"/>
                <a:cs typeface="Microsoft Sans Serif"/>
              </a:rPr>
              <a:t>a</a:t>
            </a:r>
            <a:r>
              <a:rPr sz="1100" spc="85" dirty="0">
                <a:solidFill>
                  <a:srgbClr val="535353"/>
                </a:solidFill>
                <a:latin typeface="Microsoft Sans Serif"/>
                <a:cs typeface="Microsoft Sans Serif"/>
              </a:rPr>
              <a:t>n</a:t>
            </a:r>
            <a:r>
              <a:rPr sz="1100" spc="-45" dirty="0">
                <a:solidFill>
                  <a:srgbClr val="535353"/>
                </a:solidFill>
                <a:latin typeface="Microsoft Sans Serif"/>
                <a:cs typeface="Microsoft Sans Serif"/>
              </a:rPr>
              <a:t>s  </a:t>
            </a:r>
            <a:r>
              <a:rPr sz="1100" spc="10" dirty="0">
                <a:solidFill>
                  <a:srgbClr val="535353"/>
                </a:solidFill>
                <a:latin typeface="Microsoft Sans Serif"/>
                <a:cs typeface="Microsoft Sans Serif"/>
              </a:rPr>
              <a:t>E</a:t>
            </a:r>
            <a:r>
              <a:rPr sz="1100" spc="-70" dirty="0">
                <a:solidFill>
                  <a:srgbClr val="535353"/>
                </a:solidFill>
                <a:latin typeface="Microsoft Sans Serif"/>
                <a:cs typeface="Microsoft Sans Serif"/>
              </a:rPr>
              <a:t>n</a:t>
            </a:r>
            <a:r>
              <a:rPr sz="1100" spc="-10" dirty="0">
                <a:solidFill>
                  <a:srgbClr val="535353"/>
                </a:solidFill>
                <a:latin typeface="Microsoft Sans Serif"/>
                <a:cs typeface="Microsoft Sans Serif"/>
              </a:rPr>
              <a:t>t</a:t>
            </a:r>
            <a:r>
              <a:rPr sz="1100" spc="25" dirty="0">
                <a:solidFill>
                  <a:srgbClr val="535353"/>
                </a:solidFill>
                <a:latin typeface="Microsoft Sans Serif"/>
                <a:cs typeface="Microsoft Sans Serif"/>
              </a:rPr>
              <a:t>r</a:t>
            </a:r>
            <a:r>
              <a:rPr sz="1100" spc="85" dirty="0">
                <a:solidFill>
                  <a:srgbClr val="535353"/>
                </a:solidFill>
                <a:latin typeface="Microsoft Sans Serif"/>
                <a:cs typeface="Microsoft Sans Serif"/>
              </a:rPr>
              <a:t>ep</a:t>
            </a:r>
            <a:r>
              <a:rPr sz="1100" spc="25" dirty="0">
                <a:solidFill>
                  <a:srgbClr val="535353"/>
                </a:solidFill>
                <a:latin typeface="Microsoft Sans Serif"/>
                <a:cs typeface="Microsoft Sans Serif"/>
              </a:rPr>
              <a:t>r</a:t>
            </a:r>
            <a:r>
              <a:rPr sz="1100" spc="-15" dirty="0">
                <a:solidFill>
                  <a:srgbClr val="535353"/>
                </a:solidFill>
                <a:latin typeface="Microsoft Sans Serif"/>
                <a:cs typeface="Microsoft Sans Serif"/>
              </a:rPr>
              <a:t>en</a:t>
            </a:r>
            <a:r>
              <a:rPr sz="1100" spc="85" dirty="0">
                <a:solidFill>
                  <a:srgbClr val="535353"/>
                </a:solidFill>
                <a:latin typeface="Microsoft Sans Serif"/>
                <a:cs typeface="Microsoft Sans Serif"/>
              </a:rPr>
              <a:t>u</a:t>
            </a:r>
            <a:r>
              <a:rPr sz="1100" spc="-15" dirty="0">
                <a:solidFill>
                  <a:srgbClr val="535353"/>
                </a:solidFill>
                <a:latin typeface="Microsoft Sans Serif"/>
                <a:cs typeface="Microsoft Sans Serif"/>
              </a:rPr>
              <a:t>e</a:t>
            </a:r>
            <a:r>
              <a:rPr sz="1100" spc="25" dirty="0">
                <a:solidFill>
                  <a:srgbClr val="535353"/>
                </a:solidFill>
                <a:latin typeface="Microsoft Sans Serif"/>
                <a:cs typeface="Microsoft Sans Serif"/>
              </a:rPr>
              <a:t>r</a:t>
            </a:r>
            <a:r>
              <a:rPr sz="1100" spc="-65" dirty="0">
                <a:solidFill>
                  <a:srgbClr val="535353"/>
                </a:solidFill>
                <a:latin typeface="Microsoft Sans Serif"/>
                <a:cs typeface="Microsoft Sans Serif"/>
              </a:rPr>
              <a:t>s</a:t>
            </a:r>
            <a:endParaRPr sz="1100">
              <a:latin typeface="Microsoft Sans Serif"/>
              <a:cs typeface="Microsoft Sans Serif"/>
            </a:endParaRPr>
          </a:p>
          <a:p>
            <a:pPr marL="405130" marR="136525" indent="-53340" algn="just">
              <a:lnSpc>
                <a:spcPts val="2400"/>
              </a:lnSpc>
              <a:spcBef>
                <a:spcPts val="235"/>
              </a:spcBef>
            </a:pPr>
            <a:r>
              <a:rPr sz="1100" spc="40" dirty="0">
                <a:solidFill>
                  <a:srgbClr val="535353"/>
                </a:solidFill>
                <a:latin typeface="Microsoft Sans Serif"/>
                <a:cs typeface="Microsoft Sans Serif"/>
              </a:rPr>
              <a:t>H</a:t>
            </a:r>
            <a:r>
              <a:rPr sz="1100" spc="45" dirty="0">
                <a:solidFill>
                  <a:srgbClr val="535353"/>
                </a:solidFill>
                <a:latin typeface="Microsoft Sans Serif"/>
                <a:cs typeface="Microsoft Sans Serif"/>
              </a:rPr>
              <a:t>o</a:t>
            </a:r>
            <a:r>
              <a:rPr sz="1100" spc="-10" dirty="0">
                <a:solidFill>
                  <a:srgbClr val="535353"/>
                </a:solidFill>
                <a:latin typeface="Microsoft Sans Serif"/>
                <a:cs typeface="Microsoft Sans Serif"/>
              </a:rPr>
              <a:t>t</a:t>
            </a:r>
            <a:r>
              <a:rPr sz="1100" spc="-15" dirty="0">
                <a:solidFill>
                  <a:srgbClr val="535353"/>
                </a:solidFill>
                <a:latin typeface="Microsoft Sans Serif"/>
                <a:cs typeface="Microsoft Sans Serif"/>
              </a:rPr>
              <a:t>e</a:t>
            </a:r>
            <a:r>
              <a:rPr sz="1100" spc="45" dirty="0">
                <a:solidFill>
                  <a:srgbClr val="535353"/>
                </a:solidFill>
                <a:latin typeface="Microsoft Sans Serif"/>
                <a:cs typeface="Microsoft Sans Serif"/>
              </a:rPr>
              <a:t>l</a:t>
            </a:r>
            <a:r>
              <a:rPr sz="1100" spc="40" dirty="0">
                <a:solidFill>
                  <a:srgbClr val="535353"/>
                </a:solidFill>
                <a:latin typeface="Microsoft Sans Serif"/>
                <a:cs typeface="Microsoft Sans Serif"/>
              </a:rPr>
              <a:t>i</a:t>
            </a:r>
            <a:r>
              <a:rPr sz="1100" spc="-15" dirty="0">
                <a:solidFill>
                  <a:srgbClr val="535353"/>
                </a:solidFill>
                <a:latin typeface="Microsoft Sans Serif"/>
                <a:cs typeface="Microsoft Sans Serif"/>
              </a:rPr>
              <a:t>e</a:t>
            </a:r>
            <a:r>
              <a:rPr sz="1100" spc="25" dirty="0">
                <a:solidFill>
                  <a:srgbClr val="535353"/>
                </a:solidFill>
                <a:latin typeface="Microsoft Sans Serif"/>
                <a:cs typeface="Microsoft Sans Serif"/>
              </a:rPr>
              <a:t>r</a:t>
            </a:r>
            <a:r>
              <a:rPr sz="1100" spc="-45" dirty="0">
                <a:solidFill>
                  <a:srgbClr val="535353"/>
                </a:solidFill>
                <a:latin typeface="Microsoft Sans Serif"/>
                <a:cs typeface="Microsoft Sans Serif"/>
              </a:rPr>
              <a:t>s  </a:t>
            </a:r>
            <a:r>
              <a:rPr sz="1100" spc="-5" dirty="0">
                <a:solidFill>
                  <a:srgbClr val="535353"/>
                </a:solidFill>
                <a:latin typeface="Microsoft Sans Serif"/>
                <a:cs typeface="Microsoft Sans Serif"/>
              </a:rPr>
              <a:t>Nurses </a:t>
            </a:r>
            <a:r>
              <a:rPr sz="1100" dirty="0">
                <a:solidFill>
                  <a:srgbClr val="535353"/>
                </a:solidFill>
                <a:latin typeface="Microsoft Sans Serif"/>
                <a:cs typeface="Microsoft Sans Serif"/>
              </a:rPr>
              <a:t> </a:t>
            </a:r>
            <a:r>
              <a:rPr sz="1100" spc="10" dirty="0">
                <a:solidFill>
                  <a:srgbClr val="535353"/>
                </a:solidFill>
                <a:latin typeface="Microsoft Sans Serif"/>
                <a:cs typeface="Microsoft Sans Serif"/>
              </a:rPr>
              <a:t>Drivers </a:t>
            </a:r>
            <a:r>
              <a:rPr sz="1100" spc="15" dirty="0">
                <a:solidFill>
                  <a:srgbClr val="535353"/>
                </a:solidFill>
                <a:latin typeface="Microsoft Sans Serif"/>
                <a:cs typeface="Microsoft Sans Serif"/>
              </a:rPr>
              <a:t> </a:t>
            </a:r>
            <a:r>
              <a:rPr sz="1100" spc="-65" dirty="0">
                <a:solidFill>
                  <a:srgbClr val="535353"/>
                </a:solidFill>
                <a:latin typeface="Microsoft Sans Serif"/>
                <a:cs typeface="Microsoft Sans Serif"/>
              </a:rPr>
              <a:t>F</a:t>
            </a:r>
            <a:r>
              <a:rPr sz="1100" spc="-30" dirty="0">
                <a:solidFill>
                  <a:srgbClr val="535353"/>
                </a:solidFill>
                <a:latin typeface="Microsoft Sans Serif"/>
                <a:cs typeface="Microsoft Sans Serif"/>
              </a:rPr>
              <a:t>a</a:t>
            </a:r>
            <a:r>
              <a:rPr sz="1100" spc="25" dirty="0">
                <a:solidFill>
                  <a:srgbClr val="535353"/>
                </a:solidFill>
                <a:latin typeface="Microsoft Sans Serif"/>
                <a:cs typeface="Microsoft Sans Serif"/>
              </a:rPr>
              <a:t>r</a:t>
            </a:r>
            <a:r>
              <a:rPr sz="1100" spc="80" dirty="0">
                <a:solidFill>
                  <a:srgbClr val="535353"/>
                </a:solidFill>
                <a:latin typeface="Microsoft Sans Serif"/>
                <a:cs typeface="Microsoft Sans Serif"/>
              </a:rPr>
              <a:t>m</a:t>
            </a:r>
            <a:r>
              <a:rPr sz="1100" spc="-15" dirty="0">
                <a:solidFill>
                  <a:srgbClr val="535353"/>
                </a:solidFill>
                <a:latin typeface="Microsoft Sans Serif"/>
                <a:cs typeface="Microsoft Sans Serif"/>
              </a:rPr>
              <a:t>e</a:t>
            </a:r>
            <a:r>
              <a:rPr sz="1100" spc="25" dirty="0">
                <a:solidFill>
                  <a:srgbClr val="535353"/>
                </a:solidFill>
                <a:latin typeface="Microsoft Sans Serif"/>
                <a:cs typeface="Microsoft Sans Serif"/>
              </a:rPr>
              <a:t>r</a:t>
            </a:r>
            <a:r>
              <a:rPr sz="1100" spc="-65" dirty="0">
                <a:solidFill>
                  <a:srgbClr val="535353"/>
                </a:solidFill>
                <a:latin typeface="Microsoft Sans Serif"/>
                <a:cs typeface="Microsoft Sans Serif"/>
              </a:rPr>
              <a:t>s</a:t>
            </a:r>
            <a:endParaRPr sz="1100">
              <a:latin typeface="Microsoft Sans Serif"/>
              <a:cs typeface="Microsoft Sans Serif"/>
            </a:endParaRPr>
          </a:p>
          <a:p>
            <a:pPr marL="48260" marR="6985" indent="-6350" algn="just">
              <a:lnSpc>
                <a:spcPts val="2400"/>
              </a:lnSpc>
            </a:pPr>
            <a:r>
              <a:rPr sz="1100" spc="-45" dirty="0">
                <a:solidFill>
                  <a:srgbClr val="535353"/>
                </a:solidFill>
                <a:latin typeface="Microsoft Sans Serif"/>
                <a:cs typeface="Microsoft Sans Serif"/>
              </a:rPr>
              <a:t>F</a:t>
            </a:r>
            <a:r>
              <a:rPr sz="1100" spc="10" dirty="0">
                <a:solidFill>
                  <a:srgbClr val="535353"/>
                </a:solidFill>
                <a:latin typeface="Microsoft Sans Serif"/>
                <a:cs typeface="Microsoft Sans Serif"/>
              </a:rPr>
              <a:t>i</a:t>
            </a:r>
            <a:r>
              <a:rPr sz="1100" spc="-15" dirty="0">
                <a:solidFill>
                  <a:srgbClr val="535353"/>
                </a:solidFill>
                <a:latin typeface="Microsoft Sans Serif"/>
                <a:cs typeface="Microsoft Sans Serif"/>
              </a:rPr>
              <a:t>na</a:t>
            </a:r>
            <a:r>
              <a:rPr sz="1100" spc="85" dirty="0">
                <a:solidFill>
                  <a:srgbClr val="535353"/>
                </a:solidFill>
                <a:latin typeface="Microsoft Sans Serif"/>
                <a:cs typeface="Microsoft Sans Serif"/>
              </a:rPr>
              <a:t>n</a:t>
            </a:r>
            <a:r>
              <a:rPr sz="1100" spc="-55" dirty="0">
                <a:solidFill>
                  <a:srgbClr val="535353"/>
                </a:solidFill>
                <a:latin typeface="Microsoft Sans Serif"/>
                <a:cs typeface="Microsoft Sans Serif"/>
              </a:rPr>
              <a:t>c</a:t>
            </a:r>
            <a:r>
              <a:rPr sz="1100" spc="40" dirty="0">
                <a:solidFill>
                  <a:srgbClr val="535353"/>
                </a:solidFill>
                <a:latin typeface="Microsoft Sans Serif"/>
                <a:cs typeface="Microsoft Sans Serif"/>
              </a:rPr>
              <a:t>i</a:t>
            </a:r>
            <a:r>
              <a:rPr sz="1100" spc="-15" dirty="0">
                <a:solidFill>
                  <a:srgbClr val="535353"/>
                </a:solidFill>
                <a:latin typeface="Microsoft Sans Serif"/>
                <a:cs typeface="Microsoft Sans Serif"/>
              </a:rPr>
              <a:t>a</a:t>
            </a:r>
            <a:r>
              <a:rPr sz="1100" spc="-55" dirty="0">
                <a:solidFill>
                  <a:srgbClr val="535353"/>
                </a:solidFill>
                <a:latin typeface="Microsoft Sans Serif"/>
                <a:cs typeface="Microsoft Sans Serif"/>
              </a:rPr>
              <a:t>l</a:t>
            </a:r>
            <a:r>
              <a:rPr sz="1100" spc="190" dirty="0">
                <a:solidFill>
                  <a:srgbClr val="535353"/>
                </a:solidFill>
                <a:latin typeface="Microsoft Sans Serif"/>
                <a:cs typeface="Microsoft Sans Serif"/>
              </a:rPr>
              <a:t>/</a:t>
            </a:r>
            <a:r>
              <a:rPr sz="1100" spc="-110" dirty="0">
                <a:solidFill>
                  <a:srgbClr val="535353"/>
                </a:solidFill>
                <a:latin typeface="Microsoft Sans Serif"/>
                <a:cs typeface="Microsoft Sans Serif"/>
              </a:rPr>
              <a:t>I</a:t>
            </a:r>
            <a:r>
              <a:rPr sz="1100" spc="85" dirty="0">
                <a:solidFill>
                  <a:srgbClr val="535353"/>
                </a:solidFill>
                <a:latin typeface="Microsoft Sans Serif"/>
                <a:cs typeface="Microsoft Sans Serif"/>
              </a:rPr>
              <a:t>n</a:t>
            </a:r>
            <a:r>
              <a:rPr sz="1100" spc="-55" dirty="0">
                <a:solidFill>
                  <a:srgbClr val="535353"/>
                </a:solidFill>
                <a:latin typeface="Microsoft Sans Serif"/>
                <a:cs typeface="Microsoft Sans Serif"/>
              </a:rPr>
              <a:t>v</a:t>
            </a:r>
            <a:r>
              <a:rPr sz="1100" spc="-15" dirty="0">
                <a:solidFill>
                  <a:srgbClr val="535353"/>
                </a:solidFill>
                <a:latin typeface="Microsoft Sans Serif"/>
                <a:cs typeface="Microsoft Sans Serif"/>
              </a:rPr>
              <a:t>e</a:t>
            </a:r>
            <a:r>
              <a:rPr sz="1100" spc="305" dirty="0">
                <a:solidFill>
                  <a:srgbClr val="535353"/>
                </a:solidFill>
                <a:latin typeface="Microsoft Sans Serif"/>
                <a:cs typeface="Microsoft Sans Serif"/>
              </a:rPr>
              <a:t>…  </a:t>
            </a:r>
            <a:r>
              <a:rPr sz="1100" spc="-40" dirty="0">
                <a:solidFill>
                  <a:srgbClr val="535353"/>
                </a:solidFill>
                <a:latin typeface="Microsoft Sans Serif"/>
                <a:cs typeface="Microsoft Sans Serif"/>
              </a:rPr>
              <a:t>T</a:t>
            </a:r>
            <a:r>
              <a:rPr sz="1100" spc="-10" dirty="0">
                <a:solidFill>
                  <a:srgbClr val="535353"/>
                </a:solidFill>
                <a:latin typeface="Microsoft Sans Serif"/>
                <a:cs typeface="Microsoft Sans Serif"/>
              </a:rPr>
              <a:t>r</a:t>
            </a:r>
            <a:r>
              <a:rPr sz="1100" spc="-15" dirty="0">
                <a:solidFill>
                  <a:srgbClr val="535353"/>
                </a:solidFill>
                <a:latin typeface="Microsoft Sans Serif"/>
                <a:cs typeface="Microsoft Sans Serif"/>
              </a:rPr>
              <a:t>a</a:t>
            </a:r>
            <a:r>
              <a:rPr sz="1100" spc="-55" dirty="0">
                <a:solidFill>
                  <a:srgbClr val="535353"/>
                </a:solidFill>
                <a:latin typeface="Microsoft Sans Serif"/>
                <a:cs typeface="Microsoft Sans Serif"/>
              </a:rPr>
              <a:t>v</a:t>
            </a:r>
            <a:r>
              <a:rPr sz="1100" spc="85" dirty="0">
                <a:solidFill>
                  <a:srgbClr val="535353"/>
                </a:solidFill>
                <a:latin typeface="Microsoft Sans Serif"/>
                <a:cs typeface="Microsoft Sans Serif"/>
              </a:rPr>
              <a:t>e</a:t>
            </a:r>
            <a:r>
              <a:rPr sz="1100" spc="25" dirty="0">
                <a:solidFill>
                  <a:srgbClr val="535353"/>
                </a:solidFill>
                <a:latin typeface="Microsoft Sans Serif"/>
                <a:cs typeface="Microsoft Sans Serif"/>
              </a:rPr>
              <a:t>l</a:t>
            </a:r>
            <a:r>
              <a:rPr sz="1100" spc="-70" dirty="0">
                <a:solidFill>
                  <a:srgbClr val="535353"/>
                </a:solidFill>
                <a:latin typeface="Microsoft Sans Serif"/>
                <a:cs typeface="Microsoft Sans Serif"/>
              </a:rPr>
              <a:t> </a:t>
            </a:r>
            <a:r>
              <a:rPr sz="1100" spc="65" dirty="0">
                <a:solidFill>
                  <a:srgbClr val="535353"/>
                </a:solidFill>
                <a:latin typeface="Microsoft Sans Serif"/>
                <a:cs typeface="Microsoft Sans Serif"/>
              </a:rPr>
              <a:t>A</a:t>
            </a:r>
            <a:r>
              <a:rPr sz="1100" spc="80" dirty="0">
                <a:solidFill>
                  <a:srgbClr val="535353"/>
                </a:solidFill>
                <a:latin typeface="Microsoft Sans Serif"/>
                <a:cs typeface="Microsoft Sans Serif"/>
              </a:rPr>
              <a:t>g</a:t>
            </a:r>
            <a:r>
              <a:rPr sz="1100" spc="-15" dirty="0">
                <a:solidFill>
                  <a:srgbClr val="535353"/>
                </a:solidFill>
                <a:latin typeface="Microsoft Sans Serif"/>
                <a:cs typeface="Microsoft Sans Serif"/>
              </a:rPr>
              <a:t>e</a:t>
            </a:r>
            <a:r>
              <a:rPr sz="1100" spc="85" dirty="0">
                <a:solidFill>
                  <a:srgbClr val="535353"/>
                </a:solidFill>
                <a:latin typeface="Microsoft Sans Serif"/>
                <a:cs typeface="Microsoft Sans Serif"/>
              </a:rPr>
              <a:t>n</a:t>
            </a:r>
            <a:r>
              <a:rPr sz="1100" spc="-10" dirty="0">
                <a:solidFill>
                  <a:srgbClr val="535353"/>
                </a:solidFill>
                <a:latin typeface="Microsoft Sans Serif"/>
                <a:cs typeface="Microsoft Sans Serif"/>
              </a:rPr>
              <a:t>t</a:t>
            </a:r>
            <a:r>
              <a:rPr sz="1100" spc="-65" dirty="0">
                <a:solidFill>
                  <a:srgbClr val="535353"/>
                </a:solidFill>
                <a:latin typeface="Microsoft Sans Serif"/>
                <a:cs typeface="Microsoft Sans Serif"/>
              </a:rPr>
              <a:t>s</a:t>
            </a:r>
            <a:endParaRPr sz="1100">
              <a:latin typeface="Microsoft Sans Serif"/>
              <a:cs typeface="Microsoft Sans Serif"/>
            </a:endParaRPr>
          </a:p>
          <a:p>
            <a:pPr marL="615315">
              <a:lnSpc>
                <a:spcPct val="100000"/>
              </a:lnSpc>
              <a:spcBef>
                <a:spcPts val="819"/>
              </a:spcBef>
            </a:pPr>
            <a:r>
              <a:rPr sz="1100" spc="60" dirty="0">
                <a:solidFill>
                  <a:srgbClr val="535353"/>
                </a:solidFill>
                <a:latin typeface="Microsoft Sans Serif"/>
                <a:cs typeface="Microsoft Sans Serif"/>
              </a:rPr>
              <a:t>A</a:t>
            </a:r>
            <a:r>
              <a:rPr sz="1100" spc="-15" dirty="0">
                <a:solidFill>
                  <a:srgbClr val="535353"/>
                </a:solidFill>
                <a:latin typeface="Microsoft Sans Serif"/>
                <a:cs typeface="Microsoft Sans Serif"/>
              </a:rPr>
              <a:t>u</a:t>
            </a:r>
            <a:r>
              <a:rPr sz="1100" spc="90" dirty="0">
                <a:solidFill>
                  <a:srgbClr val="535353"/>
                </a:solidFill>
                <a:latin typeface="Microsoft Sans Serif"/>
                <a:cs typeface="Microsoft Sans Serif"/>
              </a:rPr>
              <a:t>t</a:t>
            </a:r>
            <a:r>
              <a:rPr sz="1100" spc="-15" dirty="0">
                <a:solidFill>
                  <a:srgbClr val="535353"/>
                </a:solidFill>
                <a:latin typeface="Microsoft Sans Serif"/>
                <a:cs typeface="Microsoft Sans Serif"/>
              </a:rPr>
              <a:t>o</a:t>
            </a:r>
            <a:r>
              <a:rPr sz="1100" spc="475" dirty="0">
                <a:solidFill>
                  <a:srgbClr val="535353"/>
                </a:solidFill>
                <a:latin typeface="Microsoft Sans Serif"/>
                <a:cs typeface="Microsoft Sans Serif"/>
              </a:rPr>
              <a:t>…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81" name="object 81"/>
          <p:cNvSpPr txBox="1"/>
          <p:nvPr/>
        </p:nvSpPr>
        <p:spPr>
          <a:xfrm>
            <a:off x="8625672" y="6330696"/>
            <a:ext cx="788035" cy="193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spc="50" dirty="0">
                <a:solidFill>
                  <a:srgbClr val="535353"/>
                </a:solidFill>
                <a:latin typeface="Microsoft Sans Serif"/>
                <a:cs typeface="Microsoft Sans Serif"/>
              </a:rPr>
              <a:t>Insurance…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82" name="object 82"/>
          <p:cNvSpPr txBox="1"/>
          <p:nvPr/>
        </p:nvSpPr>
        <p:spPr>
          <a:xfrm>
            <a:off x="9470145" y="1681479"/>
            <a:ext cx="275590" cy="2235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spc="150" dirty="0">
                <a:solidFill>
                  <a:srgbClr val="535353"/>
                </a:solidFill>
                <a:latin typeface="Trebuchet MS"/>
                <a:cs typeface="Trebuchet MS"/>
              </a:rPr>
              <a:t>MY</a:t>
            </a:r>
            <a:endParaRPr sz="1300">
              <a:latin typeface="Trebuchet MS"/>
              <a:cs typeface="Trebuchet MS"/>
            </a:endParaRPr>
          </a:p>
        </p:txBody>
      </p:sp>
      <p:sp>
        <p:nvSpPr>
          <p:cNvPr id="83" name="object 83"/>
          <p:cNvSpPr txBox="1">
            <a:spLocks noGrp="1"/>
          </p:cNvSpPr>
          <p:nvPr>
            <p:ph type="title"/>
          </p:nvPr>
        </p:nvSpPr>
        <p:spPr>
          <a:xfrm>
            <a:off x="325118" y="582675"/>
            <a:ext cx="5536565" cy="6350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085215" algn="l"/>
              </a:tabLst>
            </a:pPr>
            <a:r>
              <a:rPr spc="-5" dirty="0"/>
              <a:t>TOP	</a:t>
            </a:r>
            <a:r>
              <a:rPr dirty="0"/>
              <a:t>15</a:t>
            </a:r>
            <a:r>
              <a:rPr spc="-60" dirty="0"/>
              <a:t> </a:t>
            </a:r>
            <a:r>
              <a:rPr spc="-5" dirty="0"/>
              <a:t>PROFESSIONALS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657023" y="2161032"/>
            <a:ext cx="788035" cy="106680"/>
          </a:xfrm>
          <a:custGeom>
            <a:avLst/>
            <a:gdLst/>
            <a:ahLst/>
            <a:cxnLst/>
            <a:rect l="l" t="t" r="r" b="b"/>
            <a:pathLst>
              <a:path w="788035" h="106680">
                <a:moveTo>
                  <a:pt x="787472" y="0"/>
                </a:moveTo>
                <a:lnTo>
                  <a:pt x="0" y="0"/>
                </a:lnTo>
                <a:lnTo>
                  <a:pt x="0" y="106679"/>
                </a:lnTo>
                <a:lnTo>
                  <a:pt x="787472" y="106679"/>
                </a:lnTo>
                <a:lnTo>
                  <a:pt x="787472" y="0"/>
                </a:lnTo>
                <a:close/>
              </a:path>
            </a:pathLst>
          </a:custGeom>
          <a:solidFill>
            <a:srgbClr val="E0933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1657023" y="2459735"/>
            <a:ext cx="446405" cy="106680"/>
          </a:xfrm>
          <a:custGeom>
            <a:avLst/>
            <a:gdLst/>
            <a:ahLst/>
            <a:cxnLst/>
            <a:rect l="l" t="t" r="r" b="b"/>
            <a:pathLst>
              <a:path w="446405" h="106680">
                <a:moveTo>
                  <a:pt x="446096" y="0"/>
                </a:moveTo>
                <a:lnTo>
                  <a:pt x="0" y="0"/>
                </a:lnTo>
                <a:lnTo>
                  <a:pt x="0" y="106679"/>
                </a:lnTo>
                <a:lnTo>
                  <a:pt x="446096" y="106679"/>
                </a:lnTo>
                <a:lnTo>
                  <a:pt x="446096" y="0"/>
                </a:lnTo>
                <a:close/>
              </a:path>
            </a:pathLst>
          </a:custGeom>
          <a:solidFill>
            <a:srgbClr val="E0933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1657023" y="2758439"/>
            <a:ext cx="373380" cy="106680"/>
          </a:xfrm>
          <a:custGeom>
            <a:avLst/>
            <a:gdLst/>
            <a:ahLst/>
            <a:cxnLst/>
            <a:rect l="l" t="t" r="r" b="b"/>
            <a:pathLst>
              <a:path w="373380" h="106680">
                <a:moveTo>
                  <a:pt x="372944" y="0"/>
                </a:moveTo>
                <a:lnTo>
                  <a:pt x="0" y="0"/>
                </a:lnTo>
                <a:lnTo>
                  <a:pt x="0" y="106680"/>
                </a:lnTo>
                <a:lnTo>
                  <a:pt x="372944" y="106680"/>
                </a:lnTo>
                <a:lnTo>
                  <a:pt x="372944" y="0"/>
                </a:lnTo>
                <a:close/>
              </a:path>
            </a:pathLst>
          </a:custGeom>
          <a:solidFill>
            <a:srgbClr val="E0933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1657023" y="3057144"/>
            <a:ext cx="287655" cy="106680"/>
          </a:xfrm>
          <a:custGeom>
            <a:avLst/>
            <a:gdLst/>
            <a:ahLst/>
            <a:cxnLst/>
            <a:rect l="l" t="t" r="r" b="b"/>
            <a:pathLst>
              <a:path w="287655" h="106680">
                <a:moveTo>
                  <a:pt x="287600" y="0"/>
                </a:moveTo>
                <a:lnTo>
                  <a:pt x="0" y="0"/>
                </a:lnTo>
                <a:lnTo>
                  <a:pt x="0" y="106679"/>
                </a:lnTo>
                <a:lnTo>
                  <a:pt x="287600" y="106679"/>
                </a:lnTo>
                <a:lnTo>
                  <a:pt x="287600" y="0"/>
                </a:lnTo>
                <a:close/>
              </a:path>
            </a:pathLst>
          </a:custGeom>
          <a:solidFill>
            <a:srgbClr val="E0933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1657023" y="3355847"/>
            <a:ext cx="190500" cy="106680"/>
          </a:xfrm>
          <a:custGeom>
            <a:avLst/>
            <a:gdLst/>
            <a:ahLst/>
            <a:cxnLst/>
            <a:rect l="l" t="t" r="r" b="b"/>
            <a:pathLst>
              <a:path w="190500" h="106679">
                <a:moveTo>
                  <a:pt x="190064" y="0"/>
                </a:moveTo>
                <a:lnTo>
                  <a:pt x="0" y="0"/>
                </a:lnTo>
                <a:lnTo>
                  <a:pt x="0" y="106679"/>
                </a:lnTo>
                <a:lnTo>
                  <a:pt x="190064" y="106679"/>
                </a:lnTo>
                <a:lnTo>
                  <a:pt x="190064" y="0"/>
                </a:lnTo>
                <a:close/>
              </a:path>
            </a:pathLst>
          </a:custGeom>
          <a:solidFill>
            <a:srgbClr val="E0933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1657023" y="3654552"/>
            <a:ext cx="178435" cy="106680"/>
          </a:xfrm>
          <a:custGeom>
            <a:avLst/>
            <a:gdLst/>
            <a:ahLst/>
            <a:cxnLst/>
            <a:rect l="l" t="t" r="r" b="b"/>
            <a:pathLst>
              <a:path w="178435" h="106679">
                <a:moveTo>
                  <a:pt x="177872" y="0"/>
                </a:moveTo>
                <a:lnTo>
                  <a:pt x="0" y="0"/>
                </a:lnTo>
                <a:lnTo>
                  <a:pt x="0" y="106680"/>
                </a:lnTo>
                <a:lnTo>
                  <a:pt x="177872" y="106680"/>
                </a:lnTo>
                <a:lnTo>
                  <a:pt x="177872" y="0"/>
                </a:lnTo>
                <a:close/>
              </a:path>
            </a:pathLst>
          </a:custGeom>
          <a:solidFill>
            <a:srgbClr val="E0933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1657023" y="3953255"/>
            <a:ext cx="165735" cy="106680"/>
          </a:xfrm>
          <a:custGeom>
            <a:avLst/>
            <a:gdLst/>
            <a:ahLst/>
            <a:cxnLst/>
            <a:rect l="l" t="t" r="r" b="b"/>
            <a:pathLst>
              <a:path w="165735" h="106679">
                <a:moveTo>
                  <a:pt x="165680" y="0"/>
                </a:moveTo>
                <a:lnTo>
                  <a:pt x="0" y="0"/>
                </a:lnTo>
                <a:lnTo>
                  <a:pt x="0" y="106680"/>
                </a:lnTo>
                <a:lnTo>
                  <a:pt x="165680" y="106680"/>
                </a:lnTo>
                <a:lnTo>
                  <a:pt x="165680" y="0"/>
                </a:lnTo>
                <a:close/>
              </a:path>
            </a:pathLst>
          </a:custGeom>
          <a:solidFill>
            <a:srgbClr val="E0933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1657023" y="4251959"/>
            <a:ext cx="80645" cy="106680"/>
          </a:xfrm>
          <a:custGeom>
            <a:avLst/>
            <a:gdLst/>
            <a:ahLst/>
            <a:cxnLst/>
            <a:rect l="l" t="t" r="r" b="b"/>
            <a:pathLst>
              <a:path w="80644" h="106679">
                <a:moveTo>
                  <a:pt x="80336" y="0"/>
                </a:moveTo>
                <a:lnTo>
                  <a:pt x="0" y="0"/>
                </a:lnTo>
                <a:lnTo>
                  <a:pt x="0" y="106679"/>
                </a:lnTo>
                <a:lnTo>
                  <a:pt x="80336" y="106679"/>
                </a:lnTo>
                <a:lnTo>
                  <a:pt x="80336" y="0"/>
                </a:lnTo>
                <a:close/>
              </a:path>
            </a:pathLst>
          </a:custGeom>
          <a:solidFill>
            <a:srgbClr val="E0933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1657023" y="4550664"/>
            <a:ext cx="77470" cy="104139"/>
          </a:xfrm>
          <a:custGeom>
            <a:avLst/>
            <a:gdLst/>
            <a:ahLst/>
            <a:cxnLst/>
            <a:rect l="l" t="t" r="r" b="b"/>
            <a:pathLst>
              <a:path w="77469" h="104139">
                <a:moveTo>
                  <a:pt x="77288" y="0"/>
                </a:moveTo>
                <a:lnTo>
                  <a:pt x="0" y="0"/>
                </a:lnTo>
                <a:lnTo>
                  <a:pt x="0" y="103631"/>
                </a:lnTo>
                <a:lnTo>
                  <a:pt x="77288" y="103631"/>
                </a:lnTo>
                <a:lnTo>
                  <a:pt x="77288" y="0"/>
                </a:lnTo>
                <a:close/>
              </a:path>
            </a:pathLst>
          </a:custGeom>
          <a:solidFill>
            <a:srgbClr val="E0933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1657023" y="4849367"/>
            <a:ext cx="74295" cy="104139"/>
          </a:xfrm>
          <a:custGeom>
            <a:avLst/>
            <a:gdLst/>
            <a:ahLst/>
            <a:cxnLst/>
            <a:rect l="l" t="t" r="r" b="b"/>
            <a:pathLst>
              <a:path w="74294" h="104139">
                <a:moveTo>
                  <a:pt x="74240" y="0"/>
                </a:moveTo>
                <a:lnTo>
                  <a:pt x="0" y="0"/>
                </a:lnTo>
                <a:lnTo>
                  <a:pt x="0" y="103631"/>
                </a:lnTo>
                <a:lnTo>
                  <a:pt x="74240" y="103631"/>
                </a:lnTo>
                <a:lnTo>
                  <a:pt x="74240" y="0"/>
                </a:lnTo>
                <a:close/>
              </a:path>
            </a:pathLst>
          </a:custGeom>
          <a:solidFill>
            <a:srgbClr val="E0933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1657023" y="5148071"/>
            <a:ext cx="74295" cy="104139"/>
          </a:xfrm>
          <a:custGeom>
            <a:avLst/>
            <a:gdLst/>
            <a:ahLst/>
            <a:cxnLst/>
            <a:rect l="l" t="t" r="r" b="b"/>
            <a:pathLst>
              <a:path w="74294" h="104139">
                <a:moveTo>
                  <a:pt x="74240" y="0"/>
                </a:moveTo>
                <a:lnTo>
                  <a:pt x="0" y="0"/>
                </a:lnTo>
                <a:lnTo>
                  <a:pt x="0" y="103631"/>
                </a:lnTo>
                <a:lnTo>
                  <a:pt x="74240" y="103631"/>
                </a:lnTo>
                <a:lnTo>
                  <a:pt x="74240" y="0"/>
                </a:lnTo>
                <a:close/>
              </a:path>
            </a:pathLst>
          </a:custGeom>
          <a:solidFill>
            <a:srgbClr val="E0933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1657023" y="5446776"/>
            <a:ext cx="68580" cy="104139"/>
          </a:xfrm>
          <a:custGeom>
            <a:avLst/>
            <a:gdLst/>
            <a:ahLst/>
            <a:cxnLst/>
            <a:rect l="l" t="t" r="r" b="b"/>
            <a:pathLst>
              <a:path w="68580" h="104139">
                <a:moveTo>
                  <a:pt x="68144" y="0"/>
                </a:moveTo>
                <a:lnTo>
                  <a:pt x="0" y="0"/>
                </a:lnTo>
                <a:lnTo>
                  <a:pt x="0" y="103632"/>
                </a:lnTo>
                <a:lnTo>
                  <a:pt x="68144" y="103632"/>
                </a:lnTo>
                <a:lnTo>
                  <a:pt x="68144" y="0"/>
                </a:lnTo>
                <a:close/>
              </a:path>
            </a:pathLst>
          </a:custGeom>
          <a:solidFill>
            <a:srgbClr val="E0933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1657023" y="5745479"/>
            <a:ext cx="59055" cy="104139"/>
          </a:xfrm>
          <a:custGeom>
            <a:avLst/>
            <a:gdLst/>
            <a:ahLst/>
            <a:cxnLst/>
            <a:rect l="l" t="t" r="r" b="b"/>
            <a:pathLst>
              <a:path w="59055" h="104139">
                <a:moveTo>
                  <a:pt x="59000" y="0"/>
                </a:moveTo>
                <a:lnTo>
                  <a:pt x="0" y="0"/>
                </a:lnTo>
                <a:lnTo>
                  <a:pt x="0" y="103631"/>
                </a:lnTo>
                <a:lnTo>
                  <a:pt x="59000" y="103631"/>
                </a:lnTo>
                <a:lnTo>
                  <a:pt x="59000" y="0"/>
                </a:lnTo>
                <a:close/>
              </a:path>
            </a:pathLst>
          </a:custGeom>
          <a:solidFill>
            <a:srgbClr val="E0933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1657023" y="6041135"/>
            <a:ext cx="53340" cy="106680"/>
          </a:xfrm>
          <a:custGeom>
            <a:avLst/>
            <a:gdLst/>
            <a:ahLst/>
            <a:cxnLst/>
            <a:rect l="l" t="t" r="r" b="b"/>
            <a:pathLst>
              <a:path w="53339" h="106679">
                <a:moveTo>
                  <a:pt x="52904" y="0"/>
                </a:moveTo>
                <a:lnTo>
                  <a:pt x="0" y="0"/>
                </a:lnTo>
                <a:lnTo>
                  <a:pt x="0" y="106679"/>
                </a:lnTo>
                <a:lnTo>
                  <a:pt x="52904" y="106679"/>
                </a:lnTo>
                <a:lnTo>
                  <a:pt x="52904" y="0"/>
                </a:lnTo>
                <a:close/>
              </a:path>
            </a:pathLst>
          </a:custGeom>
          <a:solidFill>
            <a:srgbClr val="E09339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6" name="object 16"/>
          <p:cNvGrpSpPr/>
          <p:nvPr/>
        </p:nvGrpSpPr>
        <p:grpSpPr>
          <a:xfrm>
            <a:off x="1652262" y="2065397"/>
            <a:ext cx="48895" cy="4478020"/>
            <a:chOff x="1652262" y="2065397"/>
            <a:chExt cx="48895" cy="4478020"/>
          </a:xfrm>
        </p:grpSpPr>
        <p:sp>
          <p:nvSpPr>
            <p:cNvPr id="17" name="object 17"/>
            <p:cNvSpPr/>
            <p:nvPr/>
          </p:nvSpPr>
          <p:spPr>
            <a:xfrm>
              <a:off x="1657023" y="6339839"/>
              <a:ext cx="43815" cy="106680"/>
            </a:xfrm>
            <a:custGeom>
              <a:avLst/>
              <a:gdLst/>
              <a:ahLst/>
              <a:cxnLst/>
              <a:rect l="l" t="t" r="r" b="b"/>
              <a:pathLst>
                <a:path w="43814" h="106679">
                  <a:moveTo>
                    <a:pt x="43760" y="0"/>
                  </a:moveTo>
                  <a:lnTo>
                    <a:pt x="0" y="0"/>
                  </a:lnTo>
                  <a:lnTo>
                    <a:pt x="0" y="106680"/>
                  </a:lnTo>
                  <a:lnTo>
                    <a:pt x="43760" y="106680"/>
                  </a:lnTo>
                  <a:lnTo>
                    <a:pt x="43760" y="0"/>
                  </a:lnTo>
                  <a:close/>
                </a:path>
              </a:pathLst>
            </a:custGeom>
            <a:solidFill>
              <a:srgbClr val="E0933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1657024" y="2065397"/>
              <a:ext cx="0" cy="4478020"/>
            </a:xfrm>
            <a:custGeom>
              <a:avLst/>
              <a:gdLst/>
              <a:ahLst/>
              <a:cxnLst/>
              <a:rect l="l" t="t" r="r" b="b"/>
              <a:pathLst>
                <a:path h="4478020">
                  <a:moveTo>
                    <a:pt x="0" y="0"/>
                  </a:moveTo>
                  <a:lnTo>
                    <a:pt x="1" y="4477801"/>
                  </a:lnTo>
                </a:path>
              </a:pathLst>
            </a:custGeom>
            <a:ln w="9525">
              <a:solidFill>
                <a:srgbClr val="E2E2E2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9" name="object 19"/>
          <p:cNvSpPr txBox="1"/>
          <p:nvPr/>
        </p:nvSpPr>
        <p:spPr>
          <a:xfrm>
            <a:off x="2544315" y="2106167"/>
            <a:ext cx="386080" cy="193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spc="15" dirty="0">
                <a:solidFill>
                  <a:srgbClr val="535353"/>
                </a:solidFill>
                <a:latin typeface="Microsoft Sans Serif"/>
                <a:cs typeface="Microsoft Sans Serif"/>
              </a:rPr>
              <a:t>1,124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2202520" y="2404871"/>
            <a:ext cx="268605" cy="193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spc="25" dirty="0">
                <a:solidFill>
                  <a:srgbClr val="535353"/>
                </a:solidFill>
                <a:latin typeface="Microsoft Sans Serif"/>
                <a:cs typeface="Microsoft Sans Serif"/>
              </a:rPr>
              <a:t>637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2129529" y="2703576"/>
            <a:ext cx="268605" cy="193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spc="25" dirty="0">
                <a:solidFill>
                  <a:srgbClr val="535353"/>
                </a:solidFill>
                <a:latin typeface="Microsoft Sans Serif"/>
                <a:cs typeface="Microsoft Sans Serif"/>
              </a:rPr>
              <a:t>533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2043904" y="3002279"/>
            <a:ext cx="268605" cy="193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spc="25" dirty="0">
                <a:solidFill>
                  <a:srgbClr val="535353"/>
                </a:solidFill>
                <a:latin typeface="Microsoft Sans Serif"/>
                <a:cs typeface="Microsoft Sans Serif"/>
              </a:rPr>
              <a:t>411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1945648" y="3300984"/>
            <a:ext cx="268605" cy="193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spc="25" dirty="0">
                <a:solidFill>
                  <a:srgbClr val="535353"/>
                </a:solidFill>
                <a:latin typeface="Microsoft Sans Serif"/>
                <a:cs typeface="Microsoft Sans Serif"/>
              </a:rPr>
              <a:t>271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1934419" y="3599688"/>
            <a:ext cx="268605" cy="193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spc="25" dirty="0">
                <a:solidFill>
                  <a:srgbClr val="535353"/>
                </a:solidFill>
                <a:latin typeface="Microsoft Sans Serif"/>
                <a:cs typeface="Microsoft Sans Serif"/>
              </a:rPr>
              <a:t>255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1919679" y="3898392"/>
            <a:ext cx="268605" cy="193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spc="25" dirty="0">
                <a:solidFill>
                  <a:srgbClr val="535353"/>
                </a:solidFill>
                <a:latin typeface="Microsoft Sans Serif"/>
                <a:cs typeface="Microsoft Sans Serif"/>
              </a:rPr>
              <a:t>234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710884" y="2097023"/>
            <a:ext cx="1392555" cy="259207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R="574675" algn="r">
              <a:lnSpc>
                <a:spcPct val="100000"/>
              </a:lnSpc>
              <a:spcBef>
                <a:spcPts val="100"/>
              </a:spcBef>
            </a:pPr>
            <a:r>
              <a:rPr sz="1100" spc="10" dirty="0">
                <a:solidFill>
                  <a:srgbClr val="535353"/>
                </a:solidFill>
                <a:latin typeface="Microsoft Sans Serif"/>
                <a:cs typeface="Microsoft Sans Serif"/>
              </a:rPr>
              <a:t>Engineers</a:t>
            </a:r>
            <a:endParaRPr sz="1100">
              <a:latin typeface="Microsoft Sans Serif"/>
              <a:cs typeface="Microsoft Sans Serif"/>
            </a:endParaRPr>
          </a:p>
          <a:p>
            <a:pPr marL="12700" marR="575310" indent="213360" algn="r">
              <a:lnSpc>
                <a:spcPct val="178200"/>
              </a:lnSpc>
            </a:pPr>
            <a:r>
              <a:rPr sz="1100" spc="-45" dirty="0">
                <a:solidFill>
                  <a:srgbClr val="535353"/>
                </a:solidFill>
                <a:latin typeface="Microsoft Sans Serif"/>
                <a:cs typeface="Microsoft Sans Serif"/>
              </a:rPr>
              <a:t>T</a:t>
            </a:r>
            <a:r>
              <a:rPr sz="1100" spc="55" dirty="0">
                <a:solidFill>
                  <a:srgbClr val="535353"/>
                </a:solidFill>
                <a:latin typeface="Microsoft Sans Serif"/>
                <a:cs typeface="Microsoft Sans Serif"/>
              </a:rPr>
              <a:t>e</a:t>
            </a:r>
            <a:r>
              <a:rPr sz="1100" spc="-114" dirty="0">
                <a:solidFill>
                  <a:srgbClr val="535353"/>
                </a:solidFill>
                <a:latin typeface="Microsoft Sans Serif"/>
                <a:cs typeface="Microsoft Sans Serif"/>
              </a:rPr>
              <a:t>a</a:t>
            </a:r>
            <a:r>
              <a:rPr sz="1100" spc="50" dirty="0">
                <a:solidFill>
                  <a:srgbClr val="535353"/>
                </a:solidFill>
                <a:latin typeface="Microsoft Sans Serif"/>
                <a:cs typeface="Microsoft Sans Serif"/>
              </a:rPr>
              <a:t>c</a:t>
            </a:r>
            <a:r>
              <a:rPr sz="1100" spc="-20" dirty="0">
                <a:solidFill>
                  <a:srgbClr val="535353"/>
                </a:solidFill>
                <a:latin typeface="Microsoft Sans Serif"/>
                <a:cs typeface="Microsoft Sans Serif"/>
              </a:rPr>
              <a:t>h</a:t>
            </a:r>
            <a:r>
              <a:rPr sz="1100" spc="85" dirty="0">
                <a:solidFill>
                  <a:srgbClr val="535353"/>
                </a:solidFill>
                <a:latin typeface="Microsoft Sans Serif"/>
                <a:cs typeface="Microsoft Sans Serif"/>
              </a:rPr>
              <a:t>e</a:t>
            </a:r>
            <a:r>
              <a:rPr sz="1100" spc="25" dirty="0">
                <a:solidFill>
                  <a:srgbClr val="535353"/>
                </a:solidFill>
                <a:latin typeface="Microsoft Sans Serif"/>
                <a:cs typeface="Microsoft Sans Serif"/>
              </a:rPr>
              <a:t>r</a:t>
            </a:r>
            <a:r>
              <a:rPr sz="1100" spc="-45" dirty="0">
                <a:solidFill>
                  <a:srgbClr val="535353"/>
                </a:solidFill>
                <a:latin typeface="Microsoft Sans Serif"/>
                <a:cs typeface="Microsoft Sans Serif"/>
              </a:rPr>
              <a:t>s  </a:t>
            </a:r>
            <a:r>
              <a:rPr sz="1100" spc="50" dirty="0">
                <a:solidFill>
                  <a:srgbClr val="535353"/>
                </a:solidFill>
                <a:latin typeface="Microsoft Sans Serif"/>
                <a:cs typeface="Microsoft Sans Serif"/>
              </a:rPr>
              <a:t>A</a:t>
            </a:r>
            <a:r>
              <a:rPr sz="1100" spc="-40" dirty="0">
                <a:solidFill>
                  <a:srgbClr val="535353"/>
                </a:solidFill>
                <a:latin typeface="Microsoft Sans Serif"/>
                <a:cs typeface="Microsoft Sans Serif"/>
              </a:rPr>
              <a:t>c</a:t>
            </a:r>
            <a:r>
              <a:rPr sz="1100" spc="45" dirty="0">
                <a:solidFill>
                  <a:srgbClr val="535353"/>
                </a:solidFill>
                <a:latin typeface="Microsoft Sans Serif"/>
                <a:cs typeface="Microsoft Sans Serif"/>
              </a:rPr>
              <a:t>c</a:t>
            </a:r>
            <a:r>
              <a:rPr sz="1100" spc="-15" dirty="0">
                <a:solidFill>
                  <a:srgbClr val="535353"/>
                </a:solidFill>
                <a:latin typeface="Microsoft Sans Serif"/>
                <a:cs typeface="Microsoft Sans Serif"/>
              </a:rPr>
              <a:t>o</a:t>
            </a:r>
            <a:r>
              <a:rPr sz="1100" spc="85" dirty="0">
                <a:solidFill>
                  <a:srgbClr val="535353"/>
                </a:solidFill>
                <a:latin typeface="Microsoft Sans Serif"/>
                <a:cs typeface="Microsoft Sans Serif"/>
              </a:rPr>
              <a:t>u</a:t>
            </a:r>
            <a:r>
              <a:rPr sz="1100" spc="-15" dirty="0">
                <a:solidFill>
                  <a:srgbClr val="535353"/>
                </a:solidFill>
                <a:latin typeface="Microsoft Sans Serif"/>
                <a:cs typeface="Microsoft Sans Serif"/>
              </a:rPr>
              <a:t>n</a:t>
            </a:r>
            <a:r>
              <a:rPr sz="1100" spc="90" dirty="0">
                <a:solidFill>
                  <a:srgbClr val="535353"/>
                </a:solidFill>
                <a:latin typeface="Microsoft Sans Serif"/>
                <a:cs typeface="Microsoft Sans Serif"/>
              </a:rPr>
              <a:t>t</a:t>
            </a:r>
            <a:r>
              <a:rPr sz="1100" spc="-15" dirty="0">
                <a:solidFill>
                  <a:srgbClr val="535353"/>
                </a:solidFill>
                <a:latin typeface="Microsoft Sans Serif"/>
                <a:cs typeface="Microsoft Sans Serif"/>
              </a:rPr>
              <a:t>an</a:t>
            </a:r>
            <a:r>
              <a:rPr sz="1100" spc="-10" dirty="0">
                <a:solidFill>
                  <a:srgbClr val="535353"/>
                </a:solidFill>
                <a:latin typeface="Microsoft Sans Serif"/>
                <a:cs typeface="Microsoft Sans Serif"/>
              </a:rPr>
              <a:t>t</a:t>
            </a:r>
            <a:r>
              <a:rPr sz="1100" spc="-45" dirty="0">
                <a:solidFill>
                  <a:srgbClr val="535353"/>
                </a:solidFill>
                <a:latin typeface="Microsoft Sans Serif"/>
                <a:cs typeface="Microsoft Sans Serif"/>
              </a:rPr>
              <a:t>s  </a:t>
            </a:r>
            <a:r>
              <a:rPr sz="1100" spc="-20" dirty="0">
                <a:solidFill>
                  <a:srgbClr val="535353"/>
                </a:solidFill>
                <a:latin typeface="Microsoft Sans Serif"/>
                <a:cs typeface="Microsoft Sans Serif"/>
              </a:rPr>
              <a:t>HVAC</a:t>
            </a:r>
            <a:r>
              <a:rPr sz="1100" spc="-10" dirty="0">
                <a:solidFill>
                  <a:srgbClr val="535353"/>
                </a:solidFill>
                <a:latin typeface="Microsoft Sans Serif"/>
                <a:cs typeface="Microsoft Sans Serif"/>
              </a:rPr>
              <a:t> </a:t>
            </a:r>
            <a:r>
              <a:rPr sz="1100" spc="-25" dirty="0">
                <a:solidFill>
                  <a:srgbClr val="535353"/>
                </a:solidFill>
                <a:latin typeface="Microsoft Sans Serif"/>
                <a:cs typeface="Microsoft Sans Serif"/>
              </a:rPr>
              <a:t>Pros</a:t>
            </a:r>
            <a:endParaRPr sz="1100">
              <a:latin typeface="Microsoft Sans Serif"/>
              <a:cs typeface="Microsoft Sans Serif"/>
            </a:endParaRPr>
          </a:p>
          <a:p>
            <a:pPr marL="352425">
              <a:lnSpc>
                <a:spcPct val="100000"/>
              </a:lnSpc>
              <a:spcBef>
                <a:spcPts val="1030"/>
              </a:spcBef>
            </a:pPr>
            <a:r>
              <a:rPr sz="1100" spc="10" dirty="0">
                <a:solidFill>
                  <a:srgbClr val="535353"/>
                </a:solidFill>
                <a:latin typeface="Microsoft Sans Serif"/>
                <a:cs typeface="Microsoft Sans Serif"/>
              </a:rPr>
              <a:t>Drivers</a:t>
            </a:r>
            <a:endParaRPr sz="1100">
              <a:latin typeface="Microsoft Sans Serif"/>
              <a:cs typeface="Microsoft Sans Serif"/>
            </a:endParaRPr>
          </a:p>
          <a:p>
            <a:pPr marL="543560" marR="444500" indent="-48895">
              <a:lnSpc>
                <a:spcPts val="2350"/>
              </a:lnSpc>
              <a:spcBef>
                <a:spcPts val="229"/>
              </a:spcBef>
            </a:pPr>
            <a:r>
              <a:rPr sz="1100" spc="60" dirty="0">
                <a:solidFill>
                  <a:srgbClr val="535353"/>
                </a:solidFill>
                <a:latin typeface="Microsoft Sans Serif"/>
                <a:cs typeface="Microsoft Sans Serif"/>
              </a:rPr>
              <a:t>A</a:t>
            </a:r>
            <a:r>
              <a:rPr sz="1100" spc="-15" dirty="0">
                <a:solidFill>
                  <a:srgbClr val="535353"/>
                </a:solidFill>
                <a:latin typeface="Microsoft Sans Serif"/>
                <a:cs typeface="Microsoft Sans Serif"/>
              </a:rPr>
              <a:t>u</a:t>
            </a:r>
            <a:r>
              <a:rPr sz="1100" spc="90" dirty="0">
                <a:solidFill>
                  <a:srgbClr val="535353"/>
                </a:solidFill>
                <a:latin typeface="Microsoft Sans Serif"/>
                <a:cs typeface="Microsoft Sans Serif"/>
              </a:rPr>
              <a:t>t</a:t>
            </a:r>
            <a:r>
              <a:rPr sz="1100" spc="-15" dirty="0">
                <a:solidFill>
                  <a:srgbClr val="535353"/>
                </a:solidFill>
                <a:latin typeface="Microsoft Sans Serif"/>
                <a:cs typeface="Microsoft Sans Serif"/>
              </a:rPr>
              <a:t>o</a:t>
            </a:r>
            <a:r>
              <a:rPr sz="1100" spc="305" dirty="0">
                <a:solidFill>
                  <a:srgbClr val="535353"/>
                </a:solidFill>
                <a:latin typeface="Microsoft Sans Serif"/>
                <a:cs typeface="Microsoft Sans Serif"/>
              </a:rPr>
              <a:t>…  </a:t>
            </a:r>
            <a:r>
              <a:rPr sz="1100" spc="-5" dirty="0">
                <a:solidFill>
                  <a:srgbClr val="535353"/>
                </a:solidFill>
                <a:latin typeface="Microsoft Sans Serif"/>
                <a:cs typeface="Microsoft Sans Serif"/>
              </a:rPr>
              <a:t>Ha</a:t>
            </a:r>
            <a:r>
              <a:rPr sz="1100" spc="40" dirty="0">
                <a:solidFill>
                  <a:srgbClr val="535353"/>
                </a:solidFill>
                <a:latin typeface="Microsoft Sans Serif"/>
                <a:cs typeface="Microsoft Sans Serif"/>
              </a:rPr>
              <a:t>i</a:t>
            </a:r>
            <a:r>
              <a:rPr sz="1100" spc="-75" dirty="0">
                <a:solidFill>
                  <a:srgbClr val="535353"/>
                </a:solidFill>
                <a:latin typeface="Microsoft Sans Serif"/>
                <a:cs typeface="Microsoft Sans Serif"/>
              </a:rPr>
              <a:t>r</a:t>
            </a:r>
            <a:r>
              <a:rPr sz="1100" spc="475" dirty="0">
                <a:solidFill>
                  <a:srgbClr val="535353"/>
                </a:solidFill>
                <a:latin typeface="Microsoft Sans Serif"/>
                <a:cs typeface="Microsoft Sans Serif"/>
              </a:rPr>
              <a:t>…</a:t>
            </a:r>
            <a:endParaRPr sz="1100">
              <a:latin typeface="Microsoft Sans Serif"/>
              <a:cs typeface="Microsoft Sans Serif"/>
            </a:endParaRPr>
          </a:p>
          <a:p>
            <a:pPr marL="168910">
              <a:lnSpc>
                <a:spcPct val="100000"/>
              </a:lnSpc>
              <a:spcBef>
                <a:spcPts val="880"/>
              </a:spcBef>
              <a:tabLst>
                <a:tab pos="1136015" algn="l"/>
              </a:tabLst>
            </a:pPr>
            <a:r>
              <a:rPr sz="1650" spc="104" baseline="5050" dirty="0">
                <a:solidFill>
                  <a:srgbClr val="535353"/>
                </a:solidFill>
                <a:latin typeface="Microsoft Sans Serif"/>
                <a:cs typeface="Microsoft Sans Serif"/>
              </a:rPr>
              <a:t>A</a:t>
            </a:r>
            <a:r>
              <a:rPr sz="1650" spc="30" baseline="5050" dirty="0">
                <a:solidFill>
                  <a:srgbClr val="535353"/>
                </a:solidFill>
                <a:latin typeface="Microsoft Sans Serif"/>
                <a:cs typeface="Microsoft Sans Serif"/>
              </a:rPr>
              <a:t>r</a:t>
            </a:r>
            <a:r>
              <a:rPr sz="1650" spc="-82" baseline="5050" dirty="0">
                <a:solidFill>
                  <a:srgbClr val="535353"/>
                </a:solidFill>
                <a:latin typeface="Microsoft Sans Serif"/>
                <a:cs typeface="Microsoft Sans Serif"/>
              </a:rPr>
              <a:t>c</a:t>
            </a:r>
            <a:r>
              <a:rPr sz="1650" spc="120" baseline="5050" dirty="0">
                <a:solidFill>
                  <a:srgbClr val="535353"/>
                </a:solidFill>
                <a:latin typeface="Microsoft Sans Serif"/>
                <a:cs typeface="Microsoft Sans Serif"/>
              </a:rPr>
              <a:t>h</a:t>
            </a:r>
            <a:r>
              <a:rPr sz="1650" spc="-89" baseline="5050" dirty="0">
                <a:solidFill>
                  <a:srgbClr val="535353"/>
                </a:solidFill>
                <a:latin typeface="Microsoft Sans Serif"/>
                <a:cs typeface="Microsoft Sans Serif"/>
              </a:rPr>
              <a:t>i</a:t>
            </a:r>
            <a:r>
              <a:rPr sz="1650" spc="135" baseline="5050" dirty="0">
                <a:solidFill>
                  <a:srgbClr val="535353"/>
                </a:solidFill>
                <a:latin typeface="Microsoft Sans Serif"/>
                <a:cs typeface="Microsoft Sans Serif"/>
              </a:rPr>
              <a:t>t</a:t>
            </a:r>
            <a:r>
              <a:rPr sz="1650" spc="-22" baseline="5050" dirty="0">
                <a:solidFill>
                  <a:srgbClr val="535353"/>
                </a:solidFill>
                <a:latin typeface="Microsoft Sans Serif"/>
                <a:cs typeface="Microsoft Sans Serif"/>
              </a:rPr>
              <a:t>e</a:t>
            </a:r>
            <a:r>
              <a:rPr sz="1650" spc="67" baseline="5050" dirty="0">
                <a:solidFill>
                  <a:srgbClr val="535353"/>
                </a:solidFill>
                <a:latin typeface="Microsoft Sans Serif"/>
                <a:cs typeface="Microsoft Sans Serif"/>
              </a:rPr>
              <a:t>c</a:t>
            </a:r>
            <a:r>
              <a:rPr sz="1650" spc="-15" baseline="5050" dirty="0">
                <a:solidFill>
                  <a:srgbClr val="535353"/>
                </a:solidFill>
                <a:latin typeface="Microsoft Sans Serif"/>
                <a:cs typeface="Microsoft Sans Serif"/>
              </a:rPr>
              <a:t>t</a:t>
            </a:r>
            <a:r>
              <a:rPr sz="1650" spc="-97" baseline="5050" dirty="0">
                <a:solidFill>
                  <a:srgbClr val="535353"/>
                </a:solidFill>
                <a:latin typeface="Microsoft Sans Serif"/>
                <a:cs typeface="Microsoft Sans Serif"/>
              </a:rPr>
              <a:t>s</a:t>
            </a:r>
            <a:r>
              <a:rPr sz="1650" baseline="5050" dirty="0">
                <a:solidFill>
                  <a:srgbClr val="535353"/>
                </a:solidFill>
                <a:latin typeface="Microsoft Sans Serif"/>
                <a:cs typeface="Microsoft Sans Serif"/>
              </a:rPr>
              <a:t>	</a:t>
            </a:r>
            <a:r>
              <a:rPr sz="1100" spc="25" dirty="0">
                <a:solidFill>
                  <a:srgbClr val="535353"/>
                </a:solidFill>
                <a:latin typeface="Microsoft Sans Serif"/>
                <a:cs typeface="Microsoft Sans Serif"/>
              </a:rPr>
              <a:t>113</a:t>
            </a:r>
            <a:endParaRPr sz="1100">
              <a:latin typeface="Microsoft Sans Serif"/>
              <a:cs typeface="Microsoft Sans Serif"/>
            </a:endParaRPr>
          </a:p>
          <a:p>
            <a:pPr marL="153670">
              <a:lnSpc>
                <a:spcPct val="100000"/>
              </a:lnSpc>
              <a:spcBef>
                <a:spcPts val="1030"/>
              </a:spcBef>
              <a:tabLst>
                <a:tab pos="1134745" algn="l"/>
              </a:tabLst>
            </a:pPr>
            <a:r>
              <a:rPr sz="1650" spc="30" baseline="5050" dirty="0">
                <a:solidFill>
                  <a:srgbClr val="535353"/>
                </a:solidFill>
                <a:latin typeface="Microsoft Sans Serif"/>
                <a:cs typeface="Microsoft Sans Serif"/>
              </a:rPr>
              <a:t>C</a:t>
            </a:r>
            <a:r>
              <a:rPr sz="1650" spc="-52" baseline="5050" dirty="0">
                <a:solidFill>
                  <a:srgbClr val="535353"/>
                </a:solidFill>
                <a:latin typeface="Microsoft Sans Serif"/>
                <a:cs typeface="Microsoft Sans Serif"/>
              </a:rPr>
              <a:t>h</a:t>
            </a:r>
            <a:r>
              <a:rPr sz="1650" spc="-22" baseline="5050" dirty="0">
                <a:solidFill>
                  <a:srgbClr val="535353"/>
                </a:solidFill>
                <a:latin typeface="Microsoft Sans Serif"/>
                <a:cs typeface="Microsoft Sans Serif"/>
              </a:rPr>
              <a:t>a</a:t>
            </a:r>
            <a:r>
              <a:rPr sz="1650" spc="37" baseline="5050" dirty="0">
                <a:solidFill>
                  <a:srgbClr val="535353"/>
                </a:solidFill>
                <a:latin typeface="Microsoft Sans Serif"/>
                <a:cs typeface="Microsoft Sans Serif"/>
              </a:rPr>
              <a:t>r</a:t>
            </a:r>
            <a:r>
              <a:rPr sz="1650" spc="135" baseline="5050" dirty="0">
                <a:solidFill>
                  <a:srgbClr val="535353"/>
                </a:solidFill>
                <a:latin typeface="Microsoft Sans Serif"/>
                <a:cs typeface="Microsoft Sans Serif"/>
              </a:rPr>
              <a:t>t</a:t>
            </a:r>
            <a:r>
              <a:rPr sz="1650" spc="-22" baseline="5050" dirty="0">
                <a:solidFill>
                  <a:srgbClr val="535353"/>
                </a:solidFill>
                <a:latin typeface="Microsoft Sans Serif"/>
                <a:cs typeface="Microsoft Sans Serif"/>
              </a:rPr>
              <a:t>e</a:t>
            </a:r>
            <a:r>
              <a:rPr sz="1650" spc="37" baseline="5050" dirty="0">
                <a:solidFill>
                  <a:srgbClr val="535353"/>
                </a:solidFill>
                <a:latin typeface="Microsoft Sans Serif"/>
                <a:cs typeface="Microsoft Sans Serif"/>
              </a:rPr>
              <a:t>r</a:t>
            </a:r>
            <a:r>
              <a:rPr sz="1650" spc="-22" baseline="5050" dirty="0">
                <a:solidFill>
                  <a:srgbClr val="535353"/>
                </a:solidFill>
                <a:latin typeface="Microsoft Sans Serif"/>
                <a:cs typeface="Microsoft Sans Serif"/>
              </a:rPr>
              <a:t>e</a:t>
            </a:r>
            <a:r>
              <a:rPr sz="1650" spc="120" baseline="5050" dirty="0">
                <a:solidFill>
                  <a:srgbClr val="535353"/>
                </a:solidFill>
                <a:latin typeface="Microsoft Sans Serif"/>
                <a:cs typeface="Microsoft Sans Serif"/>
              </a:rPr>
              <a:t>d</a:t>
            </a:r>
            <a:r>
              <a:rPr sz="1650" spc="712" baseline="5050" dirty="0">
                <a:solidFill>
                  <a:srgbClr val="535353"/>
                </a:solidFill>
                <a:latin typeface="Microsoft Sans Serif"/>
                <a:cs typeface="Microsoft Sans Serif"/>
              </a:rPr>
              <a:t>…</a:t>
            </a:r>
            <a:r>
              <a:rPr sz="1650" baseline="5050" dirty="0">
                <a:solidFill>
                  <a:srgbClr val="535353"/>
                </a:solidFill>
                <a:latin typeface="Microsoft Sans Serif"/>
                <a:cs typeface="Microsoft Sans Serif"/>
              </a:rPr>
              <a:t>	</a:t>
            </a:r>
            <a:r>
              <a:rPr sz="1100" spc="25" dirty="0">
                <a:solidFill>
                  <a:srgbClr val="535353"/>
                </a:solidFill>
                <a:latin typeface="Microsoft Sans Serif"/>
                <a:cs typeface="Microsoft Sans Serif"/>
              </a:rPr>
              <a:t>111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930213" y="5388864"/>
            <a:ext cx="1082675" cy="10896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R="5080" algn="r">
              <a:lnSpc>
                <a:spcPct val="100000"/>
              </a:lnSpc>
              <a:spcBef>
                <a:spcPts val="100"/>
              </a:spcBef>
              <a:tabLst>
                <a:tab pos="764540" algn="l"/>
              </a:tabLst>
            </a:pPr>
            <a:r>
              <a:rPr sz="1650" spc="-7" baseline="2525" dirty="0">
                <a:solidFill>
                  <a:srgbClr val="535353"/>
                </a:solidFill>
                <a:latin typeface="Microsoft Sans Serif"/>
                <a:cs typeface="Microsoft Sans Serif"/>
              </a:rPr>
              <a:t>Nurses	</a:t>
            </a:r>
            <a:r>
              <a:rPr sz="1100" spc="25" dirty="0">
                <a:solidFill>
                  <a:srgbClr val="535353"/>
                </a:solidFill>
                <a:latin typeface="Microsoft Sans Serif"/>
                <a:cs typeface="Microsoft Sans Serif"/>
              </a:rPr>
              <a:t>99</a:t>
            </a:r>
            <a:endParaRPr sz="1100">
              <a:latin typeface="Microsoft Sans Serif"/>
              <a:cs typeface="Microsoft Sans Serif"/>
            </a:endParaRPr>
          </a:p>
          <a:p>
            <a:pPr marR="16510" algn="r">
              <a:lnSpc>
                <a:spcPct val="100000"/>
              </a:lnSpc>
              <a:spcBef>
                <a:spcPts val="1030"/>
              </a:spcBef>
              <a:tabLst>
                <a:tab pos="882650" algn="l"/>
              </a:tabLst>
            </a:pPr>
            <a:r>
              <a:rPr sz="1650" spc="60" baseline="2525" dirty="0">
                <a:solidFill>
                  <a:srgbClr val="535353"/>
                </a:solidFill>
                <a:latin typeface="Microsoft Sans Serif"/>
                <a:cs typeface="Microsoft Sans Serif"/>
              </a:rPr>
              <a:t>H</a:t>
            </a:r>
            <a:r>
              <a:rPr sz="1650" spc="67" baseline="2525" dirty="0">
                <a:solidFill>
                  <a:srgbClr val="535353"/>
                </a:solidFill>
                <a:latin typeface="Microsoft Sans Serif"/>
                <a:cs typeface="Microsoft Sans Serif"/>
              </a:rPr>
              <a:t>o</a:t>
            </a:r>
            <a:r>
              <a:rPr sz="1650" spc="-15" baseline="2525" dirty="0">
                <a:solidFill>
                  <a:srgbClr val="535353"/>
                </a:solidFill>
                <a:latin typeface="Microsoft Sans Serif"/>
                <a:cs typeface="Microsoft Sans Serif"/>
              </a:rPr>
              <a:t>t</a:t>
            </a:r>
            <a:r>
              <a:rPr sz="1650" spc="-22" baseline="2525" dirty="0">
                <a:solidFill>
                  <a:srgbClr val="535353"/>
                </a:solidFill>
                <a:latin typeface="Microsoft Sans Serif"/>
                <a:cs typeface="Microsoft Sans Serif"/>
              </a:rPr>
              <a:t>e</a:t>
            </a:r>
            <a:r>
              <a:rPr sz="1650" spc="67" baseline="2525" dirty="0">
                <a:solidFill>
                  <a:srgbClr val="535353"/>
                </a:solidFill>
                <a:latin typeface="Microsoft Sans Serif"/>
                <a:cs typeface="Microsoft Sans Serif"/>
              </a:rPr>
              <a:t>l</a:t>
            </a:r>
            <a:r>
              <a:rPr sz="1650" spc="60" baseline="2525" dirty="0">
                <a:solidFill>
                  <a:srgbClr val="535353"/>
                </a:solidFill>
                <a:latin typeface="Microsoft Sans Serif"/>
                <a:cs typeface="Microsoft Sans Serif"/>
              </a:rPr>
              <a:t>i</a:t>
            </a:r>
            <a:r>
              <a:rPr sz="1650" spc="-22" baseline="2525" dirty="0">
                <a:solidFill>
                  <a:srgbClr val="535353"/>
                </a:solidFill>
                <a:latin typeface="Microsoft Sans Serif"/>
                <a:cs typeface="Microsoft Sans Serif"/>
              </a:rPr>
              <a:t>e</a:t>
            </a:r>
            <a:r>
              <a:rPr sz="1650" spc="37" baseline="2525" dirty="0">
                <a:solidFill>
                  <a:srgbClr val="535353"/>
                </a:solidFill>
                <a:latin typeface="Microsoft Sans Serif"/>
                <a:cs typeface="Microsoft Sans Serif"/>
              </a:rPr>
              <a:t>r</a:t>
            </a:r>
            <a:r>
              <a:rPr sz="1650" spc="-97" baseline="2525" dirty="0">
                <a:solidFill>
                  <a:srgbClr val="535353"/>
                </a:solidFill>
                <a:latin typeface="Microsoft Sans Serif"/>
                <a:cs typeface="Microsoft Sans Serif"/>
              </a:rPr>
              <a:t>s</a:t>
            </a:r>
            <a:r>
              <a:rPr sz="1650" baseline="2525" dirty="0">
                <a:solidFill>
                  <a:srgbClr val="535353"/>
                </a:solidFill>
                <a:latin typeface="Microsoft Sans Serif"/>
                <a:cs typeface="Microsoft Sans Serif"/>
              </a:rPr>
              <a:t>	</a:t>
            </a:r>
            <a:r>
              <a:rPr sz="1100" spc="25" dirty="0">
                <a:solidFill>
                  <a:srgbClr val="535353"/>
                </a:solidFill>
                <a:latin typeface="Microsoft Sans Serif"/>
                <a:cs typeface="Microsoft Sans Serif"/>
              </a:rPr>
              <a:t>82</a:t>
            </a:r>
            <a:endParaRPr sz="1100">
              <a:latin typeface="Microsoft Sans Serif"/>
              <a:cs typeface="Microsoft Sans Serif"/>
            </a:endParaRPr>
          </a:p>
          <a:p>
            <a:pPr marR="20320" algn="r">
              <a:lnSpc>
                <a:spcPct val="100000"/>
              </a:lnSpc>
              <a:spcBef>
                <a:spcPts val="1035"/>
              </a:spcBef>
              <a:tabLst>
                <a:tab pos="825500" algn="l"/>
              </a:tabLst>
            </a:pPr>
            <a:r>
              <a:rPr sz="1650" spc="-7" baseline="2525" dirty="0">
                <a:solidFill>
                  <a:srgbClr val="535353"/>
                </a:solidFill>
                <a:latin typeface="Microsoft Sans Serif"/>
                <a:cs typeface="Microsoft Sans Serif"/>
              </a:rPr>
              <a:t>Farmers	</a:t>
            </a:r>
            <a:r>
              <a:rPr sz="1100" spc="25" dirty="0">
                <a:solidFill>
                  <a:srgbClr val="535353"/>
                </a:solidFill>
                <a:latin typeface="Microsoft Sans Serif"/>
                <a:cs typeface="Microsoft Sans Serif"/>
              </a:rPr>
              <a:t>77</a:t>
            </a:r>
            <a:endParaRPr sz="1100">
              <a:latin typeface="Microsoft Sans Serif"/>
              <a:cs typeface="Microsoft Sans Serif"/>
            </a:endParaRPr>
          </a:p>
          <a:p>
            <a:pPr marR="31750" algn="r">
              <a:lnSpc>
                <a:spcPct val="100000"/>
              </a:lnSpc>
              <a:spcBef>
                <a:spcPts val="1030"/>
              </a:spcBef>
            </a:pPr>
            <a:r>
              <a:rPr sz="1100" spc="25" dirty="0">
                <a:solidFill>
                  <a:srgbClr val="535353"/>
                </a:solidFill>
                <a:latin typeface="Microsoft Sans Serif"/>
                <a:cs typeface="Microsoft Sans Serif"/>
              </a:rPr>
              <a:t>61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513907" y="6275832"/>
            <a:ext cx="1155700" cy="193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spc="30" dirty="0">
                <a:solidFill>
                  <a:srgbClr val="535353"/>
                </a:solidFill>
                <a:latin typeface="Microsoft Sans Serif"/>
                <a:cs typeface="Microsoft Sans Serif"/>
              </a:rPr>
              <a:t>Financial/Invest…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1634998" y="1711959"/>
            <a:ext cx="251460" cy="2235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spc="85" dirty="0">
                <a:solidFill>
                  <a:srgbClr val="535353"/>
                </a:solidFill>
                <a:latin typeface="Trebuchet MS"/>
                <a:cs typeface="Trebuchet MS"/>
              </a:rPr>
              <a:t>HK</a:t>
            </a:r>
            <a:endParaRPr sz="1300">
              <a:latin typeface="Trebuchet MS"/>
              <a:cs typeface="Trebuchet MS"/>
            </a:endParaRPr>
          </a:p>
        </p:txBody>
      </p:sp>
      <p:grpSp>
        <p:nvGrpSpPr>
          <p:cNvPr id="30" name="object 30"/>
          <p:cNvGrpSpPr/>
          <p:nvPr/>
        </p:nvGrpSpPr>
        <p:grpSpPr>
          <a:xfrm>
            <a:off x="4360409" y="2127200"/>
            <a:ext cx="626745" cy="4404995"/>
            <a:chOff x="4360409" y="2127200"/>
            <a:chExt cx="626745" cy="4404995"/>
          </a:xfrm>
        </p:grpSpPr>
        <p:sp>
          <p:nvSpPr>
            <p:cNvPr id="31" name="object 31"/>
            <p:cNvSpPr/>
            <p:nvPr/>
          </p:nvSpPr>
          <p:spPr>
            <a:xfrm>
              <a:off x="4365167" y="2228087"/>
              <a:ext cx="621665" cy="4203700"/>
            </a:xfrm>
            <a:custGeom>
              <a:avLst/>
              <a:gdLst/>
              <a:ahLst/>
              <a:cxnLst/>
              <a:rect l="l" t="t" r="r" b="b"/>
              <a:pathLst>
                <a:path w="621664" h="4203700">
                  <a:moveTo>
                    <a:pt x="45288" y="4111752"/>
                  </a:moveTo>
                  <a:lnTo>
                    <a:pt x="0" y="4111752"/>
                  </a:lnTo>
                  <a:lnTo>
                    <a:pt x="0" y="4203192"/>
                  </a:lnTo>
                  <a:lnTo>
                    <a:pt x="45288" y="4203192"/>
                  </a:lnTo>
                  <a:lnTo>
                    <a:pt x="45288" y="4111752"/>
                  </a:lnTo>
                  <a:close/>
                </a:path>
                <a:path w="621664" h="4203700">
                  <a:moveTo>
                    <a:pt x="48336" y="3816096"/>
                  </a:moveTo>
                  <a:lnTo>
                    <a:pt x="0" y="3816096"/>
                  </a:lnTo>
                  <a:lnTo>
                    <a:pt x="0" y="3910584"/>
                  </a:lnTo>
                  <a:lnTo>
                    <a:pt x="48336" y="3910584"/>
                  </a:lnTo>
                  <a:lnTo>
                    <a:pt x="48336" y="3816096"/>
                  </a:lnTo>
                  <a:close/>
                </a:path>
                <a:path w="621664" h="4203700">
                  <a:moveTo>
                    <a:pt x="54432" y="3523488"/>
                  </a:moveTo>
                  <a:lnTo>
                    <a:pt x="0" y="3523488"/>
                  </a:lnTo>
                  <a:lnTo>
                    <a:pt x="0" y="3614928"/>
                  </a:lnTo>
                  <a:lnTo>
                    <a:pt x="54432" y="3614928"/>
                  </a:lnTo>
                  <a:lnTo>
                    <a:pt x="54432" y="3523488"/>
                  </a:lnTo>
                  <a:close/>
                </a:path>
                <a:path w="621664" h="4203700">
                  <a:moveTo>
                    <a:pt x="66624" y="3230880"/>
                  </a:moveTo>
                  <a:lnTo>
                    <a:pt x="0" y="3230880"/>
                  </a:lnTo>
                  <a:lnTo>
                    <a:pt x="0" y="3322320"/>
                  </a:lnTo>
                  <a:lnTo>
                    <a:pt x="66624" y="3322320"/>
                  </a:lnTo>
                  <a:lnTo>
                    <a:pt x="66624" y="3230880"/>
                  </a:lnTo>
                  <a:close/>
                </a:path>
                <a:path w="621664" h="4203700">
                  <a:moveTo>
                    <a:pt x="69672" y="2935224"/>
                  </a:moveTo>
                  <a:lnTo>
                    <a:pt x="0" y="2935224"/>
                  </a:lnTo>
                  <a:lnTo>
                    <a:pt x="0" y="3029712"/>
                  </a:lnTo>
                  <a:lnTo>
                    <a:pt x="69672" y="3029712"/>
                  </a:lnTo>
                  <a:lnTo>
                    <a:pt x="69672" y="2935224"/>
                  </a:lnTo>
                  <a:close/>
                </a:path>
                <a:path w="621664" h="4203700">
                  <a:moveTo>
                    <a:pt x="72720" y="2642616"/>
                  </a:moveTo>
                  <a:lnTo>
                    <a:pt x="0" y="2642616"/>
                  </a:lnTo>
                  <a:lnTo>
                    <a:pt x="0" y="2734056"/>
                  </a:lnTo>
                  <a:lnTo>
                    <a:pt x="72720" y="2734056"/>
                  </a:lnTo>
                  <a:lnTo>
                    <a:pt x="72720" y="2642616"/>
                  </a:lnTo>
                  <a:close/>
                </a:path>
                <a:path w="621664" h="4203700">
                  <a:moveTo>
                    <a:pt x="97104" y="2350008"/>
                  </a:moveTo>
                  <a:lnTo>
                    <a:pt x="0" y="2350008"/>
                  </a:lnTo>
                  <a:lnTo>
                    <a:pt x="0" y="2441448"/>
                  </a:lnTo>
                  <a:lnTo>
                    <a:pt x="97104" y="2441448"/>
                  </a:lnTo>
                  <a:lnTo>
                    <a:pt x="97104" y="2350008"/>
                  </a:lnTo>
                  <a:close/>
                </a:path>
                <a:path w="621664" h="4203700">
                  <a:moveTo>
                    <a:pt x="142824" y="2054352"/>
                  </a:moveTo>
                  <a:lnTo>
                    <a:pt x="0" y="2054352"/>
                  </a:lnTo>
                  <a:lnTo>
                    <a:pt x="0" y="2148840"/>
                  </a:lnTo>
                  <a:lnTo>
                    <a:pt x="142824" y="2148840"/>
                  </a:lnTo>
                  <a:lnTo>
                    <a:pt x="142824" y="2054352"/>
                  </a:lnTo>
                  <a:close/>
                </a:path>
                <a:path w="621664" h="4203700">
                  <a:moveTo>
                    <a:pt x="191592" y="1761744"/>
                  </a:moveTo>
                  <a:lnTo>
                    <a:pt x="0" y="1761744"/>
                  </a:lnTo>
                  <a:lnTo>
                    <a:pt x="0" y="1853184"/>
                  </a:lnTo>
                  <a:lnTo>
                    <a:pt x="191592" y="1853184"/>
                  </a:lnTo>
                  <a:lnTo>
                    <a:pt x="191592" y="1761744"/>
                  </a:lnTo>
                  <a:close/>
                </a:path>
                <a:path w="621664" h="4203700">
                  <a:moveTo>
                    <a:pt x="215976" y="1469136"/>
                  </a:moveTo>
                  <a:lnTo>
                    <a:pt x="0" y="1469136"/>
                  </a:lnTo>
                  <a:lnTo>
                    <a:pt x="0" y="1560576"/>
                  </a:lnTo>
                  <a:lnTo>
                    <a:pt x="215976" y="1560576"/>
                  </a:lnTo>
                  <a:lnTo>
                    <a:pt x="215976" y="1469136"/>
                  </a:lnTo>
                  <a:close/>
                </a:path>
                <a:path w="621664" h="4203700">
                  <a:moveTo>
                    <a:pt x="215976" y="1173480"/>
                  </a:moveTo>
                  <a:lnTo>
                    <a:pt x="0" y="1173480"/>
                  </a:lnTo>
                  <a:lnTo>
                    <a:pt x="0" y="1267968"/>
                  </a:lnTo>
                  <a:lnTo>
                    <a:pt x="215976" y="1267968"/>
                  </a:lnTo>
                  <a:lnTo>
                    <a:pt x="215976" y="1173480"/>
                  </a:lnTo>
                  <a:close/>
                </a:path>
                <a:path w="621664" h="4203700">
                  <a:moveTo>
                    <a:pt x="432384" y="880872"/>
                  </a:moveTo>
                  <a:lnTo>
                    <a:pt x="0" y="880872"/>
                  </a:lnTo>
                  <a:lnTo>
                    <a:pt x="0" y="972312"/>
                  </a:lnTo>
                  <a:lnTo>
                    <a:pt x="432384" y="972312"/>
                  </a:lnTo>
                  <a:lnTo>
                    <a:pt x="432384" y="880872"/>
                  </a:lnTo>
                  <a:close/>
                </a:path>
                <a:path w="621664" h="4203700">
                  <a:moveTo>
                    <a:pt x="478104" y="588264"/>
                  </a:moveTo>
                  <a:lnTo>
                    <a:pt x="0" y="588264"/>
                  </a:lnTo>
                  <a:lnTo>
                    <a:pt x="0" y="679704"/>
                  </a:lnTo>
                  <a:lnTo>
                    <a:pt x="478104" y="679704"/>
                  </a:lnTo>
                  <a:lnTo>
                    <a:pt x="478104" y="588264"/>
                  </a:lnTo>
                  <a:close/>
                </a:path>
                <a:path w="621664" h="4203700">
                  <a:moveTo>
                    <a:pt x="551256" y="292608"/>
                  </a:moveTo>
                  <a:lnTo>
                    <a:pt x="0" y="292608"/>
                  </a:lnTo>
                  <a:lnTo>
                    <a:pt x="0" y="387096"/>
                  </a:lnTo>
                  <a:lnTo>
                    <a:pt x="551256" y="387096"/>
                  </a:lnTo>
                  <a:lnTo>
                    <a:pt x="551256" y="292608"/>
                  </a:lnTo>
                  <a:close/>
                </a:path>
                <a:path w="621664" h="4203700">
                  <a:moveTo>
                    <a:pt x="621360" y="0"/>
                  </a:moveTo>
                  <a:lnTo>
                    <a:pt x="0" y="0"/>
                  </a:lnTo>
                  <a:lnTo>
                    <a:pt x="0" y="91440"/>
                  </a:lnTo>
                  <a:lnTo>
                    <a:pt x="621360" y="91440"/>
                  </a:lnTo>
                  <a:lnTo>
                    <a:pt x="621360" y="0"/>
                  </a:lnTo>
                  <a:close/>
                </a:path>
              </a:pathLst>
            </a:custGeom>
            <a:solidFill>
              <a:srgbClr val="F5ACA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" name="object 32"/>
            <p:cNvSpPr/>
            <p:nvPr/>
          </p:nvSpPr>
          <p:spPr>
            <a:xfrm>
              <a:off x="4365171" y="2127200"/>
              <a:ext cx="0" cy="4404995"/>
            </a:xfrm>
            <a:custGeom>
              <a:avLst/>
              <a:gdLst/>
              <a:ahLst/>
              <a:cxnLst/>
              <a:rect l="l" t="t" r="r" b="b"/>
              <a:pathLst>
                <a:path h="4404995">
                  <a:moveTo>
                    <a:pt x="0" y="0"/>
                  </a:moveTo>
                  <a:lnTo>
                    <a:pt x="1" y="4404987"/>
                  </a:lnTo>
                </a:path>
              </a:pathLst>
            </a:custGeom>
            <a:ln w="9525">
              <a:solidFill>
                <a:srgbClr val="E2E2E2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3" name="object 33"/>
          <p:cNvSpPr txBox="1"/>
          <p:nvPr/>
        </p:nvSpPr>
        <p:spPr>
          <a:xfrm>
            <a:off x="5014277" y="2167128"/>
            <a:ext cx="340360" cy="4857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84455">
              <a:lnSpc>
                <a:spcPct val="100000"/>
              </a:lnSpc>
              <a:spcBef>
                <a:spcPts val="100"/>
              </a:spcBef>
            </a:pPr>
            <a:r>
              <a:rPr sz="1100" spc="25" dirty="0">
                <a:solidFill>
                  <a:srgbClr val="535353"/>
                </a:solidFill>
                <a:latin typeface="Microsoft Sans Serif"/>
                <a:cs typeface="Microsoft Sans Serif"/>
              </a:rPr>
              <a:t>537</a:t>
            </a:r>
            <a:endParaRPr sz="1100">
              <a:latin typeface="Microsoft Sans Serif"/>
              <a:cs typeface="Microsoft Sans Serif"/>
            </a:endParaRPr>
          </a:p>
          <a:p>
            <a:pPr marL="12700">
              <a:lnSpc>
                <a:spcPct val="100000"/>
              </a:lnSpc>
              <a:spcBef>
                <a:spcPts val="980"/>
              </a:spcBef>
            </a:pPr>
            <a:r>
              <a:rPr sz="1100" spc="25" dirty="0">
                <a:solidFill>
                  <a:srgbClr val="535353"/>
                </a:solidFill>
                <a:latin typeface="Microsoft Sans Serif"/>
                <a:cs typeface="Microsoft Sans Serif"/>
              </a:rPr>
              <a:t>475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34" name="object 34"/>
          <p:cNvSpPr txBox="1"/>
          <p:nvPr/>
        </p:nvSpPr>
        <p:spPr>
          <a:xfrm>
            <a:off x="4942399" y="2752344"/>
            <a:ext cx="268605" cy="193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spc="25" dirty="0">
                <a:solidFill>
                  <a:srgbClr val="535353"/>
                </a:solidFill>
                <a:latin typeface="Microsoft Sans Serif"/>
                <a:cs typeface="Microsoft Sans Serif"/>
              </a:rPr>
              <a:t>413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35" name="object 35"/>
          <p:cNvSpPr txBox="1"/>
          <p:nvPr/>
        </p:nvSpPr>
        <p:spPr>
          <a:xfrm>
            <a:off x="4894867" y="3048000"/>
            <a:ext cx="268605" cy="193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spc="25" dirty="0">
                <a:solidFill>
                  <a:srgbClr val="535353"/>
                </a:solidFill>
                <a:latin typeface="Microsoft Sans Serif"/>
                <a:cs typeface="Microsoft Sans Serif"/>
              </a:rPr>
              <a:t>372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36" name="object 36"/>
          <p:cNvSpPr txBox="1"/>
          <p:nvPr/>
        </p:nvSpPr>
        <p:spPr>
          <a:xfrm>
            <a:off x="4679232" y="3340608"/>
            <a:ext cx="268605" cy="193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spc="25" dirty="0">
                <a:solidFill>
                  <a:srgbClr val="535353"/>
                </a:solidFill>
                <a:latin typeface="Microsoft Sans Serif"/>
                <a:cs typeface="Microsoft Sans Serif"/>
              </a:rPr>
              <a:t>186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37" name="object 37"/>
          <p:cNvSpPr txBox="1"/>
          <p:nvPr/>
        </p:nvSpPr>
        <p:spPr>
          <a:xfrm>
            <a:off x="4679232" y="3633216"/>
            <a:ext cx="268605" cy="193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spc="25" dirty="0">
                <a:solidFill>
                  <a:srgbClr val="535353"/>
                </a:solidFill>
                <a:latin typeface="Microsoft Sans Serif"/>
                <a:cs typeface="Microsoft Sans Serif"/>
              </a:rPr>
              <a:t>186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38" name="object 38"/>
          <p:cNvSpPr txBox="1"/>
          <p:nvPr/>
        </p:nvSpPr>
        <p:spPr>
          <a:xfrm>
            <a:off x="4654885" y="3928872"/>
            <a:ext cx="268605" cy="193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spc="25" dirty="0">
                <a:solidFill>
                  <a:srgbClr val="535353"/>
                </a:solidFill>
                <a:latin typeface="Microsoft Sans Serif"/>
                <a:cs typeface="Microsoft Sans Serif"/>
              </a:rPr>
              <a:t>165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39" name="object 39"/>
          <p:cNvSpPr txBox="1"/>
          <p:nvPr/>
        </p:nvSpPr>
        <p:spPr>
          <a:xfrm>
            <a:off x="4607354" y="4221479"/>
            <a:ext cx="268605" cy="193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spc="25" dirty="0">
                <a:solidFill>
                  <a:srgbClr val="535353"/>
                </a:solidFill>
                <a:latin typeface="Microsoft Sans Serif"/>
                <a:cs typeface="Microsoft Sans Serif"/>
              </a:rPr>
              <a:t>124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40" name="object 40"/>
          <p:cNvSpPr txBox="1"/>
          <p:nvPr/>
        </p:nvSpPr>
        <p:spPr>
          <a:xfrm>
            <a:off x="4559820" y="4514088"/>
            <a:ext cx="187960" cy="193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spc="25" dirty="0">
                <a:solidFill>
                  <a:srgbClr val="535353"/>
                </a:solidFill>
                <a:latin typeface="Microsoft Sans Serif"/>
                <a:cs typeface="Microsoft Sans Serif"/>
              </a:rPr>
              <a:t>83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41" name="object 41"/>
          <p:cNvSpPr txBox="1"/>
          <p:nvPr/>
        </p:nvSpPr>
        <p:spPr>
          <a:xfrm>
            <a:off x="3298826" y="2154935"/>
            <a:ext cx="1073150" cy="25431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R="134620" algn="r">
              <a:lnSpc>
                <a:spcPct val="100000"/>
              </a:lnSpc>
              <a:spcBef>
                <a:spcPts val="100"/>
              </a:spcBef>
            </a:pPr>
            <a:r>
              <a:rPr sz="1100" spc="10" dirty="0">
                <a:solidFill>
                  <a:srgbClr val="535353"/>
                </a:solidFill>
                <a:latin typeface="Microsoft Sans Serif"/>
                <a:cs typeface="Microsoft Sans Serif"/>
              </a:rPr>
              <a:t>Engineers</a:t>
            </a:r>
            <a:endParaRPr sz="1100">
              <a:latin typeface="Microsoft Sans Serif"/>
              <a:cs typeface="Microsoft Sans Serif"/>
            </a:endParaRPr>
          </a:p>
          <a:p>
            <a:pPr marL="12700" marR="135255" indent="334010" algn="r">
              <a:lnSpc>
                <a:spcPct val="174500"/>
              </a:lnSpc>
              <a:spcBef>
                <a:spcPts val="25"/>
              </a:spcBef>
            </a:pPr>
            <a:r>
              <a:rPr sz="1100" spc="-45" dirty="0">
                <a:solidFill>
                  <a:srgbClr val="535353"/>
                </a:solidFill>
                <a:latin typeface="Microsoft Sans Serif"/>
                <a:cs typeface="Microsoft Sans Serif"/>
              </a:rPr>
              <a:t>T</a:t>
            </a:r>
            <a:r>
              <a:rPr sz="1100" spc="55" dirty="0">
                <a:solidFill>
                  <a:srgbClr val="535353"/>
                </a:solidFill>
                <a:latin typeface="Microsoft Sans Serif"/>
                <a:cs typeface="Microsoft Sans Serif"/>
              </a:rPr>
              <a:t>e</a:t>
            </a:r>
            <a:r>
              <a:rPr sz="1100" spc="-114" dirty="0">
                <a:solidFill>
                  <a:srgbClr val="535353"/>
                </a:solidFill>
                <a:latin typeface="Microsoft Sans Serif"/>
                <a:cs typeface="Microsoft Sans Serif"/>
              </a:rPr>
              <a:t>a</a:t>
            </a:r>
            <a:r>
              <a:rPr sz="1100" spc="50" dirty="0">
                <a:solidFill>
                  <a:srgbClr val="535353"/>
                </a:solidFill>
                <a:latin typeface="Microsoft Sans Serif"/>
                <a:cs typeface="Microsoft Sans Serif"/>
              </a:rPr>
              <a:t>c</a:t>
            </a:r>
            <a:r>
              <a:rPr sz="1100" spc="-20" dirty="0">
                <a:solidFill>
                  <a:srgbClr val="535353"/>
                </a:solidFill>
                <a:latin typeface="Microsoft Sans Serif"/>
                <a:cs typeface="Microsoft Sans Serif"/>
              </a:rPr>
              <a:t>h</a:t>
            </a:r>
            <a:r>
              <a:rPr sz="1100" spc="85" dirty="0">
                <a:solidFill>
                  <a:srgbClr val="535353"/>
                </a:solidFill>
                <a:latin typeface="Microsoft Sans Serif"/>
                <a:cs typeface="Microsoft Sans Serif"/>
              </a:rPr>
              <a:t>e</a:t>
            </a:r>
            <a:r>
              <a:rPr sz="1100" spc="25" dirty="0">
                <a:solidFill>
                  <a:srgbClr val="535353"/>
                </a:solidFill>
                <a:latin typeface="Microsoft Sans Serif"/>
                <a:cs typeface="Microsoft Sans Serif"/>
              </a:rPr>
              <a:t>r</a:t>
            </a:r>
            <a:r>
              <a:rPr sz="1100" spc="-45" dirty="0">
                <a:solidFill>
                  <a:srgbClr val="535353"/>
                </a:solidFill>
                <a:latin typeface="Microsoft Sans Serif"/>
                <a:cs typeface="Microsoft Sans Serif"/>
              </a:rPr>
              <a:t>s  </a:t>
            </a:r>
            <a:r>
              <a:rPr sz="1100" spc="10" dirty="0">
                <a:solidFill>
                  <a:srgbClr val="535353"/>
                </a:solidFill>
                <a:latin typeface="Microsoft Sans Serif"/>
                <a:cs typeface="Microsoft Sans Serif"/>
              </a:rPr>
              <a:t>Entreprenuers </a:t>
            </a:r>
            <a:r>
              <a:rPr sz="1100" spc="-280" dirty="0">
                <a:solidFill>
                  <a:srgbClr val="535353"/>
                </a:solidFill>
                <a:latin typeface="Microsoft Sans Serif"/>
                <a:cs typeface="Microsoft Sans Serif"/>
              </a:rPr>
              <a:t> </a:t>
            </a:r>
            <a:r>
              <a:rPr sz="1100" spc="10" dirty="0">
                <a:solidFill>
                  <a:srgbClr val="535353"/>
                </a:solidFill>
                <a:latin typeface="Microsoft Sans Serif"/>
                <a:cs typeface="Microsoft Sans Serif"/>
              </a:rPr>
              <a:t>Accountants</a:t>
            </a:r>
            <a:endParaRPr sz="1100">
              <a:latin typeface="Microsoft Sans Serif"/>
              <a:cs typeface="Microsoft Sans Serif"/>
            </a:endParaRPr>
          </a:p>
          <a:p>
            <a:pPr marL="270510" marR="6985" algn="ctr">
              <a:lnSpc>
                <a:spcPct val="174500"/>
              </a:lnSpc>
              <a:spcBef>
                <a:spcPts val="25"/>
              </a:spcBef>
            </a:pPr>
            <a:r>
              <a:rPr sz="1100" spc="35" dirty="0">
                <a:solidFill>
                  <a:srgbClr val="535353"/>
                </a:solidFill>
                <a:latin typeface="Microsoft Sans Serif"/>
                <a:cs typeface="Microsoft Sans Serif"/>
              </a:rPr>
              <a:t>C</a:t>
            </a:r>
            <a:r>
              <a:rPr sz="1100" spc="50" dirty="0">
                <a:solidFill>
                  <a:srgbClr val="535353"/>
                </a:solidFill>
                <a:latin typeface="Microsoft Sans Serif"/>
                <a:cs typeface="Microsoft Sans Serif"/>
              </a:rPr>
              <a:t>o</a:t>
            </a:r>
            <a:r>
              <a:rPr sz="1100" spc="-20" dirty="0">
                <a:solidFill>
                  <a:srgbClr val="535353"/>
                </a:solidFill>
                <a:latin typeface="Microsoft Sans Serif"/>
                <a:cs typeface="Microsoft Sans Serif"/>
              </a:rPr>
              <a:t>m</a:t>
            </a:r>
            <a:r>
              <a:rPr sz="1100" spc="85" dirty="0">
                <a:solidFill>
                  <a:srgbClr val="535353"/>
                </a:solidFill>
                <a:latin typeface="Microsoft Sans Serif"/>
                <a:cs typeface="Microsoft Sans Serif"/>
              </a:rPr>
              <a:t>pu</a:t>
            </a:r>
            <a:r>
              <a:rPr sz="1100" spc="-10" dirty="0">
                <a:solidFill>
                  <a:srgbClr val="535353"/>
                </a:solidFill>
                <a:latin typeface="Microsoft Sans Serif"/>
                <a:cs typeface="Microsoft Sans Serif"/>
              </a:rPr>
              <a:t>t</a:t>
            </a:r>
            <a:r>
              <a:rPr sz="1100" spc="85" dirty="0">
                <a:solidFill>
                  <a:srgbClr val="535353"/>
                </a:solidFill>
                <a:latin typeface="Microsoft Sans Serif"/>
                <a:cs typeface="Microsoft Sans Serif"/>
              </a:rPr>
              <a:t>e</a:t>
            </a:r>
            <a:r>
              <a:rPr sz="1100" spc="-75" dirty="0">
                <a:solidFill>
                  <a:srgbClr val="535353"/>
                </a:solidFill>
                <a:latin typeface="Microsoft Sans Serif"/>
                <a:cs typeface="Microsoft Sans Serif"/>
              </a:rPr>
              <a:t>r</a:t>
            </a:r>
            <a:r>
              <a:rPr sz="1100" spc="305" dirty="0">
                <a:solidFill>
                  <a:srgbClr val="535353"/>
                </a:solidFill>
                <a:latin typeface="Microsoft Sans Serif"/>
                <a:cs typeface="Microsoft Sans Serif"/>
              </a:rPr>
              <a:t>…  </a:t>
            </a:r>
            <a:r>
              <a:rPr sz="1100" spc="-5" dirty="0">
                <a:solidFill>
                  <a:srgbClr val="535353"/>
                </a:solidFill>
                <a:latin typeface="Microsoft Sans Serif"/>
                <a:cs typeface="Microsoft Sans Serif"/>
              </a:rPr>
              <a:t>Farmers </a:t>
            </a:r>
            <a:r>
              <a:rPr sz="1100" dirty="0">
                <a:solidFill>
                  <a:srgbClr val="535353"/>
                </a:solidFill>
                <a:latin typeface="Microsoft Sans Serif"/>
                <a:cs typeface="Microsoft Sans Serif"/>
              </a:rPr>
              <a:t> </a:t>
            </a:r>
            <a:r>
              <a:rPr sz="1100" spc="10" dirty="0">
                <a:solidFill>
                  <a:srgbClr val="535353"/>
                </a:solidFill>
                <a:latin typeface="Microsoft Sans Serif"/>
                <a:cs typeface="Microsoft Sans Serif"/>
              </a:rPr>
              <a:t>Drivers</a:t>
            </a:r>
            <a:endParaRPr sz="1100">
              <a:latin typeface="Microsoft Sans Serif"/>
              <a:cs typeface="Microsoft Sans Serif"/>
            </a:endParaRPr>
          </a:p>
          <a:p>
            <a:pPr marL="139700" algn="ctr">
              <a:lnSpc>
                <a:spcPct val="100000"/>
              </a:lnSpc>
              <a:spcBef>
                <a:spcPts val="1005"/>
              </a:spcBef>
            </a:pPr>
            <a:r>
              <a:rPr sz="1100" spc="10" dirty="0">
                <a:solidFill>
                  <a:srgbClr val="535353"/>
                </a:solidFill>
                <a:latin typeface="Microsoft Sans Serif"/>
                <a:cs typeface="Microsoft Sans Serif"/>
              </a:rPr>
              <a:t>Architects</a:t>
            </a:r>
            <a:endParaRPr sz="1100">
              <a:latin typeface="Microsoft Sans Serif"/>
              <a:cs typeface="Microsoft Sans Serif"/>
            </a:endParaRPr>
          </a:p>
          <a:p>
            <a:pPr marL="615315">
              <a:lnSpc>
                <a:spcPct val="100000"/>
              </a:lnSpc>
              <a:spcBef>
                <a:spcPts val="985"/>
              </a:spcBef>
            </a:pPr>
            <a:r>
              <a:rPr sz="1100" spc="60" dirty="0">
                <a:solidFill>
                  <a:srgbClr val="535353"/>
                </a:solidFill>
                <a:latin typeface="Microsoft Sans Serif"/>
                <a:cs typeface="Microsoft Sans Serif"/>
              </a:rPr>
              <a:t>A</a:t>
            </a:r>
            <a:r>
              <a:rPr sz="1100" spc="-15" dirty="0">
                <a:solidFill>
                  <a:srgbClr val="535353"/>
                </a:solidFill>
                <a:latin typeface="Microsoft Sans Serif"/>
                <a:cs typeface="Microsoft Sans Serif"/>
              </a:rPr>
              <a:t>u</a:t>
            </a:r>
            <a:r>
              <a:rPr sz="1100" spc="90" dirty="0">
                <a:solidFill>
                  <a:srgbClr val="535353"/>
                </a:solidFill>
                <a:latin typeface="Microsoft Sans Serif"/>
                <a:cs typeface="Microsoft Sans Serif"/>
              </a:rPr>
              <a:t>t</a:t>
            </a:r>
            <a:r>
              <a:rPr sz="1100" spc="-15" dirty="0">
                <a:solidFill>
                  <a:srgbClr val="535353"/>
                </a:solidFill>
                <a:latin typeface="Microsoft Sans Serif"/>
                <a:cs typeface="Microsoft Sans Serif"/>
              </a:rPr>
              <a:t>o</a:t>
            </a:r>
            <a:r>
              <a:rPr sz="1100" spc="475" dirty="0">
                <a:solidFill>
                  <a:srgbClr val="535353"/>
                </a:solidFill>
                <a:latin typeface="Microsoft Sans Serif"/>
                <a:cs typeface="Microsoft Sans Serif"/>
              </a:rPr>
              <a:t>…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42" name="object 42"/>
          <p:cNvSpPr txBox="1"/>
          <p:nvPr/>
        </p:nvSpPr>
        <p:spPr>
          <a:xfrm>
            <a:off x="3638360" y="5394960"/>
            <a:ext cx="1078865" cy="10744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17804">
              <a:lnSpc>
                <a:spcPct val="100000"/>
              </a:lnSpc>
              <a:spcBef>
                <a:spcPts val="100"/>
              </a:spcBef>
              <a:tabLst>
                <a:tab pos="903605" algn="l"/>
              </a:tabLst>
            </a:pPr>
            <a:r>
              <a:rPr sz="1650" baseline="2525" dirty="0">
                <a:solidFill>
                  <a:srgbClr val="535353"/>
                </a:solidFill>
                <a:latin typeface="Microsoft Sans Serif"/>
                <a:cs typeface="Microsoft Sans Serif"/>
              </a:rPr>
              <a:t>V</a:t>
            </a:r>
            <a:r>
              <a:rPr sz="1650" spc="30" baseline="2525" dirty="0">
                <a:solidFill>
                  <a:srgbClr val="535353"/>
                </a:solidFill>
                <a:latin typeface="Microsoft Sans Serif"/>
                <a:cs typeface="Microsoft Sans Serif"/>
              </a:rPr>
              <a:t>A</a:t>
            </a:r>
            <a:r>
              <a:rPr sz="1650" spc="-300" baseline="2525" dirty="0">
                <a:solidFill>
                  <a:srgbClr val="535353"/>
                </a:solidFill>
                <a:latin typeface="Microsoft Sans Serif"/>
                <a:cs typeface="Microsoft Sans Serif"/>
              </a:rPr>
              <a:t>R</a:t>
            </a:r>
            <a:r>
              <a:rPr sz="1650" spc="127" baseline="2525" dirty="0">
                <a:solidFill>
                  <a:srgbClr val="535353"/>
                </a:solidFill>
                <a:latin typeface="Microsoft Sans Serif"/>
                <a:cs typeface="Microsoft Sans Serif"/>
              </a:rPr>
              <a:t>'</a:t>
            </a:r>
            <a:r>
              <a:rPr sz="1650" spc="-97" baseline="2525" dirty="0">
                <a:solidFill>
                  <a:srgbClr val="535353"/>
                </a:solidFill>
                <a:latin typeface="Microsoft Sans Serif"/>
                <a:cs typeface="Microsoft Sans Serif"/>
              </a:rPr>
              <a:t>s</a:t>
            </a:r>
            <a:r>
              <a:rPr sz="1650" baseline="2525" dirty="0">
                <a:solidFill>
                  <a:srgbClr val="535353"/>
                </a:solidFill>
                <a:latin typeface="Microsoft Sans Serif"/>
                <a:cs typeface="Microsoft Sans Serif"/>
              </a:rPr>
              <a:t>	</a:t>
            </a:r>
            <a:r>
              <a:rPr sz="1100" spc="25" dirty="0">
                <a:solidFill>
                  <a:srgbClr val="535353"/>
                </a:solidFill>
                <a:latin typeface="Microsoft Sans Serif"/>
                <a:cs typeface="Microsoft Sans Serif"/>
              </a:rPr>
              <a:t>57</a:t>
            </a:r>
            <a:endParaRPr sz="1100">
              <a:latin typeface="Microsoft Sans Serif"/>
              <a:cs typeface="Microsoft Sans Serif"/>
            </a:endParaRPr>
          </a:p>
          <a:p>
            <a:pPr marR="15240" algn="r">
              <a:lnSpc>
                <a:spcPct val="100000"/>
              </a:lnSpc>
              <a:spcBef>
                <a:spcPts val="1005"/>
              </a:spcBef>
              <a:tabLst>
                <a:tab pos="880744" algn="l"/>
              </a:tabLst>
            </a:pPr>
            <a:r>
              <a:rPr sz="1650" spc="60" baseline="5050" dirty="0">
                <a:solidFill>
                  <a:srgbClr val="535353"/>
                </a:solidFill>
                <a:latin typeface="Microsoft Sans Serif"/>
                <a:cs typeface="Microsoft Sans Serif"/>
              </a:rPr>
              <a:t>H</a:t>
            </a:r>
            <a:r>
              <a:rPr sz="1650" spc="67" baseline="5050" dirty="0">
                <a:solidFill>
                  <a:srgbClr val="535353"/>
                </a:solidFill>
                <a:latin typeface="Microsoft Sans Serif"/>
                <a:cs typeface="Microsoft Sans Serif"/>
              </a:rPr>
              <a:t>o</a:t>
            </a:r>
            <a:r>
              <a:rPr sz="1650" spc="-15" baseline="5050" dirty="0">
                <a:solidFill>
                  <a:srgbClr val="535353"/>
                </a:solidFill>
                <a:latin typeface="Microsoft Sans Serif"/>
                <a:cs typeface="Microsoft Sans Serif"/>
              </a:rPr>
              <a:t>t</a:t>
            </a:r>
            <a:r>
              <a:rPr sz="1650" spc="-22" baseline="5050" dirty="0">
                <a:solidFill>
                  <a:srgbClr val="535353"/>
                </a:solidFill>
                <a:latin typeface="Microsoft Sans Serif"/>
                <a:cs typeface="Microsoft Sans Serif"/>
              </a:rPr>
              <a:t>e</a:t>
            </a:r>
            <a:r>
              <a:rPr sz="1650" spc="67" baseline="5050" dirty="0">
                <a:solidFill>
                  <a:srgbClr val="535353"/>
                </a:solidFill>
                <a:latin typeface="Microsoft Sans Serif"/>
                <a:cs typeface="Microsoft Sans Serif"/>
              </a:rPr>
              <a:t>l</a:t>
            </a:r>
            <a:r>
              <a:rPr sz="1650" spc="60" baseline="5050" dirty="0">
                <a:solidFill>
                  <a:srgbClr val="535353"/>
                </a:solidFill>
                <a:latin typeface="Microsoft Sans Serif"/>
                <a:cs typeface="Microsoft Sans Serif"/>
              </a:rPr>
              <a:t>i</a:t>
            </a:r>
            <a:r>
              <a:rPr sz="1650" spc="-22" baseline="5050" dirty="0">
                <a:solidFill>
                  <a:srgbClr val="535353"/>
                </a:solidFill>
                <a:latin typeface="Microsoft Sans Serif"/>
                <a:cs typeface="Microsoft Sans Serif"/>
              </a:rPr>
              <a:t>e</a:t>
            </a:r>
            <a:r>
              <a:rPr sz="1650" spc="37" baseline="5050" dirty="0">
                <a:solidFill>
                  <a:srgbClr val="535353"/>
                </a:solidFill>
                <a:latin typeface="Microsoft Sans Serif"/>
                <a:cs typeface="Microsoft Sans Serif"/>
              </a:rPr>
              <a:t>r</a:t>
            </a:r>
            <a:r>
              <a:rPr sz="1650" spc="-97" baseline="5050" dirty="0">
                <a:solidFill>
                  <a:srgbClr val="535353"/>
                </a:solidFill>
                <a:latin typeface="Microsoft Sans Serif"/>
                <a:cs typeface="Microsoft Sans Serif"/>
              </a:rPr>
              <a:t>s</a:t>
            </a:r>
            <a:r>
              <a:rPr sz="1650" baseline="5050" dirty="0">
                <a:solidFill>
                  <a:srgbClr val="535353"/>
                </a:solidFill>
                <a:latin typeface="Microsoft Sans Serif"/>
                <a:cs typeface="Microsoft Sans Serif"/>
              </a:rPr>
              <a:t>	</a:t>
            </a:r>
            <a:r>
              <a:rPr sz="1100" spc="25" dirty="0">
                <a:solidFill>
                  <a:srgbClr val="535353"/>
                </a:solidFill>
                <a:latin typeface="Microsoft Sans Serif"/>
                <a:cs typeface="Microsoft Sans Serif"/>
              </a:rPr>
              <a:t>48</a:t>
            </a:r>
            <a:endParaRPr sz="1100">
              <a:latin typeface="Microsoft Sans Serif"/>
              <a:cs typeface="Microsoft Sans Serif"/>
            </a:endParaRPr>
          </a:p>
          <a:p>
            <a:pPr marR="20955" algn="r">
              <a:lnSpc>
                <a:spcPct val="100000"/>
              </a:lnSpc>
              <a:spcBef>
                <a:spcPts val="985"/>
              </a:spcBef>
              <a:tabLst>
                <a:tab pos="744855" algn="l"/>
              </a:tabLst>
            </a:pPr>
            <a:r>
              <a:rPr sz="1650" spc="-7" baseline="2525" dirty="0">
                <a:solidFill>
                  <a:srgbClr val="535353"/>
                </a:solidFill>
                <a:latin typeface="Microsoft Sans Serif"/>
                <a:cs typeface="Microsoft Sans Serif"/>
              </a:rPr>
              <a:t>Nurses	</a:t>
            </a:r>
            <a:r>
              <a:rPr sz="1100" spc="25" dirty="0">
                <a:solidFill>
                  <a:srgbClr val="535353"/>
                </a:solidFill>
                <a:latin typeface="Microsoft Sans Serif"/>
                <a:cs typeface="Microsoft Sans Serif"/>
              </a:rPr>
              <a:t>43</a:t>
            </a:r>
            <a:endParaRPr sz="1100">
              <a:latin typeface="Microsoft Sans Serif"/>
              <a:cs typeface="Microsoft Sans Serif"/>
            </a:endParaRPr>
          </a:p>
          <a:p>
            <a:pPr marR="25400" algn="r">
              <a:lnSpc>
                <a:spcPct val="100000"/>
              </a:lnSpc>
              <a:spcBef>
                <a:spcPts val="985"/>
              </a:spcBef>
              <a:tabLst>
                <a:tab pos="558165" algn="l"/>
              </a:tabLst>
            </a:pPr>
            <a:r>
              <a:rPr sz="1650" spc="127" baseline="2525" dirty="0">
                <a:solidFill>
                  <a:srgbClr val="535353"/>
                </a:solidFill>
                <a:latin typeface="Microsoft Sans Serif"/>
                <a:cs typeface="Microsoft Sans Serif"/>
              </a:rPr>
              <a:t>Hair…	</a:t>
            </a:r>
            <a:r>
              <a:rPr sz="1100" spc="25" dirty="0">
                <a:solidFill>
                  <a:srgbClr val="535353"/>
                </a:solidFill>
                <a:latin typeface="Microsoft Sans Serif"/>
                <a:cs typeface="Microsoft Sans Serif"/>
              </a:rPr>
              <a:t>39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43" name="object 43"/>
          <p:cNvSpPr txBox="1"/>
          <p:nvPr/>
        </p:nvSpPr>
        <p:spPr>
          <a:xfrm>
            <a:off x="4405821" y="1711959"/>
            <a:ext cx="194945" cy="2235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spc="80" dirty="0">
                <a:solidFill>
                  <a:srgbClr val="535353"/>
                </a:solidFill>
                <a:latin typeface="Trebuchet MS"/>
                <a:cs typeface="Trebuchet MS"/>
              </a:rPr>
              <a:t>ID</a:t>
            </a:r>
            <a:endParaRPr sz="1300">
              <a:latin typeface="Trebuchet MS"/>
              <a:cs typeface="Trebuchet MS"/>
            </a:endParaRPr>
          </a:p>
        </p:txBody>
      </p:sp>
      <p:grpSp>
        <p:nvGrpSpPr>
          <p:cNvPr id="44" name="object 44"/>
          <p:cNvGrpSpPr/>
          <p:nvPr/>
        </p:nvGrpSpPr>
        <p:grpSpPr>
          <a:xfrm>
            <a:off x="7341479" y="2134397"/>
            <a:ext cx="544195" cy="4391025"/>
            <a:chOff x="7341479" y="2134397"/>
            <a:chExt cx="544195" cy="4391025"/>
          </a:xfrm>
        </p:grpSpPr>
        <p:sp>
          <p:nvSpPr>
            <p:cNvPr id="45" name="object 45"/>
            <p:cNvSpPr/>
            <p:nvPr/>
          </p:nvSpPr>
          <p:spPr>
            <a:xfrm>
              <a:off x="7346238" y="2228087"/>
              <a:ext cx="539115" cy="4203700"/>
            </a:xfrm>
            <a:custGeom>
              <a:avLst/>
              <a:gdLst/>
              <a:ahLst/>
              <a:cxnLst/>
              <a:rect l="l" t="t" r="r" b="b"/>
              <a:pathLst>
                <a:path w="539115" h="4203700">
                  <a:moveTo>
                    <a:pt x="14681" y="4099560"/>
                  </a:moveTo>
                  <a:lnTo>
                    <a:pt x="0" y="4099560"/>
                  </a:lnTo>
                  <a:lnTo>
                    <a:pt x="0" y="4203192"/>
                  </a:lnTo>
                  <a:lnTo>
                    <a:pt x="14681" y="4203192"/>
                  </a:lnTo>
                  <a:lnTo>
                    <a:pt x="14681" y="4099560"/>
                  </a:lnTo>
                  <a:close/>
                </a:path>
                <a:path w="539115" h="4203700">
                  <a:moveTo>
                    <a:pt x="20777" y="3806952"/>
                  </a:moveTo>
                  <a:lnTo>
                    <a:pt x="0" y="3806952"/>
                  </a:lnTo>
                  <a:lnTo>
                    <a:pt x="0" y="3910584"/>
                  </a:lnTo>
                  <a:lnTo>
                    <a:pt x="20777" y="3910584"/>
                  </a:lnTo>
                  <a:lnTo>
                    <a:pt x="20777" y="3806952"/>
                  </a:lnTo>
                  <a:close/>
                </a:path>
                <a:path w="539115" h="4203700">
                  <a:moveTo>
                    <a:pt x="20777" y="2636520"/>
                  </a:moveTo>
                  <a:lnTo>
                    <a:pt x="0" y="2636520"/>
                  </a:lnTo>
                  <a:lnTo>
                    <a:pt x="0" y="2740152"/>
                  </a:lnTo>
                  <a:lnTo>
                    <a:pt x="20777" y="2740152"/>
                  </a:lnTo>
                  <a:lnTo>
                    <a:pt x="20777" y="2636520"/>
                  </a:lnTo>
                  <a:close/>
                </a:path>
                <a:path w="539115" h="4203700">
                  <a:moveTo>
                    <a:pt x="29921" y="3514344"/>
                  </a:moveTo>
                  <a:lnTo>
                    <a:pt x="0" y="3514344"/>
                  </a:lnTo>
                  <a:lnTo>
                    <a:pt x="0" y="3617976"/>
                  </a:lnTo>
                  <a:lnTo>
                    <a:pt x="29921" y="3617976"/>
                  </a:lnTo>
                  <a:lnTo>
                    <a:pt x="29921" y="3514344"/>
                  </a:lnTo>
                  <a:close/>
                </a:path>
                <a:path w="539115" h="4203700">
                  <a:moveTo>
                    <a:pt x="29921" y="3221736"/>
                  </a:moveTo>
                  <a:lnTo>
                    <a:pt x="0" y="3221736"/>
                  </a:lnTo>
                  <a:lnTo>
                    <a:pt x="0" y="3325368"/>
                  </a:lnTo>
                  <a:lnTo>
                    <a:pt x="29921" y="3325368"/>
                  </a:lnTo>
                  <a:lnTo>
                    <a:pt x="29921" y="3221736"/>
                  </a:lnTo>
                  <a:close/>
                </a:path>
                <a:path w="539115" h="4203700">
                  <a:moveTo>
                    <a:pt x="29921" y="2343912"/>
                  </a:moveTo>
                  <a:lnTo>
                    <a:pt x="0" y="2343912"/>
                  </a:lnTo>
                  <a:lnTo>
                    <a:pt x="0" y="2447544"/>
                  </a:lnTo>
                  <a:lnTo>
                    <a:pt x="29921" y="2447544"/>
                  </a:lnTo>
                  <a:lnTo>
                    <a:pt x="29921" y="2343912"/>
                  </a:lnTo>
                  <a:close/>
                </a:path>
                <a:path w="539115" h="4203700">
                  <a:moveTo>
                    <a:pt x="36017" y="2929128"/>
                  </a:moveTo>
                  <a:lnTo>
                    <a:pt x="0" y="2929128"/>
                  </a:lnTo>
                  <a:lnTo>
                    <a:pt x="0" y="3032760"/>
                  </a:lnTo>
                  <a:lnTo>
                    <a:pt x="36017" y="3032760"/>
                  </a:lnTo>
                  <a:lnTo>
                    <a:pt x="36017" y="2929128"/>
                  </a:lnTo>
                  <a:close/>
                </a:path>
                <a:path w="539115" h="4203700">
                  <a:moveTo>
                    <a:pt x="39065" y="2048256"/>
                  </a:moveTo>
                  <a:lnTo>
                    <a:pt x="0" y="2048256"/>
                  </a:lnTo>
                  <a:lnTo>
                    <a:pt x="0" y="2154936"/>
                  </a:lnTo>
                  <a:lnTo>
                    <a:pt x="39065" y="2154936"/>
                  </a:lnTo>
                  <a:lnTo>
                    <a:pt x="39065" y="2048256"/>
                  </a:lnTo>
                  <a:close/>
                </a:path>
                <a:path w="539115" h="4203700">
                  <a:moveTo>
                    <a:pt x="45161" y="1755648"/>
                  </a:moveTo>
                  <a:lnTo>
                    <a:pt x="0" y="1755648"/>
                  </a:lnTo>
                  <a:lnTo>
                    <a:pt x="0" y="1859280"/>
                  </a:lnTo>
                  <a:lnTo>
                    <a:pt x="45161" y="1859280"/>
                  </a:lnTo>
                  <a:lnTo>
                    <a:pt x="45161" y="1755648"/>
                  </a:lnTo>
                  <a:close/>
                </a:path>
                <a:path w="539115" h="4203700">
                  <a:moveTo>
                    <a:pt x="75641" y="1463040"/>
                  </a:moveTo>
                  <a:lnTo>
                    <a:pt x="0" y="1463040"/>
                  </a:lnTo>
                  <a:lnTo>
                    <a:pt x="0" y="1566672"/>
                  </a:lnTo>
                  <a:lnTo>
                    <a:pt x="75641" y="1566672"/>
                  </a:lnTo>
                  <a:lnTo>
                    <a:pt x="75641" y="1463040"/>
                  </a:lnTo>
                  <a:close/>
                </a:path>
                <a:path w="539115" h="4203700">
                  <a:moveTo>
                    <a:pt x="81737" y="1170432"/>
                  </a:moveTo>
                  <a:lnTo>
                    <a:pt x="0" y="1170432"/>
                  </a:lnTo>
                  <a:lnTo>
                    <a:pt x="0" y="1274064"/>
                  </a:lnTo>
                  <a:lnTo>
                    <a:pt x="81737" y="1274064"/>
                  </a:lnTo>
                  <a:lnTo>
                    <a:pt x="81737" y="1170432"/>
                  </a:lnTo>
                  <a:close/>
                </a:path>
                <a:path w="539115" h="4203700">
                  <a:moveTo>
                    <a:pt x="200609" y="877824"/>
                  </a:moveTo>
                  <a:lnTo>
                    <a:pt x="0" y="877824"/>
                  </a:lnTo>
                  <a:lnTo>
                    <a:pt x="0" y="981456"/>
                  </a:lnTo>
                  <a:lnTo>
                    <a:pt x="200609" y="981456"/>
                  </a:lnTo>
                  <a:lnTo>
                    <a:pt x="200609" y="877824"/>
                  </a:lnTo>
                  <a:close/>
                </a:path>
                <a:path w="539115" h="4203700">
                  <a:moveTo>
                    <a:pt x="200609" y="585216"/>
                  </a:moveTo>
                  <a:lnTo>
                    <a:pt x="0" y="585216"/>
                  </a:lnTo>
                  <a:lnTo>
                    <a:pt x="0" y="688848"/>
                  </a:lnTo>
                  <a:lnTo>
                    <a:pt x="200609" y="688848"/>
                  </a:lnTo>
                  <a:lnTo>
                    <a:pt x="200609" y="585216"/>
                  </a:lnTo>
                  <a:close/>
                </a:path>
                <a:path w="539115" h="4203700">
                  <a:moveTo>
                    <a:pt x="310337" y="292608"/>
                  </a:moveTo>
                  <a:lnTo>
                    <a:pt x="0" y="292608"/>
                  </a:lnTo>
                  <a:lnTo>
                    <a:pt x="0" y="396240"/>
                  </a:lnTo>
                  <a:lnTo>
                    <a:pt x="310337" y="396240"/>
                  </a:lnTo>
                  <a:lnTo>
                    <a:pt x="310337" y="292608"/>
                  </a:lnTo>
                  <a:close/>
                </a:path>
                <a:path w="539115" h="4203700">
                  <a:moveTo>
                    <a:pt x="538937" y="0"/>
                  </a:moveTo>
                  <a:lnTo>
                    <a:pt x="0" y="0"/>
                  </a:lnTo>
                  <a:lnTo>
                    <a:pt x="0" y="103632"/>
                  </a:lnTo>
                  <a:lnTo>
                    <a:pt x="538937" y="103632"/>
                  </a:lnTo>
                  <a:lnTo>
                    <a:pt x="538937" y="0"/>
                  </a:lnTo>
                  <a:close/>
                </a:path>
              </a:pathLst>
            </a:custGeom>
            <a:solidFill>
              <a:srgbClr val="5C649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6" name="object 46"/>
            <p:cNvSpPr/>
            <p:nvPr/>
          </p:nvSpPr>
          <p:spPr>
            <a:xfrm>
              <a:off x="7346242" y="2134397"/>
              <a:ext cx="0" cy="4391025"/>
            </a:xfrm>
            <a:custGeom>
              <a:avLst/>
              <a:gdLst/>
              <a:ahLst/>
              <a:cxnLst/>
              <a:rect l="l" t="t" r="r" b="b"/>
              <a:pathLst>
                <a:path h="4391025">
                  <a:moveTo>
                    <a:pt x="0" y="0"/>
                  </a:moveTo>
                  <a:lnTo>
                    <a:pt x="1" y="4390595"/>
                  </a:lnTo>
                </a:path>
              </a:pathLst>
            </a:custGeom>
            <a:ln w="9525">
              <a:solidFill>
                <a:srgbClr val="E2E2E2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47" name="object 47"/>
          <p:cNvSpPr txBox="1"/>
          <p:nvPr/>
        </p:nvSpPr>
        <p:spPr>
          <a:xfrm>
            <a:off x="7949527" y="2173223"/>
            <a:ext cx="268605" cy="193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spc="25" dirty="0">
                <a:solidFill>
                  <a:srgbClr val="535353"/>
                </a:solidFill>
                <a:latin typeface="Microsoft Sans Serif"/>
                <a:cs typeface="Microsoft Sans Serif"/>
              </a:rPr>
              <a:t>572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48" name="object 48"/>
          <p:cNvSpPr txBox="1"/>
          <p:nvPr/>
        </p:nvSpPr>
        <p:spPr>
          <a:xfrm>
            <a:off x="7720213" y="2465832"/>
            <a:ext cx="268605" cy="193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spc="25" dirty="0">
                <a:solidFill>
                  <a:srgbClr val="535353"/>
                </a:solidFill>
                <a:latin typeface="Microsoft Sans Serif"/>
                <a:cs typeface="Microsoft Sans Serif"/>
              </a:rPr>
              <a:t>329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49" name="object 49"/>
          <p:cNvSpPr txBox="1"/>
          <p:nvPr/>
        </p:nvSpPr>
        <p:spPr>
          <a:xfrm>
            <a:off x="7608859" y="2758440"/>
            <a:ext cx="268605" cy="193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spc="25" dirty="0">
                <a:solidFill>
                  <a:srgbClr val="535353"/>
                </a:solidFill>
                <a:latin typeface="Microsoft Sans Serif"/>
                <a:cs typeface="Microsoft Sans Serif"/>
              </a:rPr>
              <a:t>211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50" name="object 50"/>
          <p:cNvSpPr txBox="1"/>
          <p:nvPr/>
        </p:nvSpPr>
        <p:spPr>
          <a:xfrm>
            <a:off x="7608859" y="3051047"/>
            <a:ext cx="268605" cy="193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spc="25" dirty="0">
                <a:solidFill>
                  <a:srgbClr val="535353"/>
                </a:solidFill>
                <a:latin typeface="Microsoft Sans Serif"/>
                <a:cs typeface="Microsoft Sans Serif"/>
              </a:rPr>
              <a:t>211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51" name="object 51"/>
          <p:cNvSpPr txBox="1"/>
          <p:nvPr/>
        </p:nvSpPr>
        <p:spPr>
          <a:xfrm>
            <a:off x="7438997" y="3343655"/>
            <a:ext cx="239395" cy="13639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64135">
              <a:lnSpc>
                <a:spcPct val="100000"/>
              </a:lnSpc>
              <a:spcBef>
                <a:spcPts val="100"/>
              </a:spcBef>
            </a:pPr>
            <a:r>
              <a:rPr sz="1100" spc="25" dirty="0">
                <a:solidFill>
                  <a:srgbClr val="535353"/>
                </a:solidFill>
                <a:latin typeface="Microsoft Sans Serif"/>
                <a:cs typeface="Microsoft Sans Serif"/>
              </a:rPr>
              <a:t>86</a:t>
            </a:r>
            <a:endParaRPr sz="1100">
              <a:latin typeface="Microsoft Sans Serif"/>
              <a:cs typeface="Microsoft Sans Serif"/>
            </a:endParaRPr>
          </a:p>
          <a:p>
            <a:pPr marL="57785">
              <a:lnSpc>
                <a:spcPct val="100000"/>
              </a:lnSpc>
              <a:spcBef>
                <a:spcPts val="985"/>
              </a:spcBef>
            </a:pPr>
            <a:r>
              <a:rPr sz="1100" spc="25" dirty="0">
                <a:solidFill>
                  <a:srgbClr val="535353"/>
                </a:solidFill>
                <a:latin typeface="Microsoft Sans Serif"/>
                <a:cs typeface="Microsoft Sans Serif"/>
              </a:rPr>
              <a:t>79</a:t>
            </a:r>
            <a:endParaRPr sz="1100">
              <a:latin typeface="Microsoft Sans Serif"/>
              <a:cs typeface="Microsoft Sans Serif"/>
            </a:endParaRPr>
          </a:p>
          <a:p>
            <a:pPr marL="27305">
              <a:lnSpc>
                <a:spcPct val="100000"/>
              </a:lnSpc>
              <a:spcBef>
                <a:spcPts val="980"/>
              </a:spcBef>
            </a:pPr>
            <a:r>
              <a:rPr sz="1100" spc="25" dirty="0">
                <a:solidFill>
                  <a:srgbClr val="535353"/>
                </a:solidFill>
                <a:latin typeface="Microsoft Sans Serif"/>
                <a:cs typeface="Microsoft Sans Serif"/>
              </a:rPr>
              <a:t>47</a:t>
            </a:r>
            <a:endParaRPr sz="1100">
              <a:latin typeface="Microsoft Sans Serif"/>
              <a:cs typeface="Microsoft Sans Serif"/>
            </a:endParaRPr>
          </a:p>
          <a:p>
            <a:pPr marL="23495">
              <a:lnSpc>
                <a:spcPct val="100000"/>
              </a:lnSpc>
              <a:spcBef>
                <a:spcPts val="985"/>
              </a:spcBef>
            </a:pPr>
            <a:r>
              <a:rPr sz="1100" spc="25" dirty="0">
                <a:solidFill>
                  <a:srgbClr val="535353"/>
                </a:solidFill>
                <a:latin typeface="Microsoft Sans Serif"/>
                <a:cs typeface="Microsoft Sans Serif"/>
              </a:rPr>
              <a:t>43</a:t>
            </a:r>
            <a:endParaRPr sz="1100">
              <a:latin typeface="Microsoft Sans Serif"/>
              <a:cs typeface="Microsoft Sans Serif"/>
            </a:endParaRPr>
          </a:p>
          <a:p>
            <a:pPr marL="12700">
              <a:lnSpc>
                <a:spcPct val="100000"/>
              </a:lnSpc>
              <a:spcBef>
                <a:spcPts val="985"/>
              </a:spcBef>
            </a:pPr>
            <a:r>
              <a:rPr sz="1100" spc="25" dirty="0">
                <a:solidFill>
                  <a:srgbClr val="535353"/>
                </a:solidFill>
                <a:latin typeface="Microsoft Sans Serif"/>
                <a:cs typeface="Microsoft Sans Serif"/>
              </a:rPr>
              <a:t>31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52" name="object 52"/>
          <p:cNvSpPr txBox="1"/>
          <p:nvPr/>
        </p:nvSpPr>
        <p:spPr>
          <a:xfrm>
            <a:off x="7424841" y="5391911"/>
            <a:ext cx="201930" cy="107124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6670">
              <a:lnSpc>
                <a:spcPct val="100000"/>
              </a:lnSpc>
              <a:spcBef>
                <a:spcPts val="100"/>
              </a:spcBef>
            </a:pPr>
            <a:r>
              <a:rPr sz="1100" spc="25" dirty="0">
                <a:solidFill>
                  <a:srgbClr val="535353"/>
                </a:solidFill>
                <a:latin typeface="Microsoft Sans Serif"/>
                <a:cs typeface="Microsoft Sans Serif"/>
              </a:rPr>
              <a:t>31</a:t>
            </a:r>
            <a:endParaRPr sz="1100">
              <a:latin typeface="Microsoft Sans Serif"/>
              <a:cs typeface="Microsoft Sans Serif"/>
            </a:endParaRPr>
          </a:p>
          <a:p>
            <a:pPr marL="26670">
              <a:lnSpc>
                <a:spcPct val="100000"/>
              </a:lnSpc>
              <a:spcBef>
                <a:spcPts val="985"/>
              </a:spcBef>
            </a:pPr>
            <a:r>
              <a:rPr sz="1100" spc="25" dirty="0">
                <a:solidFill>
                  <a:srgbClr val="535353"/>
                </a:solidFill>
                <a:latin typeface="Microsoft Sans Serif"/>
                <a:cs typeface="Microsoft Sans Serif"/>
              </a:rPr>
              <a:t>31</a:t>
            </a:r>
            <a:endParaRPr sz="1100">
              <a:latin typeface="Microsoft Sans Serif"/>
              <a:cs typeface="Microsoft Sans Serif"/>
            </a:endParaRPr>
          </a:p>
          <a:p>
            <a:pPr marL="19050">
              <a:lnSpc>
                <a:spcPct val="100000"/>
              </a:lnSpc>
              <a:spcBef>
                <a:spcPts val="980"/>
              </a:spcBef>
            </a:pPr>
            <a:r>
              <a:rPr sz="1100" spc="25" dirty="0">
                <a:solidFill>
                  <a:srgbClr val="535353"/>
                </a:solidFill>
                <a:latin typeface="Microsoft Sans Serif"/>
                <a:cs typeface="Microsoft Sans Serif"/>
              </a:rPr>
              <a:t>23</a:t>
            </a:r>
            <a:endParaRPr sz="1100">
              <a:latin typeface="Microsoft Sans Serif"/>
              <a:cs typeface="Microsoft Sans Serif"/>
            </a:endParaRPr>
          </a:p>
          <a:p>
            <a:pPr marL="12700">
              <a:lnSpc>
                <a:spcPct val="100000"/>
              </a:lnSpc>
              <a:spcBef>
                <a:spcPts val="985"/>
              </a:spcBef>
            </a:pPr>
            <a:r>
              <a:rPr sz="1100" spc="25" dirty="0">
                <a:solidFill>
                  <a:srgbClr val="535353"/>
                </a:solidFill>
                <a:latin typeface="Microsoft Sans Serif"/>
                <a:cs typeface="Microsoft Sans Serif"/>
              </a:rPr>
              <a:t>16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53" name="object 53"/>
          <p:cNvSpPr txBox="1"/>
          <p:nvPr/>
        </p:nvSpPr>
        <p:spPr>
          <a:xfrm>
            <a:off x="6279896" y="2161032"/>
            <a:ext cx="1071245" cy="25374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R="132715" algn="r">
              <a:lnSpc>
                <a:spcPct val="100000"/>
              </a:lnSpc>
              <a:spcBef>
                <a:spcPts val="100"/>
              </a:spcBef>
            </a:pPr>
            <a:r>
              <a:rPr sz="1100" spc="10" dirty="0">
                <a:solidFill>
                  <a:srgbClr val="535353"/>
                </a:solidFill>
                <a:latin typeface="Microsoft Sans Serif"/>
                <a:cs typeface="Microsoft Sans Serif"/>
              </a:rPr>
              <a:t>Engineers</a:t>
            </a:r>
            <a:endParaRPr sz="1100">
              <a:latin typeface="Microsoft Sans Serif"/>
              <a:cs typeface="Microsoft Sans Serif"/>
            </a:endParaRPr>
          </a:p>
          <a:p>
            <a:pPr marR="133350" algn="r">
              <a:lnSpc>
                <a:spcPct val="100000"/>
              </a:lnSpc>
              <a:spcBef>
                <a:spcPts val="985"/>
              </a:spcBef>
            </a:pPr>
            <a:r>
              <a:rPr sz="1100" spc="10" dirty="0">
                <a:solidFill>
                  <a:srgbClr val="535353"/>
                </a:solidFill>
                <a:latin typeface="Microsoft Sans Serif"/>
                <a:cs typeface="Microsoft Sans Serif"/>
              </a:rPr>
              <a:t>Accountants</a:t>
            </a:r>
            <a:endParaRPr sz="1100">
              <a:latin typeface="Microsoft Sans Serif"/>
              <a:cs typeface="Microsoft Sans Serif"/>
            </a:endParaRPr>
          </a:p>
          <a:p>
            <a:pPr marL="270510" marR="5080" indent="-52705" algn="ctr">
              <a:lnSpc>
                <a:spcPct val="174500"/>
              </a:lnSpc>
              <a:spcBef>
                <a:spcPts val="20"/>
              </a:spcBef>
            </a:pPr>
            <a:r>
              <a:rPr sz="1100" spc="-5" dirty="0">
                <a:solidFill>
                  <a:srgbClr val="535353"/>
                </a:solidFill>
                <a:latin typeface="Microsoft Sans Serif"/>
                <a:cs typeface="Microsoft Sans Serif"/>
              </a:rPr>
              <a:t>Teachers </a:t>
            </a:r>
            <a:r>
              <a:rPr sz="1100" dirty="0">
                <a:solidFill>
                  <a:srgbClr val="535353"/>
                </a:solidFill>
                <a:latin typeface="Microsoft Sans Serif"/>
                <a:cs typeface="Microsoft Sans Serif"/>
              </a:rPr>
              <a:t> </a:t>
            </a:r>
            <a:r>
              <a:rPr sz="1100" spc="35" dirty="0">
                <a:solidFill>
                  <a:srgbClr val="535353"/>
                </a:solidFill>
                <a:latin typeface="Microsoft Sans Serif"/>
                <a:cs typeface="Microsoft Sans Serif"/>
              </a:rPr>
              <a:t>C</a:t>
            </a:r>
            <a:r>
              <a:rPr sz="1100" spc="50" dirty="0">
                <a:solidFill>
                  <a:srgbClr val="535353"/>
                </a:solidFill>
                <a:latin typeface="Microsoft Sans Serif"/>
                <a:cs typeface="Microsoft Sans Serif"/>
              </a:rPr>
              <a:t>o</a:t>
            </a:r>
            <a:r>
              <a:rPr sz="1100" spc="-20" dirty="0">
                <a:solidFill>
                  <a:srgbClr val="535353"/>
                </a:solidFill>
                <a:latin typeface="Microsoft Sans Serif"/>
                <a:cs typeface="Microsoft Sans Serif"/>
              </a:rPr>
              <a:t>m</a:t>
            </a:r>
            <a:r>
              <a:rPr sz="1100" spc="85" dirty="0">
                <a:solidFill>
                  <a:srgbClr val="535353"/>
                </a:solidFill>
                <a:latin typeface="Microsoft Sans Serif"/>
                <a:cs typeface="Microsoft Sans Serif"/>
              </a:rPr>
              <a:t>pu</a:t>
            </a:r>
            <a:r>
              <a:rPr sz="1100" spc="-10" dirty="0">
                <a:solidFill>
                  <a:srgbClr val="535353"/>
                </a:solidFill>
                <a:latin typeface="Microsoft Sans Serif"/>
                <a:cs typeface="Microsoft Sans Serif"/>
              </a:rPr>
              <a:t>t</a:t>
            </a:r>
            <a:r>
              <a:rPr sz="1100" spc="85" dirty="0">
                <a:solidFill>
                  <a:srgbClr val="535353"/>
                </a:solidFill>
                <a:latin typeface="Microsoft Sans Serif"/>
                <a:cs typeface="Microsoft Sans Serif"/>
              </a:rPr>
              <a:t>e</a:t>
            </a:r>
            <a:r>
              <a:rPr sz="1100" spc="-75" dirty="0">
                <a:solidFill>
                  <a:srgbClr val="535353"/>
                </a:solidFill>
                <a:latin typeface="Microsoft Sans Serif"/>
                <a:cs typeface="Microsoft Sans Serif"/>
              </a:rPr>
              <a:t>r</a:t>
            </a:r>
            <a:r>
              <a:rPr sz="1100" spc="305" dirty="0">
                <a:solidFill>
                  <a:srgbClr val="535353"/>
                </a:solidFill>
                <a:latin typeface="Microsoft Sans Serif"/>
                <a:cs typeface="Microsoft Sans Serif"/>
              </a:rPr>
              <a:t>…  </a:t>
            </a:r>
            <a:r>
              <a:rPr sz="1100" spc="10" dirty="0">
                <a:solidFill>
                  <a:srgbClr val="535353"/>
                </a:solidFill>
                <a:latin typeface="Microsoft Sans Serif"/>
                <a:cs typeface="Microsoft Sans Serif"/>
              </a:rPr>
              <a:t>Drivers</a:t>
            </a:r>
            <a:endParaRPr sz="1100">
              <a:latin typeface="Microsoft Sans Serif"/>
              <a:cs typeface="Microsoft Sans Serif"/>
            </a:endParaRPr>
          </a:p>
          <a:p>
            <a:pPr marL="12700" marR="137160" indent="276860">
              <a:lnSpc>
                <a:spcPct val="174500"/>
              </a:lnSpc>
              <a:spcBef>
                <a:spcPts val="5"/>
              </a:spcBef>
            </a:pPr>
            <a:r>
              <a:rPr sz="1100" spc="70" dirty="0">
                <a:solidFill>
                  <a:srgbClr val="535353"/>
                </a:solidFill>
                <a:latin typeface="Microsoft Sans Serif"/>
                <a:cs typeface="Microsoft Sans Serif"/>
              </a:rPr>
              <a:t>A</a:t>
            </a:r>
            <a:r>
              <a:rPr sz="1100" spc="20" dirty="0">
                <a:solidFill>
                  <a:srgbClr val="535353"/>
                </a:solidFill>
                <a:latin typeface="Microsoft Sans Serif"/>
                <a:cs typeface="Microsoft Sans Serif"/>
              </a:rPr>
              <a:t>r</a:t>
            </a:r>
            <a:r>
              <a:rPr sz="1100" spc="-55" dirty="0">
                <a:solidFill>
                  <a:srgbClr val="535353"/>
                </a:solidFill>
                <a:latin typeface="Microsoft Sans Serif"/>
                <a:cs typeface="Microsoft Sans Serif"/>
              </a:rPr>
              <a:t>c</a:t>
            </a:r>
            <a:r>
              <a:rPr sz="1100" spc="80" dirty="0">
                <a:solidFill>
                  <a:srgbClr val="535353"/>
                </a:solidFill>
                <a:latin typeface="Microsoft Sans Serif"/>
                <a:cs typeface="Microsoft Sans Serif"/>
              </a:rPr>
              <a:t>h</a:t>
            </a:r>
            <a:r>
              <a:rPr sz="1100" spc="-60" dirty="0">
                <a:solidFill>
                  <a:srgbClr val="535353"/>
                </a:solidFill>
                <a:latin typeface="Microsoft Sans Serif"/>
                <a:cs typeface="Microsoft Sans Serif"/>
              </a:rPr>
              <a:t>i</a:t>
            </a:r>
            <a:r>
              <a:rPr sz="1100" spc="90" dirty="0">
                <a:solidFill>
                  <a:srgbClr val="535353"/>
                </a:solidFill>
                <a:latin typeface="Microsoft Sans Serif"/>
                <a:cs typeface="Microsoft Sans Serif"/>
              </a:rPr>
              <a:t>t</a:t>
            </a:r>
            <a:r>
              <a:rPr sz="1100" spc="-15" dirty="0">
                <a:solidFill>
                  <a:srgbClr val="535353"/>
                </a:solidFill>
                <a:latin typeface="Microsoft Sans Serif"/>
                <a:cs typeface="Microsoft Sans Serif"/>
              </a:rPr>
              <a:t>e</a:t>
            </a:r>
            <a:r>
              <a:rPr sz="1100" spc="45" dirty="0">
                <a:solidFill>
                  <a:srgbClr val="535353"/>
                </a:solidFill>
                <a:latin typeface="Microsoft Sans Serif"/>
                <a:cs typeface="Microsoft Sans Serif"/>
              </a:rPr>
              <a:t>c</a:t>
            </a:r>
            <a:r>
              <a:rPr sz="1100" spc="-10" dirty="0">
                <a:solidFill>
                  <a:srgbClr val="535353"/>
                </a:solidFill>
                <a:latin typeface="Microsoft Sans Serif"/>
                <a:cs typeface="Microsoft Sans Serif"/>
              </a:rPr>
              <a:t>t</a:t>
            </a:r>
            <a:r>
              <a:rPr sz="1100" spc="-45" dirty="0">
                <a:solidFill>
                  <a:srgbClr val="535353"/>
                </a:solidFill>
                <a:latin typeface="Microsoft Sans Serif"/>
                <a:cs typeface="Microsoft Sans Serif"/>
              </a:rPr>
              <a:t>s  </a:t>
            </a:r>
            <a:r>
              <a:rPr sz="1100" spc="10" dirty="0">
                <a:solidFill>
                  <a:srgbClr val="535353"/>
                </a:solidFill>
                <a:latin typeface="Microsoft Sans Serif"/>
                <a:cs typeface="Microsoft Sans Serif"/>
              </a:rPr>
              <a:t>E</a:t>
            </a:r>
            <a:r>
              <a:rPr sz="1100" spc="-70" dirty="0">
                <a:solidFill>
                  <a:srgbClr val="535353"/>
                </a:solidFill>
                <a:latin typeface="Microsoft Sans Serif"/>
                <a:cs typeface="Microsoft Sans Serif"/>
              </a:rPr>
              <a:t>n</a:t>
            </a:r>
            <a:r>
              <a:rPr sz="1100" spc="-10" dirty="0">
                <a:solidFill>
                  <a:srgbClr val="535353"/>
                </a:solidFill>
                <a:latin typeface="Microsoft Sans Serif"/>
                <a:cs typeface="Microsoft Sans Serif"/>
              </a:rPr>
              <a:t>t</a:t>
            </a:r>
            <a:r>
              <a:rPr sz="1100" spc="25" dirty="0">
                <a:solidFill>
                  <a:srgbClr val="535353"/>
                </a:solidFill>
                <a:latin typeface="Microsoft Sans Serif"/>
                <a:cs typeface="Microsoft Sans Serif"/>
              </a:rPr>
              <a:t>r</a:t>
            </a:r>
            <a:r>
              <a:rPr sz="1100" spc="85" dirty="0">
                <a:solidFill>
                  <a:srgbClr val="535353"/>
                </a:solidFill>
                <a:latin typeface="Microsoft Sans Serif"/>
                <a:cs typeface="Microsoft Sans Serif"/>
              </a:rPr>
              <a:t>ep</a:t>
            </a:r>
            <a:r>
              <a:rPr sz="1100" spc="25" dirty="0">
                <a:solidFill>
                  <a:srgbClr val="535353"/>
                </a:solidFill>
                <a:latin typeface="Microsoft Sans Serif"/>
                <a:cs typeface="Microsoft Sans Serif"/>
              </a:rPr>
              <a:t>r</a:t>
            </a:r>
            <a:r>
              <a:rPr sz="1100" spc="-15" dirty="0">
                <a:solidFill>
                  <a:srgbClr val="535353"/>
                </a:solidFill>
                <a:latin typeface="Microsoft Sans Serif"/>
                <a:cs typeface="Microsoft Sans Serif"/>
              </a:rPr>
              <a:t>en</a:t>
            </a:r>
            <a:r>
              <a:rPr sz="1100" spc="85" dirty="0">
                <a:solidFill>
                  <a:srgbClr val="535353"/>
                </a:solidFill>
                <a:latin typeface="Microsoft Sans Serif"/>
                <a:cs typeface="Microsoft Sans Serif"/>
              </a:rPr>
              <a:t>u</a:t>
            </a:r>
            <a:r>
              <a:rPr sz="1100" spc="-15" dirty="0">
                <a:solidFill>
                  <a:srgbClr val="535353"/>
                </a:solidFill>
                <a:latin typeface="Microsoft Sans Serif"/>
                <a:cs typeface="Microsoft Sans Serif"/>
              </a:rPr>
              <a:t>e</a:t>
            </a:r>
            <a:r>
              <a:rPr sz="1100" spc="25" dirty="0">
                <a:solidFill>
                  <a:srgbClr val="535353"/>
                </a:solidFill>
                <a:latin typeface="Microsoft Sans Serif"/>
                <a:cs typeface="Microsoft Sans Serif"/>
              </a:rPr>
              <a:t>r</a:t>
            </a:r>
            <a:r>
              <a:rPr sz="1100" spc="-65" dirty="0">
                <a:solidFill>
                  <a:srgbClr val="535353"/>
                </a:solidFill>
                <a:latin typeface="Microsoft Sans Serif"/>
                <a:cs typeface="Microsoft Sans Serif"/>
              </a:rPr>
              <a:t>s</a:t>
            </a:r>
            <a:endParaRPr sz="1100">
              <a:latin typeface="Microsoft Sans Serif"/>
              <a:cs typeface="Microsoft Sans Serif"/>
            </a:endParaRPr>
          </a:p>
          <a:p>
            <a:pPr marL="41910">
              <a:lnSpc>
                <a:spcPct val="100000"/>
              </a:lnSpc>
              <a:spcBef>
                <a:spcPts val="980"/>
              </a:spcBef>
            </a:pPr>
            <a:r>
              <a:rPr sz="1100" spc="35" dirty="0">
                <a:solidFill>
                  <a:srgbClr val="535353"/>
                </a:solidFill>
                <a:latin typeface="Microsoft Sans Serif"/>
                <a:cs typeface="Microsoft Sans Serif"/>
              </a:rPr>
              <a:t>Financial/Inve…</a:t>
            </a:r>
            <a:endParaRPr sz="1100">
              <a:latin typeface="Microsoft Sans Serif"/>
              <a:cs typeface="Microsoft Sans Serif"/>
            </a:endParaRPr>
          </a:p>
          <a:p>
            <a:pPr marR="140970" algn="r">
              <a:lnSpc>
                <a:spcPct val="100000"/>
              </a:lnSpc>
              <a:spcBef>
                <a:spcPts val="985"/>
              </a:spcBef>
            </a:pPr>
            <a:r>
              <a:rPr sz="1100" spc="10" dirty="0">
                <a:solidFill>
                  <a:srgbClr val="535353"/>
                </a:solidFill>
                <a:latin typeface="Microsoft Sans Serif"/>
                <a:cs typeface="Microsoft Sans Serif"/>
              </a:rPr>
              <a:t>Hoteliers</a:t>
            </a:r>
            <a:endParaRPr sz="1100">
              <a:latin typeface="Microsoft Sans Serif"/>
              <a:cs typeface="Microsoft Sans Serif"/>
            </a:endParaRPr>
          </a:p>
        </p:txBody>
      </p:sp>
      <p:graphicFrame>
        <p:nvGraphicFramePr>
          <p:cNvPr id="54" name="object 54"/>
          <p:cNvGraphicFramePr>
            <a:graphicFrameLocks noGrp="1"/>
          </p:cNvGraphicFramePr>
          <p:nvPr/>
        </p:nvGraphicFramePr>
        <p:xfrm>
          <a:off x="786829" y="4795011"/>
          <a:ext cx="6866255" cy="51117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889000"/>
                <a:gridCol w="1153160"/>
                <a:gridCol w="1623060"/>
                <a:gridCol w="1249045"/>
                <a:gridCol w="1689734"/>
                <a:gridCol w="259715"/>
              </a:tblGrid>
              <a:tr h="258483">
                <a:tc>
                  <a:txBody>
                    <a:bodyPr/>
                    <a:lstStyle/>
                    <a:p>
                      <a:pPr marR="157480" algn="r">
                        <a:lnSpc>
                          <a:spcPct val="100000"/>
                        </a:lnSpc>
                      </a:pPr>
                      <a:r>
                        <a:rPr sz="1100" spc="-10" dirty="0">
                          <a:solidFill>
                            <a:srgbClr val="535353"/>
                          </a:solidFill>
                          <a:latin typeface="Microsoft Sans Serif"/>
                          <a:cs typeface="Microsoft Sans Serif"/>
                        </a:rPr>
                        <a:t>Pharmacist</a:t>
                      </a:r>
                      <a:endParaRPr sz="11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67005">
                        <a:lnSpc>
                          <a:spcPct val="100000"/>
                        </a:lnSpc>
                        <a:spcBef>
                          <a:spcPts val="95"/>
                        </a:spcBef>
                      </a:pPr>
                      <a:r>
                        <a:rPr sz="1100" spc="25" dirty="0">
                          <a:solidFill>
                            <a:srgbClr val="535353"/>
                          </a:solidFill>
                          <a:latin typeface="Microsoft Sans Serif"/>
                          <a:cs typeface="Microsoft Sans Serif"/>
                        </a:rPr>
                        <a:t>107</a:t>
                      </a:r>
                      <a:endParaRPr sz="11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12065" marB="0"/>
                </a:tc>
                <a:tc>
                  <a:txBody>
                    <a:bodyPr/>
                    <a:lstStyle/>
                    <a:p>
                      <a:pPr marR="85090" algn="r">
                        <a:lnSpc>
                          <a:spcPct val="100000"/>
                        </a:lnSpc>
                        <a:spcBef>
                          <a:spcPts val="120"/>
                        </a:spcBef>
                      </a:pPr>
                      <a:r>
                        <a:rPr sz="1100" spc="65" dirty="0">
                          <a:solidFill>
                            <a:srgbClr val="535353"/>
                          </a:solidFill>
                          <a:latin typeface="Microsoft Sans Serif"/>
                          <a:cs typeface="Microsoft Sans Serif"/>
                        </a:rPr>
                        <a:t>Chartered…</a:t>
                      </a:r>
                      <a:endParaRPr sz="11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15240" marB="0"/>
                </a:tc>
                <a:tc>
                  <a:txBody>
                    <a:bodyPr/>
                    <a:lstStyle/>
                    <a:p>
                      <a:pPr marL="94615">
                        <a:lnSpc>
                          <a:spcPct val="100000"/>
                        </a:lnSpc>
                        <a:spcBef>
                          <a:spcPts val="215"/>
                        </a:spcBef>
                      </a:pPr>
                      <a:r>
                        <a:rPr sz="1100" spc="25" dirty="0">
                          <a:solidFill>
                            <a:srgbClr val="535353"/>
                          </a:solidFill>
                          <a:latin typeface="Microsoft Sans Serif"/>
                          <a:cs typeface="Microsoft Sans Serif"/>
                        </a:rPr>
                        <a:t>62</a:t>
                      </a:r>
                      <a:endParaRPr sz="11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7305" marB="0"/>
                </a:tc>
                <a:tc>
                  <a:txBody>
                    <a:bodyPr/>
                    <a:lstStyle/>
                    <a:p>
                      <a:pPr marL="1059180">
                        <a:lnSpc>
                          <a:spcPct val="100000"/>
                        </a:lnSpc>
                        <a:spcBef>
                          <a:spcPts val="120"/>
                        </a:spcBef>
                      </a:pPr>
                      <a:r>
                        <a:rPr sz="1100" spc="-5" dirty="0">
                          <a:solidFill>
                            <a:srgbClr val="535353"/>
                          </a:solidFill>
                          <a:latin typeface="Microsoft Sans Serif"/>
                          <a:cs typeface="Microsoft Sans Serif"/>
                        </a:rPr>
                        <a:t>Nurses</a:t>
                      </a:r>
                      <a:endParaRPr sz="11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15240" marB="0"/>
                </a:tc>
                <a:tc>
                  <a:txBody>
                    <a:bodyPr/>
                    <a:lstStyle/>
                    <a:p>
                      <a:pPr marL="1905" algn="ctr">
                        <a:lnSpc>
                          <a:spcPct val="100000"/>
                        </a:lnSpc>
                        <a:spcBef>
                          <a:spcPts val="190"/>
                        </a:spcBef>
                      </a:pPr>
                      <a:r>
                        <a:rPr sz="1100" spc="25" dirty="0">
                          <a:solidFill>
                            <a:srgbClr val="535353"/>
                          </a:solidFill>
                          <a:latin typeface="Microsoft Sans Serif"/>
                          <a:cs typeface="Microsoft Sans Serif"/>
                        </a:rPr>
                        <a:t>22</a:t>
                      </a:r>
                      <a:endParaRPr sz="11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4130" marB="0"/>
                </a:tc>
              </a:tr>
              <a:tr h="252387">
                <a:tc>
                  <a:txBody>
                    <a:bodyPr/>
                    <a:lstStyle/>
                    <a:p>
                      <a:pPr marR="156845" algn="r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1100" spc="-20" dirty="0">
                          <a:solidFill>
                            <a:srgbClr val="535353"/>
                          </a:solidFill>
                          <a:latin typeface="Microsoft Sans Serif"/>
                          <a:cs typeface="Microsoft Sans Serif"/>
                        </a:rPr>
                        <a:t>Lawyers</a:t>
                      </a:r>
                      <a:endParaRPr sz="11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40005" marB="0"/>
                </a:tc>
                <a:tc>
                  <a:txBody>
                    <a:bodyPr/>
                    <a:lstStyle/>
                    <a:p>
                      <a:pPr marL="164465">
                        <a:lnSpc>
                          <a:spcPct val="100000"/>
                        </a:lnSpc>
                        <a:spcBef>
                          <a:spcPts val="409"/>
                        </a:spcBef>
                      </a:pPr>
                      <a:r>
                        <a:rPr sz="1100" spc="25" dirty="0">
                          <a:solidFill>
                            <a:srgbClr val="535353"/>
                          </a:solidFill>
                          <a:latin typeface="Microsoft Sans Serif"/>
                          <a:cs typeface="Microsoft Sans Serif"/>
                        </a:rPr>
                        <a:t>104</a:t>
                      </a:r>
                      <a:endParaRPr sz="11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52069" marB="0"/>
                </a:tc>
                <a:tc>
                  <a:txBody>
                    <a:bodyPr/>
                    <a:lstStyle/>
                    <a:p>
                      <a:pPr marR="83185" algn="r">
                        <a:lnSpc>
                          <a:spcPct val="100000"/>
                        </a:lnSpc>
                        <a:spcBef>
                          <a:spcPts val="409"/>
                        </a:spcBef>
                      </a:pPr>
                      <a:r>
                        <a:rPr sz="1100" spc="70" dirty="0">
                          <a:solidFill>
                            <a:srgbClr val="535353"/>
                          </a:solidFill>
                          <a:latin typeface="Microsoft Sans Serif"/>
                          <a:cs typeface="Microsoft Sans Serif"/>
                        </a:rPr>
                        <a:t>Graphic…</a:t>
                      </a:r>
                      <a:endParaRPr sz="11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52069" marB="0"/>
                </a:tc>
                <a:tc>
                  <a:txBody>
                    <a:bodyPr/>
                    <a:lstStyle/>
                    <a:p>
                      <a:pPr marL="90805">
                        <a:lnSpc>
                          <a:spcPct val="100000"/>
                        </a:lnSpc>
                        <a:spcBef>
                          <a:spcPts val="484"/>
                        </a:spcBef>
                      </a:pPr>
                      <a:r>
                        <a:rPr sz="1100" spc="25" dirty="0">
                          <a:solidFill>
                            <a:srgbClr val="535353"/>
                          </a:solidFill>
                          <a:latin typeface="Microsoft Sans Serif"/>
                          <a:cs typeface="Microsoft Sans Serif"/>
                        </a:rPr>
                        <a:t>59</a:t>
                      </a:r>
                      <a:endParaRPr sz="11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61594" marB="0"/>
                </a:tc>
                <a:tc>
                  <a:txBody>
                    <a:bodyPr/>
                    <a:lstStyle/>
                    <a:p>
                      <a:pPr marL="992505">
                        <a:lnSpc>
                          <a:spcPct val="100000"/>
                        </a:lnSpc>
                        <a:spcBef>
                          <a:spcPts val="385"/>
                        </a:spcBef>
                      </a:pPr>
                      <a:r>
                        <a:rPr sz="1100" spc="70" dirty="0">
                          <a:solidFill>
                            <a:srgbClr val="535353"/>
                          </a:solidFill>
                          <a:latin typeface="Microsoft Sans Serif"/>
                          <a:cs typeface="Microsoft Sans Serif"/>
                        </a:rPr>
                        <a:t>Graphic…</a:t>
                      </a:r>
                      <a:endParaRPr sz="11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48895" marB="0"/>
                </a:tc>
                <a:tc>
                  <a:txBody>
                    <a:bodyPr/>
                    <a:lstStyle/>
                    <a:p>
                      <a:pPr marL="34290" algn="ctr">
                        <a:lnSpc>
                          <a:spcPct val="100000"/>
                        </a:lnSpc>
                        <a:spcBef>
                          <a:spcPts val="459"/>
                        </a:spcBef>
                      </a:pPr>
                      <a:r>
                        <a:rPr sz="1100" spc="25" dirty="0">
                          <a:solidFill>
                            <a:srgbClr val="535353"/>
                          </a:solidFill>
                          <a:latin typeface="Microsoft Sans Serif"/>
                          <a:cs typeface="Microsoft Sans Serif"/>
                        </a:rPr>
                        <a:t>39</a:t>
                      </a:r>
                      <a:endParaRPr sz="11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58419" marB="0"/>
                </a:tc>
              </a:tr>
            </a:tbl>
          </a:graphicData>
        </a:graphic>
      </p:graphicFrame>
      <p:sp>
        <p:nvSpPr>
          <p:cNvPr id="55" name="object 55"/>
          <p:cNvSpPr txBox="1"/>
          <p:nvPr/>
        </p:nvSpPr>
        <p:spPr>
          <a:xfrm>
            <a:off x="6165850" y="5382767"/>
            <a:ext cx="1054100" cy="107124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R="5080" algn="r">
              <a:lnSpc>
                <a:spcPct val="100000"/>
              </a:lnSpc>
              <a:spcBef>
                <a:spcPts val="100"/>
              </a:spcBef>
            </a:pPr>
            <a:r>
              <a:rPr sz="1100" dirty="0">
                <a:solidFill>
                  <a:srgbClr val="535353"/>
                </a:solidFill>
                <a:latin typeface="Microsoft Sans Serif"/>
                <a:cs typeface="Microsoft Sans Serif"/>
              </a:rPr>
              <a:t>Electricians</a:t>
            </a:r>
            <a:endParaRPr sz="1100">
              <a:latin typeface="Microsoft Sans Serif"/>
              <a:cs typeface="Microsoft Sans Serif"/>
            </a:endParaRPr>
          </a:p>
          <a:p>
            <a:pPr marR="5715" algn="r">
              <a:lnSpc>
                <a:spcPct val="100000"/>
              </a:lnSpc>
              <a:spcBef>
                <a:spcPts val="985"/>
              </a:spcBef>
            </a:pPr>
            <a:r>
              <a:rPr sz="1100" spc="-10" dirty="0">
                <a:solidFill>
                  <a:srgbClr val="535353"/>
                </a:solidFill>
                <a:latin typeface="Microsoft Sans Serif"/>
                <a:cs typeface="Microsoft Sans Serif"/>
              </a:rPr>
              <a:t>E</a:t>
            </a:r>
            <a:r>
              <a:rPr sz="1100" spc="-85" dirty="0">
                <a:solidFill>
                  <a:srgbClr val="535353"/>
                </a:solidFill>
                <a:latin typeface="Microsoft Sans Serif"/>
                <a:cs typeface="Microsoft Sans Serif"/>
              </a:rPr>
              <a:t>v</a:t>
            </a:r>
            <a:r>
              <a:rPr sz="1100" spc="-15" dirty="0">
                <a:solidFill>
                  <a:srgbClr val="535353"/>
                </a:solidFill>
                <a:latin typeface="Microsoft Sans Serif"/>
                <a:cs typeface="Microsoft Sans Serif"/>
              </a:rPr>
              <a:t>e</a:t>
            </a:r>
            <a:r>
              <a:rPr sz="1100" spc="85" dirty="0">
                <a:solidFill>
                  <a:srgbClr val="535353"/>
                </a:solidFill>
                <a:latin typeface="Microsoft Sans Serif"/>
                <a:cs typeface="Microsoft Sans Serif"/>
              </a:rPr>
              <a:t>n</a:t>
            </a:r>
            <a:r>
              <a:rPr sz="1100" spc="40" dirty="0">
                <a:solidFill>
                  <a:srgbClr val="535353"/>
                </a:solidFill>
                <a:latin typeface="Microsoft Sans Serif"/>
                <a:cs typeface="Microsoft Sans Serif"/>
              </a:rPr>
              <a:t>t</a:t>
            </a:r>
            <a:r>
              <a:rPr sz="1100" spc="-45" dirty="0">
                <a:solidFill>
                  <a:srgbClr val="535353"/>
                </a:solidFill>
                <a:latin typeface="Microsoft Sans Serif"/>
                <a:cs typeface="Microsoft Sans Serif"/>
              </a:rPr>
              <a:t> </a:t>
            </a:r>
            <a:r>
              <a:rPr sz="1100" spc="80" dirty="0">
                <a:solidFill>
                  <a:srgbClr val="535353"/>
                </a:solidFill>
                <a:latin typeface="Microsoft Sans Serif"/>
                <a:cs typeface="Microsoft Sans Serif"/>
              </a:rPr>
              <a:t>M</a:t>
            </a:r>
            <a:r>
              <a:rPr sz="1100" spc="-114" dirty="0">
                <a:solidFill>
                  <a:srgbClr val="535353"/>
                </a:solidFill>
                <a:latin typeface="Microsoft Sans Serif"/>
                <a:cs typeface="Microsoft Sans Serif"/>
              </a:rPr>
              <a:t>a</a:t>
            </a:r>
            <a:r>
              <a:rPr sz="1100" spc="85" dirty="0">
                <a:solidFill>
                  <a:srgbClr val="535353"/>
                </a:solidFill>
                <a:latin typeface="Microsoft Sans Serif"/>
                <a:cs typeface="Microsoft Sans Serif"/>
              </a:rPr>
              <a:t>n</a:t>
            </a:r>
            <a:r>
              <a:rPr sz="1100" spc="-15" dirty="0">
                <a:solidFill>
                  <a:srgbClr val="535353"/>
                </a:solidFill>
                <a:latin typeface="Microsoft Sans Serif"/>
                <a:cs typeface="Microsoft Sans Serif"/>
              </a:rPr>
              <a:t>a</a:t>
            </a:r>
            <a:r>
              <a:rPr sz="1100" spc="80" dirty="0">
                <a:solidFill>
                  <a:srgbClr val="535353"/>
                </a:solidFill>
                <a:latin typeface="Microsoft Sans Serif"/>
                <a:cs typeface="Microsoft Sans Serif"/>
              </a:rPr>
              <a:t>g</a:t>
            </a:r>
            <a:r>
              <a:rPr sz="1100" spc="-15" dirty="0">
                <a:solidFill>
                  <a:srgbClr val="535353"/>
                </a:solidFill>
                <a:latin typeface="Microsoft Sans Serif"/>
                <a:cs typeface="Microsoft Sans Serif"/>
              </a:rPr>
              <a:t>e</a:t>
            </a:r>
            <a:r>
              <a:rPr sz="1100" spc="25" dirty="0">
                <a:solidFill>
                  <a:srgbClr val="535353"/>
                </a:solidFill>
                <a:latin typeface="Microsoft Sans Serif"/>
                <a:cs typeface="Microsoft Sans Serif"/>
              </a:rPr>
              <a:t>r</a:t>
            </a:r>
            <a:r>
              <a:rPr sz="1100" spc="-65" dirty="0">
                <a:solidFill>
                  <a:srgbClr val="535353"/>
                </a:solidFill>
                <a:latin typeface="Microsoft Sans Serif"/>
                <a:cs typeface="Microsoft Sans Serif"/>
              </a:rPr>
              <a:t>s</a:t>
            </a:r>
            <a:endParaRPr sz="1100">
              <a:latin typeface="Microsoft Sans Serif"/>
              <a:cs typeface="Microsoft Sans Serif"/>
            </a:endParaRPr>
          </a:p>
          <a:p>
            <a:pPr marR="7620" algn="r">
              <a:lnSpc>
                <a:spcPct val="100000"/>
              </a:lnSpc>
              <a:spcBef>
                <a:spcPts val="980"/>
              </a:spcBef>
            </a:pPr>
            <a:r>
              <a:rPr sz="1100" spc="-30" dirty="0">
                <a:solidFill>
                  <a:srgbClr val="535353"/>
                </a:solidFill>
                <a:latin typeface="Microsoft Sans Serif"/>
                <a:cs typeface="Microsoft Sans Serif"/>
              </a:rPr>
              <a:t>VAR's</a:t>
            </a:r>
            <a:endParaRPr sz="1100">
              <a:latin typeface="Microsoft Sans Serif"/>
              <a:cs typeface="Microsoft Sans Serif"/>
            </a:endParaRPr>
          </a:p>
          <a:p>
            <a:pPr marR="9525" algn="r">
              <a:lnSpc>
                <a:spcPct val="100000"/>
              </a:lnSpc>
              <a:spcBef>
                <a:spcPts val="985"/>
              </a:spcBef>
            </a:pPr>
            <a:r>
              <a:rPr sz="1100" spc="-20" dirty="0">
                <a:solidFill>
                  <a:srgbClr val="535353"/>
                </a:solidFill>
                <a:latin typeface="Microsoft Sans Serif"/>
                <a:cs typeface="Microsoft Sans Serif"/>
              </a:rPr>
              <a:t>HV</a:t>
            </a:r>
            <a:r>
              <a:rPr sz="1100" spc="-40" dirty="0">
                <a:solidFill>
                  <a:srgbClr val="535353"/>
                </a:solidFill>
                <a:latin typeface="Microsoft Sans Serif"/>
                <a:cs typeface="Microsoft Sans Serif"/>
              </a:rPr>
              <a:t>A</a:t>
            </a:r>
            <a:r>
              <a:rPr sz="1100" spc="-5" dirty="0">
                <a:solidFill>
                  <a:srgbClr val="535353"/>
                </a:solidFill>
                <a:latin typeface="Microsoft Sans Serif"/>
                <a:cs typeface="Microsoft Sans Serif"/>
              </a:rPr>
              <a:t>C</a:t>
            </a:r>
            <a:r>
              <a:rPr sz="1100" spc="15" dirty="0">
                <a:solidFill>
                  <a:srgbClr val="535353"/>
                </a:solidFill>
                <a:latin typeface="Microsoft Sans Serif"/>
                <a:cs typeface="Microsoft Sans Serif"/>
              </a:rPr>
              <a:t> </a:t>
            </a:r>
            <a:r>
              <a:rPr sz="1100" spc="-40" dirty="0">
                <a:solidFill>
                  <a:srgbClr val="535353"/>
                </a:solidFill>
                <a:latin typeface="Microsoft Sans Serif"/>
                <a:cs typeface="Microsoft Sans Serif"/>
              </a:rPr>
              <a:t>P</a:t>
            </a:r>
            <a:r>
              <a:rPr sz="1100" spc="-75" dirty="0">
                <a:solidFill>
                  <a:srgbClr val="535353"/>
                </a:solidFill>
                <a:latin typeface="Microsoft Sans Serif"/>
                <a:cs typeface="Microsoft Sans Serif"/>
              </a:rPr>
              <a:t>r</a:t>
            </a:r>
            <a:r>
              <a:rPr sz="1100" spc="85" dirty="0">
                <a:solidFill>
                  <a:srgbClr val="535353"/>
                </a:solidFill>
                <a:latin typeface="Microsoft Sans Serif"/>
                <a:cs typeface="Microsoft Sans Serif"/>
              </a:rPr>
              <a:t>o</a:t>
            </a:r>
            <a:r>
              <a:rPr sz="1100" spc="-65" dirty="0">
                <a:solidFill>
                  <a:srgbClr val="535353"/>
                </a:solidFill>
                <a:latin typeface="Microsoft Sans Serif"/>
                <a:cs typeface="Microsoft Sans Serif"/>
              </a:rPr>
              <a:t>s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56" name="object 56"/>
          <p:cNvSpPr txBox="1"/>
          <p:nvPr/>
        </p:nvSpPr>
        <p:spPr>
          <a:xfrm>
            <a:off x="7160259" y="1711959"/>
            <a:ext cx="205104" cy="2235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spc="25" dirty="0">
                <a:solidFill>
                  <a:srgbClr val="535353"/>
                </a:solidFill>
                <a:latin typeface="Trebuchet MS"/>
                <a:cs typeface="Trebuchet MS"/>
              </a:rPr>
              <a:t>JP</a:t>
            </a:r>
            <a:endParaRPr sz="1300">
              <a:latin typeface="Trebuchet MS"/>
              <a:cs typeface="Trebuchet MS"/>
            </a:endParaRPr>
          </a:p>
        </p:txBody>
      </p:sp>
      <p:grpSp>
        <p:nvGrpSpPr>
          <p:cNvPr id="57" name="object 57"/>
          <p:cNvGrpSpPr/>
          <p:nvPr/>
        </p:nvGrpSpPr>
        <p:grpSpPr>
          <a:xfrm>
            <a:off x="9461682" y="2090793"/>
            <a:ext cx="715645" cy="4598670"/>
            <a:chOff x="9461682" y="2090793"/>
            <a:chExt cx="715645" cy="4598670"/>
          </a:xfrm>
        </p:grpSpPr>
        <p:sp>
          <p:nvSpPr>
            <p:cNvPr id="58" name="object 58"/>
            <p:cNvSpPr/>
            <p:nvPr/>
          </p:nvSpPr>
          <p:spPr>
            <a:xfrm>
              <a:off x="9466440" y="2188463"/>
              <a:ext cx="711200" cy="4401820"/>
            </a:xfrm>
            <a:custGeom>
              <a:avLst/>
              <a:gdLst/>
              <a:ahLst/>
              <a:cxnLst/>
              <a:rect l="l" t="t" r="r" b="b"/>
              <a:pathLst>
                <a:path w="711200" h="4401820">
                  <a:moveTo>
                    <a:pt x="49415" y="4294632"/>
                  </a:moveTo>
                  <a:lnTo>
                    <a:pt x="0" y="4294632"/>
                  </a:lnTo>
                  <a:lnTo>
                    <a:pt x="0" y="4401312"/>
                  </a:lnTo>
                  <a:lnTo>
                    <a:pt x="49415" y="4401312"/>
                  </a:lnTo>
                  <a:lnTo>
                    <a:pt x="49415" y="4294632"/>
                  </a:lnTo>
                  <a:close/>
                </a:path>
                <a:path w="711200" h="4401820">
                  <a:moveTo>
                    <a:pt x="64655" y="3986784"/>
                  </a:moveTo>
                  <a:lnTo>
                    <a:pt x="0" y="3986784"/>
                  </a:lnTo>
                  <a:lnTo>
                    <a:pt x="0" y="4096512"/>
                  </a:lnTo>
                  <a:lnTo>
                    <a:pt x="64655" y="4096512"/>
                  </a:lnTo>
                  <a:lnTo>
                    <a:pt x="64655" y="3986784"/>
                  </a:lnTo>
                  <a:close/>
                </a:path>
                <a:path w="711200" h="4401820">
                  <a:moveTo>
                    <a:pt x="79895" y="3678936"/>
                  </a:moveTo>
                  <a:lnTo>
                    <a:pt x="0" y="3678936"/>
                  </a:lnTo>
                  <a:lnTo>
                    <a:pt x="0" y="3788664"/>
                  </a:lnTo>
                  <a:lnTo>
                    <a:pt x="79895" y="3788664"/>
                  </a:lnTo>
                  <a:lnTo>
                    <a:pt x="79895" y="3678936"/>
                  </a:lnTo>
                  <a:close/>
                </a:path>
                <a:path w="711200" h="4401820">
                  <a:moveTo>
                    <a:pt x="85991" y="3374136"/>
                  </a:moveTo>
                  <a:lnTo>
                    <a:pt x="0" y="3374136"/>
                  </a:lnTo>
                  <a:lnTo>
                    <a:pt x="0" y="3480816"/>
                  </a:lnTo>
                  <a:lnTo>
                    <a:pt x="85991" y="3480816"/>
                  </a:lnTo>
                  <a:lnTo>
                    <a:pt x="85991" y="3374136"/>
                  </a:lnTo>
                  <a:close/>
                </a:path>
                <a:path w="711200" h="4401820">
                  <a:moveTo>
                    <a:pt x="92087" y="3066288"/>
                  </a:moveTo>
                  <a:lnTo>
                    <a:pt x="0" y="3066288"/>
                  </a:lnTo>
                  <a:lnTo>
                    <a:pt x="0" y="3176016"/>
                  </a:lnTo>
                  <a:lnTo>
                    <a:pt x="92087" y="3176016"/>
                  </a:lnTo>
                  <a:lnTo>
                    <a:pt x="92087" y="3066288"/>
                  </a:lnTo>
                  <a:close/>
                </a:path>
                <a:path w="711200" h="4401820">
                  <a:moveTo>
                    <a:pt x="98183" y="2761488"/>
                  </a:moveTo>
                  <a:lnTo>
                    <a:pt x="0" y="2761488"/>
                  </a:lnTo>
                  <a:lnTo>
                    <a:pt x="0" y="2868168"/>
                  </a:lnTo>
                  <a:lnTo>
                    <a:pt x="98183" y="2868168"/>
                  </a:lnTo>
                  <a:lnTo>
                    <a:pt x="98183" y="2761488"/>
                  </a:lnTo>
                  <a:close/>
                </a:path>
                <a:path w="711200" h="4401820">
                  <a:moveTo>
                    <a:pt x="122567" y="2453640"/>
                  </a:moveTo>
                  <a:lnTo>
                    <a:pt x="0" y="2453640"/>
                  </a:lnTo>
                  <a:lnTo>
                    <a:pt x="0" y="2563368"/>
                  </a:lnTo>
                  <a:lnTo>
                    <a:pt x="122567" y="2563368"/>
                  </a:lnTo>
                  <a:lnTo>
                    <a:pt x="122567" y="2453640"/>
                  </a:lnTo>
                  <a:close/>
                </a:path>
                <a:path w="711200" h="4401820">
                  <a:moveTo>
                    <a:pt x="128663" y="2145792"/>
                  </a:moveTo>
                  <a:lnTo>
                    <a:pt x="0" y="2145792"/>
                  </a:lnTo>
                  <a:lnTo>
                    <a:pt x="0" y="2255520"/>
                  </a:lnTo>
                  <a:lnTo>
                    <a:pt x="128663" y="2255520"/>
                  </a:lnTo>
                  <a:lnTo>
                    <a:pt x="128663" y="2145792"/>
                  </a:lnTo>
                  <a:close/>
                </a:path>
                <a:path w="711200" h="4401820">
                  <a:moveTo>
                    <a:pt x="131711" y="1840992"/>
                  </a:moveTo>
                  <a:lnTo>
                    <a:pt x="0" y="1840992"/>
                  </a:lnTo>
                  <a:lnTo>
                    <a:pt x="0" y="1950720"/>
                  </a:lnTo>
                  <a:lnTo>
                    <a:pt x="131711" y="1950720"/>
                  </a:lnTo>
                  <a:lnTo>
                    <a:pt x="131711" y="1840992"/>
                  </a:lnTo>
                  <a:close/>
                </a:path>
                <a:path w="711200" h="4401820">
                  <a:moveTo>
                    <a:pt x="149999" y="1533144"/>
                  </a:moveTo>
                  <a:lnTo>
                    <a:pt x="0" y="1533144"/>
                  </a:lnTo>
                  <a:lnTo>
                    <a:pt x="0" y="1642872"/>
                  </a:lnTo>
                  <a:lnTo>
                    <a:pt x="149999" y="1642872"/>
                  </a:lnTo>
                  <a:lnTo>
                    <a:pt x="149999" y="1533144"/>
                  </a:lnTo>
                  <a:close/>
                </a:path>
                <a:path w="711200" h="4401820">
                  <a:moveTo>
                    <a:pt x="180479" y="1228344"/>
                  </a:moveTo>
                  <a:lnTo>
                    <a:pt x="0" y="1228344"/>
                  </a:lnTo>
                  <a:lnTo>
                    <a:pt x="0" y="1335024"/>
                  </a:lnTo>
                  <a:lnTo>
                    <a:pt x="180479" y="1335024"/>
                  </a:lnTo>
                  <a:lnTo>
                    <a:pt x="180479" y="1228344"/>
                  </a:lnTo>
                  <a:close/>
                </a:path>
                <a:path w="711200" h="4401820">
                  <a:moveTo>
                    <a:pt x="329831" y="920496"/>
                  </a:moveTo>
                  <a:lnTo>
                    <a:pt x="0" y="920496"/>
                  </a:lnTo>
                  <a:lnTo>
                    <a:pt x="0" y="1030224"/>
                  </a:lnTo>
                  <a:lnTo>
                    <a:pt x="329831" y="1030224"/>
                  </a:lnTo>
                  <a:lnTo>
                    <a:pt x="329831" y="920496"/>
                  </a:lnTo>
                  <a:close/>
                </a:path>
                <a:path w="711200" h="4401820">
                  <a:moveTo>
                    <a:pt x="363359" y="615696"/>
                  </a:moveTo>
                  <a:lnTo>
                    <a:pt x="0" y="615696"/>
                  </a:lnTo>
                  <a:lnTo>
                    <a:pt x="0" y="722376"/>
                  </a:lnTo>
                  <a:lnTo>
                    <a:pt x="363359" y="722376"/>
                  </a:lnTo>
                  <a:lnTo>
                    <a:pt x="363359" y="615696"/>
                  </a:lnTo>
                  <a:close/>
                </a:path>
                <a:path w="711200" h="4401820">
                  <a:moveTo>
                    <a:pt x="512711" y="307848"/>
                  </a:moveTo>
                  <a:lnTo>
                    <a:pt x="0" y="307848"/>
                  </a:lnTo>
                  <a:lnTo>
                    <a:pt x="0" y="417576"/>
                  </a:lnTo>
                  <a:lnTo>
                    <a:pt x="512711" y="417576"/>
                  </a:lnTo>
                  <a:lnTo>
                    <a:pt x="512711" y="307848"/>
                  </a:lnTo>
                  <a:close/>
                </a:path>
                <a:path w="711200" h="4401820">
                  <a:moveTo>
                    <a:pt x="710831" y="0"/>
                  </a:moveTo>
                  <a:lnTo>
                    <a:pt x="0" y="0"/>
                  </a:lnTo>
                  <a:lnTo>
                    <a:pt x="0" y="109728"/>
                  </a:lnTo>
                  <a:lnTo>
                    <a:pt x="710831" y="109728"/>
                  </a:lnTo>
                  <a:lnTo>
                    <a:pt x="710831" y="0"/>
                  </a:lnTo>
                  <a:close/>
                </a:path>
              </a:pathLst>
            </a:custGeom>
            <a:solidFill>
              <a:srgbClr val="9BF6F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9" name="object 59"/>
            <p:cNvSpPr/>
            <p:nvPr/>
          </p:nvSpPr>
          <p:spPr>
            <a:xfrm>
              <a:off x="9466445" y="2090793"/>
              <a:ext cx="0" cy="4598670"/>
            </a:xfrm>
            <a:custGeom>
              <a:avLst/>
              <a:gdLst/>
              <a:ahLst/>
              <a:cxnLst/>
              <a:rect l="l" t="t" r="r" b="b"/>
              <a:pathLst>
                <a:path h="4598670">
                  <a:moveTo>
                    <a:pt x="0" y="0"/>
                  </a:moveTo>
                  <a:lnTo>
                    <a:pt x="1" y="4598454"/>
                  </a:lnTo>
                </a:path>
              </a:pathLst>
            </a:custGeom>
            <a:ln w="9525">
              <a:solidFill>
                <a:srgbClr val="E2E2E2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0" name="object 60"/>
          <p:cNvSpPr txBox="1"/>
          <p:nvPr/>
        </p:nvSpPr>
        <p:spPr>
          <a:xfrm>
            <a:off x="10274735" y="2136647"/>
            <a:ext cx="268605" cy="193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spc="25" dirty="0">
                <a:solidFill>
                  <a:srgbClr val="535353"/>
                </a:solidFill>
                <a:latin typeface="Microsoft Sans Serif"/>
                <a:cs typeface="Microsoft Sans Serif"/>
              </a:rPr>
              <a:t>516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61" name="object 61"/>
          <p:cNvSpPr txBox="1"/>
          <p:nvPr/>
        </p:nvSpPr>
        <p:spPr>
          <a:xfrm>
            <a:off x="10076469" y="2441447"/>
            <a:ext cx="268605" cy="193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spc="25" dirty="0">
                <a:solidFill>
                  <a:srgbClr val="535353"/>
                </a:solidFill>
                <a:latin typeface="Microsoft Sans Serif"/>
                <a:cs typeface="Microsoft Sans Serif"/>
              </a:rPr>
              <a:t>372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62" name="object 62"/>
          <p:cNvSpPr txBox="1"/>
          <p:nvPr/>
        </p:nvSpPr>
        <p:spPr>
          <a:xfrm>
            <a:off x="9927966" y="2749296"/>
            <a:ext cx="268605" cy="193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spc="25" dirty="0">
                <a:solidFill>
                  <a:srgbClr val="535353"/>
                </a:solidFill>
                <a:latin typeface="Microsoft Sans Serif"/>
                <a:cs typeface="Microsoft Sans Serif"/>
              </a:rPr>
              <a:t>264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63" name="object 63"/>
          <p:cNvSpPr txBox="1"/>
          <p:nvPr/>
        </p:nvSpPr>
        <p:spPr>
          <a:xfrm>
            <a:off x="9895311" y="3057144"/>
            <a:ext cx="268605" cy="193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spc="25" dirty="0">
                <a:solidFill>
                  <a:srgbClr val="535353"/>
                </a:solidFill>
                <a:latin typeface="Microsoft Sans Serif"/>
                <a:cs typeface="Microsoft Sans Serif"/>
              </a:rPr>
              <a:t>240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64" name="object 64"/>
          <p:cNvSpPr txBox="1"/>
          <p:nvPr/>
        </p:nvSpPr>
        <p:spPr>
          <a:xfrm>
            <a:off x="9713373" y="3361944"/>
            <a:ext cx="302260" cy="5010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45720">
              <a:lnSpc>
                <a:spcPct val="100000"/>
              </a:lnSpc>
              <a:spcBef>
                <a:spcPts val="100"/>
              </a:spcBef>
            </a:pPr>
            <a:r>
              <a:rPr sz="1100" spc="25" dirty="0">
                <a:solidFill>
                  <a:srgbClr val="535353"/>
                </a:solidFill>
                <a:latin typeface="Microsoft Sans Serif"/>
                <a:cs typeface="Microsoft Sans Serif"/>
              </a:rPr>
              <a:t>132</a:t>
            </a:r>
            <a:endParaRPr sz="1100">
              <a:latin typeface="Microsoft Sans Serif"/>
              <a:cs typeface="Microsoft Sans Serif"/>
            </a:endParaRPr>
          </a:p>
          <a:p>
            <a:pPr marL="12700">
              <a:lnSpc>
                <a:spcPct val="100000"/>
              </a:lnSpc>
              <a:spcBef>
                <a:spcPts val="1105"/>
              </a:spcBef>
            </a:pPr>
            <a:r>
              <a:rPr sz="1100" spc="25" dirty="0">
                <a:solidFill>
                  <a:srgbClr val="535353"/>
                </a:solidFill>
                <a:latin typeface="Microsoft Sans Serif"/>
                <a:cs typeface="Microsoft Sans Serif"/>
              </a:rPr>
              <a:t>108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65" name="object 65"/>
          <p:cNvSpPr txBox="1"/>
          <p:nvPr/>
        </p:nvSpPr>
        <p:spPr>
          <a:xfrm>
            <a:off x="9697045" y="3974592"/>
            <a:ext cx="187960" cy="193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spc="25" dirty="0">
                <a:solidFill>
                  <a:srgbClr val="535353"/>
                </a:solidFill>
                <a:latin typeface="Microsoft Sans Serif"/>
                <a:cs typeface="Microsoft Sans Serif"/>
              </a:rPr>
              <a:t>96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66" name="object 66"/>
          <p:cNvSpPr txBox="1"/>
          <p:nvPr/>
        </p:nvSpPr>
        <p:spPr>
          <a:xfrm>
            <a:off x="9694231" y="4282440"/>
            <a:ext cx="187960" cy="193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spc="25" dirty="0">
                <a:solidFill>
                  <a:srgbClr val="535353"/>
                </a:solidFill>
                <a:latin typeface="Microsoft Sans Serif"/>
                <a:cs typeface="Microsoft Sans Serif"/>
              </a:rPr>
              <a:t>94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67" name="object 67"/>
          <p:cNvSpPr txBox="1"/>
          <p:nvPr/>
        </p:nvSpPr>
        <p:spPr>
          <a:xfrm>
            <a:off x="9685973" y="4587240"/>
            <a:ext cx="187960" cy="193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spc="25" dirty="0">
                <a:solidFill>
                  <a:srgbClr val="535353"/>
                </a:solidFill>
                <a:latin typeface="Microsoft Sans Serif"/>
                <a:cs typeface="Microsoft Sans Serif"/>
              </a:rPr>
              <a:t>88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68" name="object 68"/>
          <p:cNvSpPr txBox="1"/>
          <p:nvPr/>
        </p:nvSpPr>
        <p:spPr>
          <a:xfrm>
            <a:off x="9663614" y="4895088"/>
            <a:ext cx="187960" cy="193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spc="25" dirty="0">
                <a:solidFill>
                  <a:srgbClr val="535353"/>
                </a:solidFill>
                <a:latin typeface="Microsoft Sans Serif"/>
                <a:cs typeface="Microsoft Sans Serif"/>
              </a:rPr>
              <a:t>72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69" name="object 69"/>
          <p:cNvSpPr txBox="1"/>
          <p:nvPr/>
        </p:nvSpPr>
        <p:spPr>
          <a:xfrm>
            <a:off x="9658449" y="5202935"/>
            <a:ext cx="187960" cy="193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spc="25" dirty="0">
                <a:solidFill>
                  <a:srgbClr val="535353"/>
                </a:solidFill>
                <a:latin typeface="Microsoft Sans Serif"/>
                <a:cs typeface="Microsoft Sans Serif"/>
              </a:rPr>
              <a:t>68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70" name="object 70"/>
          <p:cNvSpPr txBox="1"/>
          <p:nvPr/>
        </p:nvSpPr>
        <p:spPr>
          <a:xfrm>
            <a:off x="9651569" y="5507735"/>
            <a:ext cx="187960" cy="193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spc="25" dirty="0">
                <a:solidFill>
                  <a:srgbClr val="535353"/>
                </a:solidFill>
                <a:latin typeface="Microsoft Sans Serif"/>
                <a:cs typeface="Microsoft Sans Serif"/>
              </a:rPr>
              <a:t>63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71" name="object 71"/>
          <p:cNvSpPr txBox="1"/>
          <p:nvPr/>
        </p:nvSpPr>
        <p:spPr>
          <a:xfrm>
            <a:off x="8400098" y="2124455"/>
            <a:ext cx="1071245" cy="325945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83845">
              <a:lnSpc>
                <a:spcPct val="100000"/>
              </a:lnSpc>
              <a:spcBef>
                <a:spcPts val="100"/>
              </a:spcBef>
            </a:pPr>
            <a:r>
              <a:rPr sz="1100" spc="10" dirty="0">
                <a:solidFill>
                  <a:srgbClr val="535353"/>
                </a:solidFill>
                <a:latin typeface="Microsoft Sans Serif"/>
                <a:cs typeface="Microsoft Sans Serif"/>
              </a:rPr>
              <a:t>Engineers</a:t>
            </a:r>
            <a:endParaRPr sz="1100">
              <a:latin typeface="Microsoft Sans Serif"/>
              <a:cs typeface="Microsoft Sans Serif"/>
            </a:endParaRPr>
          </a:p>
          <a:p>
            <a:pPr marL="270510" marR="5080" indent="-138430">
              <a:lnSpc>
                <a:spcPct val="182700"/>
              </a:lnSpc>
              <a:spcBef>
                <a:spcPts val="10"/>
              </a:spcBef>
            </a:pPr>
            <a:r>
              <a:rPr sz="1100" spc="10" dirty="0">
                <a:solidFill>
                  <a:srgbClr val="535353"/>
                </a:solidFill>
                <a:latin typeface="Microsoft Sans Serif"/>
                <a:cs typeface="Microsoft Sans Serif"/>
              </a:rPr>
              <a:t>Accountants </a:t>
            </a:r>
            <a:r>
              <a:rPr sz="1100" spc="15" dirty="0">
                <a:solidFill>
                  <a:srgbClr val="535353"/>
                </a:solidFill>
                <a:latin typeface="Microsoft Sans Serif"/>
                <a:cs typeface="Microsoft Sans Serif"/>
              </a:rPr>
              <a:t> </a:t>
            </a:r>
            <a:r>
              <a:rPr sz="1100" spc="35" dirty="0">
                <a:solidFill>
                  <a:srgbClr val="535353"/>
                </a:solidFill>
                <a:latin typeface="Microsoft Sans Serif"/>
                <a:cs typeface="Microsoft Sans Serif"/>
              </a:rPr>
              <a:t>C</a:t>
            </a:r>
            <a:r>
              <a:rPr sz="1100" spc="50" dirty="0">
                <a:solidFill>
                  <a:srgbClr val="535353"/>
                </a:solidFill>
                <a:latin typeface="Microsoft Sans Serif"/>
                <a:cs typeface="Microsoft Sans Serif"/>
              </a:rPr>
              <a:t>o</a:t>
            </a:r>
            <a:r>
              <a:rPr sz="1100" spc="-20" dirty="0">
                <a:solidFill>
                  <a:srgbClr val="535353"/>
                </a:solidFill>
                <a:latin typeface="Microsoft Sans Serif"/>
                <a:cs typeface="Microsoft Sans Serif"/>
              </a:rPr>
              <a:t>m</a:t>
            </a:r>
            <a:r>
              <a:rPr sz="1100" spc="85" dirty="0">
                <a:solidFill>
                  <a:srgbClr val="535353"/>
                </a:solidFill>
                <a:latin typeface="Microsoft Sans Serif"/>
                <a:cs typeface="Microsoft Sans Serif"/>
              </a:rPr>
              <a:t>pu</a:t>
            </a:r>
            <a:r>
              <a:rPr sz="1100" spc="-10" dirty="0">
                <a:solidFill>
                  <a:srgbClr val="535353"/>
                </a:solidFill>
                <a:latin typeface="Microsoft Sans Serif"/>
                <a:cs typeface="Microsoft Sans Serif"/>
              </a:rPr>
              <a:t>t</a:t>
            </a:r>
            <a:r>
              <a:rPr sz="1100" spc="85" dirty="0">
                <a:solidFill>
                  <a:srgbClr val="535353"/>
                </a:solidFill>
                <a:latin typeface="Microsoft Sans Serif"/>
                <a:cs typeface="Microsoft Sans Serif"/>
              </a:rPr>
              <a:t>e</a:t>
            </a:r>
            <a:r>
              <a:rPr sz="1100" spc="-75" dirty="0">
                <a:solidFill>
                  <a:srgbClr val="535353"/>
                </a:solidFill>
                <a:latin typeface="Microsoft Sans Serif"/>
                <a:cs typeface="Microsoft Sans Serif"/>
              </a:rPr>
              <a:t>r</a:t>
            </a:r>
            <a:r>
              <a:rPr sz="1100" spc="305" dirty="0">
                <a:solidFill>
                  <a:srgbClr val="535353"/>
                </a:solidFill>
                <a:latin typeface="Microsoft Sans Serif"/>
                <a:cs typeface="Microsoft Sans Serif"/>
              </a:rPr>
              <a:t>…  </a:t>
            </a:r>
            <a:r>
              <a:rPr sz="1100" spc="-5" dirty="0">
                <a:solidFill>
                  <a:srgbClr val="535353"/>
                </a:solidFill>
                <a:latin typeface="Microsoft Sans Serif"/>
                <a:cs typeface="Microsoft Sans Serif"/>
              </a:rPr>
              <a:t>Teachers</a:t>
            </a:r>
            <a:endParaRPr sz="1100">
              <a:latin typeface="Microsoft Sans Serif"/>
              <a:cs typeface="Microsoft Sans Serif"/>
            </a:endParaRPr>
          </a:p>
          <a:p>
            <a:pPr marL="12700">
              <a:lnSpc>
                <a:spcPct val="100000"/>
              </a:lnSpc>
              <a:spcBef>
                <a:spcPts val="1105"/>
              </a:spcBef>
            </a:pPr>
            <a:r>
              <a:rPr sz="1100" spc="10" dirty="0">
                <a:solidFill>
                  <a:srgbClr val="535353"/>
                </a:solidFill>
                <a:latin typeface="Microsoft Sans Serif"/>
                <a:cs typeface="Microsoft Sans Serif"/>
              </a:rPr>
              <a:t>Entreprenuers</a:t>
            </a:r>
            <a:endParaRPr sz="1100">
              <a:latin typeface="Microsoft Sans Serif"/>
              <a:cs typeface="Microsoft Sans Serif"/>
            </a:endParaRPr>
          </a:p>
          <a:p>
            <a:pPr marL="351790" indent="-62865">
              <a:lnSpc>
                <a:spcPct val="100000"/>
              </a:lnSpc>
              <a:spcBef>
                <a:spcPts val="1080"/>
              </a:spcBef>
            </a:pPr>
            <a:r>
              <a:rPr sz="1100" spc="10" dirty="0">
                <a:solidFill>
                  <a:srgbClr val="535353"/>
                </a:solidFill>
                <a:latin typeface="Microsoft Sans Serif"/>
                <a:cs typeface="Microsoft Sans Serif"/>
              </a:rPr>
              <a:t>Architects</a:t>
            </a:r>
            <a:endParaRPr sz="1100">
              <a:latin typeface="Microsoft Sans Serif"/>
              <a:cs typeface="Microsoft Sans Serif"/>
            </a:endParaRPr>
          </a:p>
          <a:p>
            <a:pPr marL="405130" marR="137795" indent="-53340" algn="just">
              <a:lnSpc>
                <a:spcPct val="182700"/>
              </a:lnSpc>
              <a:spcBef>
                <a:spcPts val="10"/>
              </a:spcBef>
            </a:pPr>
            <a:r>
              <a:rPr sz="1100" spc="40" dirty="0">
                <a:solidFill>
                  <a:srgbClr val="535353"/>
                </a:solidFill>
                <a:latin typeface="Microsoft Sans Serif"/>
                <a:cs typeface="Microsoft Sans Serif"/>
              </a:rPr>
              <a:t>H</a:t>
            </a:r>
            <a:r>
              <a:rPr sz="1100" spc="45" dirty="0">
                <a:solidFill>
                  <a:srgbClr val="535353"/>
                </a:solidFill>
                <a:latin typeface="Microsoft Sans Serif"/>
                <a:cs typeface="Microsoft Sans Serif"/>
              </a:rPr>
              <a:t>o</a:t>
            </a:r>
            <a:r>
              <a:rPr sz="1100" spc="-10" dirty="0">
                <a:solidFill>
                  <a:srgbClr val="535353"/>
                </a:solidFill>
                <a:latin typeface="Microsoft Sans Serif"/>
                <a:cs typeface="Microsoft Sans Serif"/>
              </a:rPr>
              <a:t>t</a:t>
            </a:r>
            <a:r>
              <a:rPr sz="1100" spc="-15" dirty="0">
                <a:solidFill>
                  <a:srgbClr val="535353"/>
                </a:solidFill>
                <a:latin typeface="Microsoft Sans Serif"/>
                <a:cs typeface="Microsoft Sans Serif"/>
              </a:rPr>
              <a:t>e</a:t>
            </a:r>
            <a:r>
              <a:rPr sz="1100" spc="45" dirty="0">
                <a:solidFill>
                  <a:srgbClr val="535353"/>
                </a:solidFill>
                <a:latin typeface="Microsoft Sans Serif"/>
                <a:cs typeface="Microsoft Sans Serif"/>
              </a:rPr>
              <a:t>l</a:t>
            </a:r>
            <a:r>
              <a:rPr sz="1100" spc="40" dirty="0">
                <a:solidFill>
                  <a:srgbClr val="535353"/>
                </a:solidFill>
                <a:latin typeface="Microsoft Sans Serif"/>
                <a:cs typeface="Microsoft Sans Serif"/>
              </a:rPr>
              <a:t>i</a:t>
            </a:r>
            <a:r>
              <a:rPr sz="1100" spc="-15" dirty="0">
                <a:solidFill>
                  <a:srgbClr val="535353"/>
                </a:solidFill>
                <a:latin typeface="Microsoft Sans Serif"/>
                <a:cs typeface="Microsoft Sans Serif"/>
              </a:rPr>
              <a:t>e</a:t>
            </a:r>
            <a:r>
              <a:rPr sz="1100" spc="25" dirty="0">
                <a:solidFill>
                  <a:srgbClr val="535353"/>
                </a:solidFill>
                <a:latin typeface="Microsoft Sans Serif"/>
                <a:cs typeface="Microsoft Sans Serif"/>
              </a:rPr>
              <a:t>r</a:t>
            </a:r>
            <a:r>
              <a:rPr sz="1100" spc="-45" dirty="0">
                <a:solidFill>
                  <a:srgbClr val="535353"/>
                </a:solidFill>
                <a:latin typeface="Microsoft Sans Serif"/>
                <a:cs typeface="Microsoft Sans Serif"/>
              </a:rPr>
              <a:t>s  </a:t>
            </a:r>
            <a:r>
              <a:rPr sz="1100" spc="-5" dirty="0">
                <a:solidFill>
                  <a:srgbClr val="535353"/>
                </a:solidFill>
                <a:latin typeface="Microsoft Sans Serif"/>
                <a:cs typeface="Microsoft Sans Serif"/>
              </a:rPr>
              <a:t>Nurses </a:t>
            </a:r>
            <a:r>
              <a:rPr sz="1100" dirty="0">
                <a:solidFill>
                  <a:srgbClr val="535353"/>
                </a:solidFill>
                <a:latin typeface="Microsoft Sans Serif"/>
                <a:cs typeface="Microsoft Sans Serif"/>
              </a:rPr>
              <a:t> </a:t>
            </a:r>
            <a:r>
              <a:rPr sz="1100" spc="-65" dirty="0">
                <a:solidFill>
                  <a:srgbClr val="535353"/>
                </a:solidFill>
                <a:latin typeface="Microsoft Sans Serif"/>
                <a:cs typeface="Microsoft Sans Serif"/>
              </a:rPr>
              <a:t>F</a:t>
            </a:r>
            <a:r>
              <a:rPr sz="1100" spc="-30" dirty="0">
                <a:solidFill>
                  <a:srgbClr val="535353"/>
                </a:solidFill>
                <a:latin typeface="Microsoft Sans Serif"/>
                <a:cs typeface="Microsoft Sans Serif"/>
              </a:rPr>
              <a:t>a</a:t>
            </a:r>
            <a:r>
              <a:rPr sz="1100" spc="25" dirty="0">
                <a:solidFill>
                  <a:srgbClr val="535353"/>
                </a:solidFill>
                <a:latin typeface="Microsoft Sans Serif"/>
                <a:cs typeface="Microsoft Sans Serif"/>
              </a:rPr>
              <a:t>r</a:t>
            </a:r>
            <a:r>
              <a:rPr sz="1100" spc="80" dirty="0">
                <a:solidFill>
                  <a:srgbClr val="535353"/>
                </a:solidFill>
                <a:latin typeface="Microsoft Sans Serif"/>
                <a:cs typeface="Microsoft Sans Serif"/>
              </a:rPr>
              <a:t>m</a:t>
            </a:r>
            <a:r>
              <a:rPr sz="1100" spc="-15" dirty="0">
                <a:solidFill>
                  <a:srgbClr val="535353"/>
                </a:solidFill>
                <a:latin typeface="Microsoft Sans Serif"/>
                <a:cs typeface="Microsoft Sans Serif"/>
              </a:rPr>
              <a:t>e</a:t>
            </a:r>
            <a:r>
              <a:rPr sz="1100" spc="25" dirty="0">
                <a:solidFill>
                  <a:srgbClr val="535353"/>
                </a:solidFill>
                <a:latin typeface="Microsoft Sans Serif"/>
                <a:cs typeface="Microsoft Sans Serif"/>
              </a:rPr>
              <a:t>r</a:t>
            </a:r>
            <a:r>
              <a:rPr sz="1100" spc="-65" dirty="0">
                <a:solidFill>
                  <a:srgbClr val="535353"/>
                </a:solidFill>
                <a:latin typeface="Microsoft Sans Serif"/>
                <a:cs typeface="Microsoft Sans Serif"/>
              </a:rPr>
              <a:t>s</a:t>
            </a:r>
            <a:endParaRPr sz="1100">
              <a:latin typeface="Microsoft Sans Serif"/>
              <a:cs typeface="Microsoft Sans Serif"/>
            </a:endParaRPr>
          </a:p>
          <a:p>
            <a:pPr marL="204470" algn="just">
              <a:lnSpc>
                <a:spcPct val="100000"/>
              </a:lnSpc>
              <a:spcBef>
                <a:spcPts val="1105"/>
              </a:spcBef>
            </a:pPr>
            <a:r>
              <a:rPr sz="1100" dirty="0">
                <a:solidFill>
                  <a:srgbClr val="535353"/>
                </a:solidFill>
                <a:latin typeface="Microsoft Sans Serif"/>
                <a:cs typeface="Microsoft Sans Serif"/>
              </a:rPr>
              <a:t>Electricians</a:t>
            </a:r>
            <a:endParaRPr sz="1100">
              <a:latin typeface="Microsoft Sans Serif"/>
              <a:cs typeface="Microsoft Sans Serif"/>
            </a:endParaRPr>
          </a:p>
          <a:p>
            <a:pPr marL="472440">
              <a:lnSpc>
                <a:spcPct val="100000"/>
              </a:lnSpc>
              <a:spcBef>
                <a:spcPts val="1080"/>
              </a:spcBef>
            </a:pPr>
            <a:r>
              <a:rPr sz="1100" spc="10" dirty="0">
                <a:solidFill>
                  <a:srgbClr val="535353"/>
                </a:solidFill>
                <a:latin typeface="Microsoft Sans Serif"/>
                <a:cs typeface="Microsoft Sans Serif"/>
              </a:rPr>
              <a:t>Drivers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72" name="object 72"/>
          <p:cNvSpPr txBox="1"/>
          <p:nvPr/>
        </p:nvSpPr>
        <p:spPr>
          <a:xfrm>
            <a:off x="8323327" y="5498591"/>
            <a:ext cx="1155700" cy="193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spc="30" dirty="0">
                <a:solidFill>
                  <a:srgbClr val="535353"/>
                </a:solidFill>
                <a:latin typeface="Microsoft Sans Serif"/>
                <a:cs typeface="Microsoft Sans Serif"/>
              </a:rPr>
              <a:t>Financial/Invest…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73" name="object 73"/>
          <p:cNvSpPr txBox="1"/>
          <p:nvPr/>
        </p:nvSpPr>
        <p:spPr>
          <a:xfrm>
            <a:off x="8172451" y="5815584"/>
            <a:ext cx="1659889" cy="8058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R="5080" algn="r">
              <a:lnSpc>
                <a:spcPct val="100000"/>
              </a:lnSpc>
              <a:spcBef>
                <a:spcPts val="100"/>
              </a:spcBef>
              <a:tabLst>
                <a:tab pos="1208405" algn="l"/>
              </a:tabLst>
            </a:pPr>
            <a:r>
              <a:rPr sz="1650" baseline="5050" dirty="0">
                <a:solidFill>
                  <a:srgbClr val="535353"/>
                </a:solidFill>
                <a:latin typeface="Microsoft Sans Serif"/>
                <a:cs typeface="Microsoft Sans Serif"/>
              </a:rPr>
              <a:t>Travel</a:t>
            </a:r>
            <a:r>
              <a:rPr sz="1650" spc="-104" baseline="5050" dirty="0">
                <a:solidFill>
                  <a:srgbClr val="535353"/>
                </a:solidFill>
                <a:latin typeface="Microsoft Sans Serif"/>
                <a:cs typeface="Microsoft Sans Serif"/>
              </a:rPr>
              <a:t> </a:t>
            </a:r>
            <a:r>
              <a:rPr sz="1650" spc="37" baseline="5050" dirty="0">
                <a:solidFill>
                  <a:srgbClr val="535353"/>
                </a:solidFill>
                <a:latin typeface="Microsoft Sans Serif"/>
                <a:cs typeface="Microsoft Sans Serif"/>
              </a:rPr>
              <a:t>Agents	</a:t>
            </a:r>
            <a:r>
              <a:rPr sz="1100" spc="25" dirty="0">
                <a:solidFill>
                  <a:srgbClr val="535353"/>
                </a:solidFill>
                <a:latin typeface="Microsoft Sans Serif"/>
                <a:cs typeface="Microsoft Sans Serif"/>
              </a:rPr>
              <a:t>58</a:t>
            </a:r>
            <a:endParaRPr sz="1100">
              <a:latin typeface="Microsoft Sans Serif"/>
              <a:cs typeface="Microsoft Sans Serif"/>
            </a:endParaRPr>
          </a:p>
          <a:p>
            <a:pPr marR="19685" algn="r">
              <a:lnSpc>
                <a:spcPct val="100000"/>
              </a:lnSpc>
              <a:spcBef>
                <a:spcPts val="1080"/>
              </a:spcBef>
              <a:tabLst>
                <a:tab pos="626110" algn="l"/>
              </a:tabLst>
            </a:pPr>
            <a:r>
              <a:rPr sz="1650" spc="179" baseline="2525" dirty="0">
                <a:solidFill>
                  <a:srgbClr val="535353"/>
                </a:solidFill>
                <a:latin typeface="Microsoft Sans Serif"/>
                <a:cs typeface="Microsoft Sans Serif"/>
              </a:rPr>
              <a:t>Auto…	</a:t>
            </a:r>
            <a:r>
              <a:rPr sz="1100" spc="25" dirty="0">
                <a:solidFill>
                  <a:srgbClr val="535353"/>
                </a:solidFill>
                <a:latin typeface="Microsoft Sans Serif"/>
                <a:cs typeface="Microsoft Sans Serif"/>
              </a:rPr>
              <a:t>47</a:t>
            </a:r>
            <a:endParaRPr sz="1100">
              <a:latin typeface="Microsoft Sans Serif"/>
              <a:cs typeface="Microsoft Sans Serif"/>
            </a:endParaRPr>
          </a:p>
          <a:p>
            <a:pPr marR="34925" algn="r">
              <a:lnSpc>
                <a:spcPct val="100000"/>
              </a:lnSpc>
              <a:spcBef>
                <a:spcPts val="1105"/>
              </a:spcBef>
              <a:tabLst>
                <a:tab pos="1442085" algn="l"/>
              </a:tabLst>
            </a:pPr>
            <a:r>
              <a:rPr sz="1650" spc="15" baseline="2525" dirty="0">
                <a:solidFill>
                  <a:srgbClr val="535353"/>
                </a:solidFill>
                <a:latin typeface="Microsoft Sans Serif"/>
                <a:cs typeface="Microsoft Sans Serif"/>
              </a:rPr>
              <a:t>I</a:t>
            </a:r>
            <a:r>
              <a:rPr sz="1650" spc="-52" baseline="2525" dirty="0">
                <a:solidFill>
                  <a:srgbClr val="535353"/>
                </a:solidFill>
                <a:latin typeface="Microsoft Sans Serif"/>
                <a:cs typeface="Microsoft Sans Serif"/>
              </a:rPr>
              <a:t>n</a:t>
            </a:r>
            <a:r>
              <a:rPr sz="1650" spc="-82" baseline="2525" dirty="0">
                <a:solidFill>
                  <a:srgbClr val="535353"/>
                </a:solidFill>
                <a:latin typeface="Microsoft Sans Serif"/>
                <a:cs typeface="Microsoft Sans Serif"/>
              </a:rPr>
              <a:t>s</a:t>
            </a:r>
            <a:r>
              <a:rPr sz="1650" spc="127" baseline="2525" dirty="0">
                <a:solidFill>
                  <a:srgbClr val="535353"/>
                </a:solidFill>
                <a:latin typeface="Microsoft Sans Serif"/>
                <a:cs typeface="Microsoft Sans Serif"/>
              </a:rPr>
              <a:t>u</a:t>
            </a:r>
            <a:r>
              <a:rPr sz="1650" spc="-112" baseline="2525" dirty="0">
                <a:solidFill>
                  <a:srgbClr val="535353"/>
                </a:solidFill>
                <a:latin typeface="Microsoft Sans Serif"/>
                <a:cs typeface="Microsoft Sans Serif"/>
              </a:rPr>
              <a:t>r</a:t>
            </a:r>
            <a:r>
              <a:rPr sz="1650" spc="-22" baseline="2525" dirty="0">
                <a:solidFill>
                  <a:srgbClr val="535353"/>
                </a:solidFill>
                <a:latin typeface="Microsoft Sans Serif"/>
                <a:cs typeface="Microsoft Sans Serif"/>
              </a:rPr>
              <a:t>a</a:t>
            </a:r>
            <a:r>
              <a:rPr sz="1650" spc="127" baseline="2525" dirty="0">
                <a:solidFill>
                  <a:srgbClr val="535353"/>
                </a:solidFill>
                <a:latin typeface="Microsoft Sans Serif"/>
                <a:cs typeface="Microsoft Sans Serif"/>
              </a:rPr>
              <a:t>n</a:t>
            </a:r>
            <a:r>
              <a:rPr sz="1650" spc="-75" baseline="2525" dirty="0">
                <a:solidFill>
                  <a:srgbClr val="535353"/>
                </a:solidFill>
                <a:latin typeface="Microsoft Sans Serif"/>
                <a:cs typeface="Microsoft Sans Serif"/>
              </a:rPr>
              <a:t>c</a:t>
            </a:r>
            <a:r>
              <a:rPr sz="1650" spc="22" baseline="2525" dirty="0">
                <a:solidFill>
                  <a:srgbClr val="535353"/>
                </a:solidFill>
                <a:latin typeface="Microsoft Sans Serif"/>
                <a:cs typeface="Microsoft Sans Serif"/>
              </a:rPr>
              <a:t>e</a:t>
            </a:r>
            <a:r>
              <a:rPr sz="1650" spc="-37" baseline="2525" dirty="0">
                <a:solidFill>
                  <a:srgbClr val="535353"/>
                </a:solidFill>
                <a:latin typeface="Microsoft Sans Serif"/>
                <a:cs typeface="Microsoft Sans Serif"/>
              </a:rPr>
              <a:t> </a:t>
            </a:r>
            <a:r>
              <a:rPr sz="1650" spc="-52" baseline="2525" dirty="0">
                <a:solidFill>
                  <a:srgbClr val="535353"/>
                </a:solidFill>
                <a:latin typeface="Microsoft Sans Serif"/>
                <a:cs typeface="Microsoft Sans Serif"/>
              </a:rPr>
              <a:t>B</a:t>
            </a:r>
            <a:r>
              <a:rPr sz="1650" spc="37" baseline="2525" dirty="0">
                <a:solidFill>
                  <a:srgbClr val="535353"/>
                </a:solidFill>
                <a:latin typeface="Microsoft Sans Serif"/>
                <a:cs typeface="Microsoft Sans Serif"/>
              </a:rPr>
              <a:t>r</a:t>
            </a:r>
            <a:r>
              <a:rPr sz="1650" spc="127" baseline="2525" dirty="0">
                <a:solidFill>
                  <a:srgbClr val="535353"/>
                </a:solidFill>
                <a:latin typeface="Microsoft Sans Serif"/>
                <a:cs typeface="Microsoft Sans Serif"/>
              </a:rPr>
              <a:t>o</a:t>
            </a:r>
            <a:r>
              <a:rPr sz="1650" spc="67" baseline="2525" dirty="0">
                <a:solidFill>
                  <a:srgbClr val="535353"/>
                </a:solidFill>
                <a:latin typeface="Microsoft Sans Serif"/>
                <a:cs typeface="Microsoft Sans Serif"/>
              </a:rPr>
              <a:t>k</a:t>
            </a:r>
            <a:r>
              <a:rPr sz="1650" spc="-22" baseline="2525" dirty="0">
                <a:solidFill>
                  <a:srgbClr val="535353"/>
                </a:solidFill>
                <a:latin typeface="Microsoft Sans Serif"/>
                <a:cs typeface="Microsoft Sans Serif"/>
              </a:rPr>
              <a:t>e</a:t>
            </a:r>
            <a:r>
              <a:rPr sz="1650" spc="37" baseline="2525" dirty="0">
                <a:solidFill>
                  <a:srgbClr val="535353"/>
                </a:solidFill>
                <a:latin typeface="Microsoft Sans Serif"/>
                <a:cs typeface="Microsoft Sans Serif"/>
              </a:rPr>
              <a:t>r</a:t>
            </a:r>
            <a:r>
              <a:rPr sz="1650" spc="-97" baseline="2525" dirty="0">
                <a:solidFill>
                  <a:srgbClr val="535353"/>
                </a:solidFill>
                <a:latin typeface="Microsoft Sans Serif"/>
                <a:cs typeface="Microsoft Sans Serif"/>
              </a:rPr>
              <a:t>s</a:t>
            </a:r>
            <a:r>
              <a:rPr sz="1650" baseline="2525" dirty="0">
                <a:solidFill>
                  <a:srgbClr val="535353"/>
                </a:solidFill>
                <a:latin typeface="Microsoft Sans Serif"/>
                <a:cs typeface="Microsoft Sans Serif"/>
              </a:rPr>
              <a:t>	</a:t>
            </a:r>
            <a:r>
              <a:rPr sz="1100" spc="25" dirty="0">
                <a:solidFill>
                  <a:srgbClr val="535353"/>
                </a:solidFill>
                <a:latin typeface="Microsoft Sans Serif"/>
                <a:cs typeface="Microsoft Sans Serif"/>
              </a:rPr>
              <a:t>36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74" name="object 74"/>
          <p:cNvSpPr txBox="1"/>
          <p:nvPr/>
        </p:nvSpPr>
        <p:spPr>
          <a:xfrm>
            <a:off x="9485280" y="1711959"/>
            <a:ext cx="241300" cy="2235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spc="40" dirty="0">
                <a:solidFill>
                  <a:srgbClr val="535353"/>
                </a:solidFill>
                <a:latin typeface="Trebuchet MS"/>
                <a:cs typeface="Trebuchet MS"/>
              </a:rPr>
              <a:t>TH</a:t>
            </a:r>
            <a:endParaRPr sz="1300">
              <a:latin typeface="Trebuchet MS"/>
              <a:cs typeface="Trebuchet MS"/>
            </a:endParaRPr>
          </a:p>
        </p:txBody>
      </p:sp>
      <p:sp>
        <p:nvSpPr>
          <p:cNvPr id="75" name="object 75"/>
          <p:cNvSpPr txBox="1">
            <a:spLocks noGrp="1"/>
          </p:cNvSpPr>
          <p:nvPr>
            <p:ph type="title"/>
          </p:nvPr>
        </p:nvSpPr>
        <p:spPr>
          <a:xfrm>
            <a:off x="325118" y="582675"/>
            <a:ext cx="5536565" cy="6350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085215" algn="l"/>
              </a:tabLst>
            </a:pPr>
            <a:r>
              <a:rPr spc="-5" dirty="0"/>
              <a:t>TOP	</a:t>
            </a:r>
            <a:r>
              <a:rPr dirty="0"/>
              <a:t>15</a:t>
            </a:r>
            <a:r>
              <a:rPr spc="-60" dirty="0"/>
              <a:t> </a:t>
            </a:r>
            <a:r>
              <a:rPr spc="-5" dirty="0"/>
              <a:t>PROFESSIONALS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25118" y="582675"/>
            <a:ext cx="5536565" cy="6350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085215" algn="l"/>
              </a:tabLst>
            </a:pPr>
            <a:r>
              <a:rPr spc="-5" dirty="0"/>
              <a:t>TOP	</a:t>
            </a:r>
            <a:r>
              <a:rPr dirty="0"/>
              <a:t>15</a:t>
            </a:r>
            <a:r>
              <a:rPr spc="-60" dirty="0"/>
              <a:t> </a:t>
            </a:r>
            <a:r>
              <a:rPr spc="-5" dirty="0"/>
              <a:t>PROFESSIONALS</a:t>
            </a:r>
          </a:p>
        </p:txBody>
      </p:sp>
      <p:grpSp>
        <p:nvGrpSpPr>
          <p:cNvPr id="3" name="object 3"/>
          <p:cNvGrpSpPr/>
          <p:nvPr/>
        </p:nvGrpSpPr>
        <p:grpSpPr>
          <a:xfrm>
            <a:off x="1699696" y="1985391"/>
            <a:ext cx="903605" cy="4573905"/>
            <a:chOff x="1699696" y="1985391"/>
            <a:chExt cx="903605" cy="4573905"/>
          </a:xfrm>
        </p:grpSpPr>
        <p:sp>
          <p:nvSpPr>
            <p:cNvPr id="4" name="object 4"/>
            <p:cNvSpPr/>
            <p:nvPr/>
          </p:nvSpPr>
          <p:spPr>
            <a:xfrm>
              <a:off x="1704454" y="2084831"/>
              <a:ext cx="899160" cy="4377055"/>
            </a:xfrm>
            <a:custGeom>
              <a:avLst/>
              <a:gdLst/>
              <a:ahLst/>
              <a:cxnLst/>
              <a:rect l="l" t="t" r="r" b="b"/>
              <a:pathLst>
                <a:path w="899160" h="4377055">
                  <a:moveTo>
                    <a:pt x="96913" y="4267200"/>
                  </a:moveTo>
                  <a:lnTo>
                    <a:pt x="0" y="4267200"/>
                  </a:lnTo>
                  <a:lnTo>
                    <a:pt x="0" y="4376928"/>
                  </a:lnTo>
                  <a:lnTo>
                    <a:pt x="96913" y="4376928"/>
                  </a:lnTo>
                  <a:lnTo>
                    <a:pt x="96913" y="4267200"/>
                  </a:lnTo>
                  <a:close/>
                </a:path>
                <a:path w="899160" h="4377055">
                  <a:moveTo>
                    <a:pt x="118249" y="3962400"/>
                  </a:moveTo>
                  <a:lnTo>
                    <a:pt x="0" y="3962400"/>
                  </a:lnTo>
                  <a:lnTo>
                    <a:pt x="0" y="4072128"/>
                  </a:lnTo>
                  <a:lnTo>
                    <a:pt x="118249" y="4072128"/>
                  </a:lnTo>
                  <a:lnTo>
                    <a:pt x="118249" y="3962400"/>
                  </a:lnTo>
                  <a:close/>
                </a:path>
                <a:path w="899160" h="4377055">
                  <a:moveTo>
                    <a:pt x="151777" y="3657600"/>
                  </a:moveTo>
                  <a:lnTo>
                    <a:pt x="0" y="3657600"/>
                  </a:lnTo>
                  <a:lnTo>
                    <a:pt x="0" y="3767328"/>
                  </a:lnTo>
                  <a:lnTo>
                    <a:pt x="151777" y="3767328"/>
                  </a:lnTo>
                  <a:lnTo>
                    <a:pt x="151777" y="3657600"/>
                  </a:lnTo>
                  <a:close/>
                </a:path>
                <a:path w="899160" h="4377055">
                  <a:moveTo>
                    <a:pt x="160921" y="3352800"/>
                  </a:moveTo>
                  <a:lnTo>
                    <a:pt x="0" y="3352800"/>
                  </a:lnTo>
                  <a:lnTo>
                    <a:pt x="0" y="3459480"/>
                  </a:lnTo>
                  <a:lnTo>
                    <a:pt x="160921" y="3459480"/>
                  </a:lnTo>
                  <a:lnTo>
                    <a:pt x="160921" y="3352800"/>
                  </a:lnTo>
                  <a:close/>
                </a:path>
                <a:path w="899160" h="4377055">
                  <a:moveTo>
                    <a:pt x="203593" y="3048000"/>
                  </a:moveTo>
                  <a:lnTo>
                    <a:pt x="0" y="3048000"/>
                  </a:lnTo>
                  <a:lnTo>
                    <a:pt x="0" y="3154680"/>
                  </a:lnTo>
                  <a:lnTo>
                    <a:pt x="203593" y="3154680"/>
                  </a:lnTo>
                  <a:lnTo>
                    <a:pt x="203593" y="3048000"/>
                  </a:lnTo>
                  <a:close/>
                </a:path>
                <a:path w="899160" h="4377055">
                  <a:moveTo>
                    <a:pt x="215785" y="2743200"/>
                  </a:moveTo>
                  <a:lnTo>
                    <a:pt x="0" y="2743200"/>
                  </a:lnTo>
                  <a:lnTo>
                    <a:pt x="0" y="2849880"/>
                  </a:lnTo>
                  <a:lnTo>
                    <a:pt x="215785" y="2849880"/>
                  </a:lnTo>
                  <a:lnTo>
                    <a:pt x="215785" y="2743200"/>
                  </a:lnTo>
                  <a:close/>
                </a:path>
                <a:path w="899160" h="4377055">
                  <a:moveTo>
                    <a:pt x="243217" y="2438400"/>
                  </a:moveTo>
                  <a:lnTo>
                    <a:pt x="0" y="2438400"/>
                  </a:lnTo>
                  <a:lnTo>
                    <a:pt x="0" y="2545080"/>
                  </a:lnTo>
                  <a:lnTo>
                    <a:pt x="243217" y="2545080"/>
                  </a:lnTo>
                  <a:lnTo>
                    <a:pt x="243217" y="2438400"/>
                  </a:lnTo>
                  <a:close/>
                </a:path>
                <a:path w="899160" h="4377055">
                  <a:moveTo>
                    <a:pt x="270649" y="2133600"/>
                  </a:moveTo>
                  <a:lnTo>
                    <a:pt x="0" y="2133600"/>
                  </a:lnTo>
                  <a:lnTo>
                    <a:pt x="0" y="2240280"/>
                  </a:lnTo>
                  <a:lnTo>
                    <a:pt x="270649" y="2240280"/>
                  </a:lnTo>
                  <a:lnTo>
                    <a:pt x="270649" y="2133600"/>
                  </a:lnTo>
                  <a:close/>
                </a:path>
                <a:path w="899160" h="4377055">
                  <a:moveTo>
                    <a:pt x="276745" y="1828800"/>
                  </a:moveTo>
                  <a:lnTo>
                    <a:pt x="0" y="1828800"/>
                  </a:lnTo>
                  <a:lnTo>
                    <a:pt x="0" y="1935480"/>
                  </a:lnTo>
                  <a:lnTo>
                    <a:pt x="276745" y="1935480"/>
                  </a:lnTo>
                  <a:lnTo>
                    <a:pt x="276745" y="1828800"/>
                  </a:lnTo>
                  <a:close/>
                </a:path>
                <a:path w="899160" h="4377055">
                  <a:moveTo>
                    <a:pt x="301129" y="1524000"/>
                  </a:moveTo>
                  <a:lnTo>
                    <a:pt x="0" y="1524000"/>
                  </a:lnTo>
                  <a:lnTo>
                    <a:pt x="0" y="1630680"/>
                  </a:lnTo>
                  <a:lnTo>
                    <a:pt x="301129" y="1630680"/>
                  </a:lnTo>
                  <a:lnTo>
                    <a:pt x="301129" y="1524000"/>
                  </a:lnTo>
                  <a:close/>
                </a:path>
                <a:path w="899160" h="4377055">
                  <a:moveTo>
                    <a:pt x="310273" y="1219200"/>
                  </a:moveTo>
                  <a:lnTo>
                    <a:pt x="0" y="1219200"/>
                  </a:lnTo>
                  <a:lnTo>
                    <a:pt x="0" y="1325880"/>
                  </a:lnTo>
                  <a:lnTo>
                    <a:pt x="310273" y="1325880"/>
                  </a:lnTo>
                  <a:lnTo>
                    <a:pt x="310273" y="1219200"/>
                  </a:lnTo>
                  <a:close/>
                </a:path>
                <a:path w="899160" h="4377055">
                  <a:moveTo>
                    <a:pt x="621169" y="914400"/>
                  </a:moveTo>
                  <a:lnTo>
                    <a:pt x="0" y="914400"/>
                  </a:lnTo>
                  <a:lnTo>
                    <a:pt x="0" y="1021080"/>
                  </a:lnTo>
                  <a:lnTo>
                    <a:pt x="621169" y="1021080"/>
                  </a:lnTo>
                  <a:lnTo>
                    <a:pt x="621169" y="914400"/>
                  </a:lnTo>
                  <a:close/>
                </a:path>
                <a:path w="899160" h="4377055">
                  <a:moveTo>
                    <a:pt x="691273" y="609600"/>
                  </a:moveTo>
                  <a:lnTo>
                    <a:pt x="0" y="609600"/>
                  </a:lnTo>
                  <a:lnTo>
                    <a:pt x="0" y="716280"/>
                  </a:lnTo>
                  <a:lnTo>
                    <a:pt x="691273" y="716280"/>
                  </a:lnTo>
                  <a:lnTo>
                    <a:pt x="691273" y="609600"/>
                  </a:lnTo>
                  <a:close/>
                </a:path>
                <a:path w="899160" h="4377055">
                  <a:moveTo>
                    <a:pt x="794905" y="304800"/>
                  </a:moveTo>
                  <a:lnTo>
                    <a:pt x="0" y="304800"/>
                  </a:lnTo>
                  <a:lnTo>
                    <a:pt x="0" y="411480"/>
                  </a:lnTo>
                  <a:lnTo>
                    <a:pt x="794905" y="411480"/>
                  </a:lnTo>
                  <a:lnTo>
                    <a:pt x="794905" y="304800"/>
                  </a:lnTo>
                  <a:close/>
                </a:path>
                <a:path w="899160" h="4377055">
                  <a:moveTo>
                    <a:pt x="898537" y="0"/>
                  </a:moveTo>
                  <a:lnTo>
                    <a:pt x="0" y="0"/>
                  </a:lnTo>
                  <a:lnTo>
                    <a:pt x="0" y="106680"/>
                  </a:lnTo>
                  <a:lnTo>
                    <a:pt x="898537" y="106680"/>
                  </a:lnTo>
                  <a:lnTo>
                    <a:pt x="898537" y="0"/>
                  </a:lnTo>
                  <a:close/>
                </a:path>
              </a:pathLst>
            </a:custGeom>
            <a:solidFill>
              <a:srgbClr val="ED5AB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1704459" y="1985391"/>
              <a:ext cx="0" cy="4573905"/>
            </a:xfrm>
            <a:custGeom>
              <a:avLst/>
              <a:gdLst/>
              <a:ahLst/>
              <a:cxnLst/>
              <a:rect l="l" t="t" r="r" b="b"/>
              <a:pathLst>
                <a:path h="4573905">
                  <a:moveTo>
                    <a:pt x="0" y="0"/>
                  </a:moveTo>
                  <a:lnTo>
                    <a:pt x="1" y="4573524"/>
                  </a:lnTo>
                </a:path>
              </a:pathLst>
            </a:custGeom>
            <a:ln w="9525">
              <a:solidFill>
                <a:srgbClr val="E2E2E2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 txBox="1"/>
          <p:nvPr/>
        </p:nvSpPr>
        <p:spPr>
          <a:xfrm>
            <a:off x="2597790" y="2029967"/>
            <a:ext cx="371475" cy="4978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14935">
              <a:lnSpc>
                <a:spcPct val="100000"/>
              </a:lnSpc>
              <a:spcBef>
                <a:spcPts val="100"/>
              </a:spcBef>
            </a:pPr>
            <a:r>
              <a:rPr sz="1100" spc="25" dirty="0">
                <a:solidFill>
                  <a:srgbClr val="535353"/>
                </a:solidFill>
                <a:latin typeface="Microsoft Sans Serif"/>
                <a:cs typeface="Microsoft Sans Serif"/>
              </a:rPr>
              <a:t>393</a:t>
            </a:r>
            <a:endParaRPr sz="1100">
              <a:latin typeface="Microsoft Sans Serif"/>
              <a:cs typeface="Microsoft Sans Serif"/>
            </a:endParaRPr>
          </a:p>
          <a:p>
            <a:pPr marL="12700">
              <a:lnSpc>
                <a:spcPct val="100000"/>
              </a:lnSpc>
              <a:spcBef>
                <a:spcPts val="1080"/>
              </a:spcBef>
            </a:pPr>
            <a:r>
              <a:rPr sz="1100" spc="25" dirty="0">
                <a:solidFill>
                  <a:srgbClr val="535353"/>
                </a:solidFill>
                <a:latin typeface="Microsoft Sans Serif"/>
                <a:cs typeface="Microsoft Sans Serif"/>
              </a:rPr>
              <a:t>348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2492716" y="2639567"/>
            <a:ext cx="268605" cy="193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spc="25" dirty="0">
                <a:solidFill>
                  <a:srgbClr val="535353"/>
                </a:solidFill>
                <a:latin typeface="Microsoft Sans Serif"/>
                <a:cs typeface="Microsoft Sans Serif"/>
              </a:rPr>
              <a:t>302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2424190" y="2944367"/>
            <a:ext cx="268605" cy="193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spc="25" dirty="0">
                <a:solidFill>
                  <a:srgbClr val="535353"/>
                </a:solidFill>
                <a:latin typeface="Microsoft Sans Serif"/>
                <a:cs typeface="Microsoft Sans Serif"/>
              </a:rPr>
              <a:t>272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2104398" y="3249167"/>
            <a:ext cx="278130" cy="4978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1590">
              <a:lnSpc>
                <a:spcPct val="100000"/>
              </a:lnSpc>
              <a:spcBef>
                <a:spcPts val="100"/>
              </a:spcBef>
            </a:pPr>
            <a:r>
              <a:rPr sz="1100" spc="25" dirty="0">
                <a:solidFill>
                  <a:srgbClr val="535353"/>
                </a:solidFill>
                <a:latin typeface="Microsoft Sans Serif"/>
                <a:cs typeface="Microsoft Sans Serif"/>
              </a:rPr>
              <a:t>136</a:t>
            </a:r>
            <a:endParaRPr sz="1100">
              <a:latin typeface="Microsoft Sans Serif"/>
              <a:cs typeface="Microsoft Sans Serif"/>
            </a:endParaRPr>
          </a:p>
          <a:p>
            <a:pPr marL="12700">
              <a:lnSpc>
                <a:spcPct val="100000"/>
              </a:lnSpc>
              <a:spcBef>
                <a:spcPts val="1080"/>
              </a:spcBef>
            </a:pPr>
            <a:r>
              <a:rPr sz="1100" spc="25" dirty="0">
                <a:solidFill>
                  <a:srgbClr val="535353"/>
                </a:solidFill>
                <a:latin typeface="Microsoft Sans Serif"/>
                <a:cs typeface="Microsoft Sans Serif"/>
              </a:rPr>
              <a:t>132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2079273" y="3858767"/>
            <a:ext cx="268605" cy="193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spc="25" dirty="0">
                <a:solidFill>
                  <a:srgbClr val="535353"/>
                </a:solidFill>
                <a:latin typeface="Microsoft Sans Serif"/>
                <a:cs typeface="Microsoft Sans Serif"/>
              </a:rPr>
              <a:t>121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2072420" y="4163567"/>
            <a:ext cx="268605" cy="193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spc="25" dirty="0">
                <a:solidFill>
                  <a:srgbClr val="535353"/>
                </a:solidFill>
                <a:latin typeface="Microsoft Sans Serif"/>
                <a:cs typeface="Microsoft Sans Serif"/>
              </a:rPr>
              <a:t>118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2045009" y="4468367"/>
            <a:ext cx="268605" cy="193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spc="25" dirty="0">
                <a:solidFill>
                  <a:srgbClr val="535353"/>
                </a:solidFill>
                <a:latin typeface="Microsoft Sans Serif"/>
                <a:cs typeface="Microsoft Sans Serif"/>
              </a:rPr>
              <a:t>106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1965062" y="5077967"/>
            <a:ext cx="228600" cy="4978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53340">
              <a:lnSpc>
                <a:spcPct val="100000"/>
              </a:lnSpc>
              <a:spcBef>
                <a:spcPts val="100"/>
              </a:spcBef>
            </a:pPr>
            <a:r>
              <a:rPr sz="1100" spc="25" dirty="0">
                <a:solidFill>
                  <a:srgbClr val="535353"/>
                </a:solidFill>
                <a:latin typeface="Microsoft Sans Serif"/>
                <a:cs typeface="Microsoft Sans Serif"/>
              </a:rPr>
              <a:t>89</a:t>
            </a:r>
            <a:endParaRPr sz="1100">
              <a:latin typeface="Microsoft Sans Serif"/>
              <a:cs typeface="Microsoft Sans Serif"/>
            </a:endParaRPr>
          </a:p>
          <a:p>
            <a:pPr marL="12700">
              <a:lnSpc>
                <a:spcPct val="100000"/>
              </a:lnSpc>
              <a:spcBef>
                <a:spcPts val="1080"/>
              </a:spcBef>
            </a:pPr>
            <a:r>
              <a:rPr sz="1100" spc="25" dirty="0">
                <a:solidFill>
                  <a:srgbClr val="535353"/>
                </a:solidFill>
                <a:latin typeface="Microsoft Sans Serif"/>
                <a:cs typeface="Microsoft Sans Serif"/>
              </a:rPr>
              <a:t>71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1953641" y="5687567"/>
            <a:ext cx="187960" cy="193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spc="25" dirty="0">
                <a:solidFill>
                  <a:srgbClr val="535353"/>
                </a:solidFill>
                <a:latin typeface="Microsoft Sans Serif"/>
                <a:cs typeface="Microsoft Sans Serif"/>
              </a:rPr>
              <a:t>66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1921662" y="5992367"/>
            <a:ext cx="187960" cy="193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spc="25" dirty="0">
                <a:solidFill>
                  <a:srgbClr val="535353"/>
                </a:solidFill>
                <a:latin typeface="Microsoft Sans Serif"/>
                <a:cs typeface="Microsoft Sans Serif"/>
              </a:rPr>
              <a:t>52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361950" y="2020823"/>
            <a:ext cx="1843405" cy="446976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R="628650" algn="r">
              <a:lnSpc>
                <a:spcPct val="100000"/>
              </a:lnSpc>
              <a:spcBef>
                <a:spcPts val="100"/>
              </a:spcBef>
            </a:pPr>
            <a:r>
              <a:rPr sz="1100" spc="10" dirty="0">
                <a:solidFill>
                  <a:srgbClr val="535353"/>
                </a:solidFill>
                <a:latin typeface="Microsoft Sans Serif"/>
                <a:cs typeface="Microsoft Sans Serif"/>
              </a:rPr>
              <a:t>Engineers</a:t>
            </a:r>
            <a:endParaRPr sz="1100">
              <a:latin typeface="Microsoft Sans Serif"/>
              <a:cs typeface="Microsoft Sans Serif"/>
            </a:endParaRPr>
          </a:p>
          <a:p>
            <a:pPr marL="288290" marR="629285" indent="334010" algn="r">
              <a:lnSpc>
                <a:spcPct val="181800"/>
              </a:lnSpc>
            </a:pPr>
            <a:r>
              <a:rPr sz="1100" spc="-45" dirty="0">
                <a:solidFill>
                  <a:srgbClr val="535353"/>
                </a:solidFill>
                <a:latin typeface="Microsoft Sans Serif"/>
                <a:cs typeface="Microsoft Sans Serif"/>
              </a:rPr>
              <a:t>T</a:t>
            </a:r>
            <a:r>
              <a:rPr sz="1100" spc="55" dirty="0">
                <a:solidFill>
                  <a:srgbClr val="535353"/>
                </a:solidFill>
                <a:latin typeface="Microsoft Sans Serif"/>
                <a:cs typeface="Microsoft Sans Serif"/>
              </a:rPr>
              <a:t>e</a:t>
            </a:r>
            <a:r>
              <a:rPr sz="1100" spc="-114" dirty="0">
                <a:solidFill>
                  <a:srgbClr val="535353"/>
                </a:solidFill>
                <a:latin typeface="Microsoft Sans Serif"/>
                <a:cs typeface="Microsoft Sans Serif"/>
              </a:rPr>
              <a:t>a</a:t>
            </a:r>
            <a:r>
              <a:rPr sz="1100" spc="50" dirty="0">
                <a:solidFill>
                  <a:srgbClr val="535353"/>
                </a:solidFill>
                <a:latin typeface="Microsoft Sans Serif"/>
                <a:cs typeface="Microsoft Sans Serif"/>
              </a:rPr>
              <a:t>c</a:t>
            </a:r>
            <a:r>
              <a:rPr sz="1100" spc="-20" dirty="0">
                <a:solidFill>
                  <a:srgbClr val="535353"/>
                </a:solidFill>
                <a:latin typeface="Microsoft Sans Serif"/>
                <a:cs typeface="Microsoft Sans Serif"/>
              </a:rPr>
              <a:t>h</a:t>
            </a:r>
            <a:r>
              <a:rPr sz="1100" spc="85" dirty="0">
                <a:solidFill>
                  <a:srgbClr val="535353"/>
                </a:solidFill>
                <a:latin typeface="Microsoft Sans Serif"/>
                <a:cs typeface="Microsoft Sans Serif"/>
              </a:rPr>
              <a:t>e</a:t>
            </a:r>
            <a:r>
              <a:rPr sz="1100" spc="25" dirty="0">
                <a:solidFill>
                  <a:srgbClr val="535353"/>
                </a:solidFill>
                <a:latin typeface="Microsoft Sans Serif"/>
                <a:cs typeface="Microsoft Sans Serif"/>
              </a:rPr>
              <a:t>r</a:t>
            </a:r>
            <a:r>
              <a:rPr sz="1100" spc="-45" dirty="0">
                <a:solidFill>
                  <a:srgbClr val="535353"/>
                </a:solidFill>
                <a:latin typeface="Microsoft Sans Serif"/>
                <a:cs typeface="Microsoft Sans Serif"/>
              </a:rPr>
              <a:t>s  </a:t>
            </a:r>
            <a:r>
              <a:rPr sz="1100" spc="10" dirty="0">
                <a:solidFill>
                  <a:srgbClr val="535353"/>
                </a:solidFill>
                <a:latin typeface="Microsoft Sans Serif"/>
                <a:cs typeface="Microsoft Sans Serif"/>
              </a:rPr>
              <a:t>Entreprenuers </a:t>
            </a:r>
            <a:r>
              <a:rPr sz="1100" spc="-280" dirty="0">
                <a:solidFill>
                  <a:srgbClr val="535353"/>
                </a:solidFill>
                <a:latin typeface="Microsoft Sans Serif"/>
                <a:cs typeface="Microsoft Sans Serif"/>
              </a:rPr>
              <a:t> </a:t>
            </a:r>
            <a:r>
              <a:rPr sz="1100" spc="10" dirty="0">
                <a:solidFill>
                  <a:srgbClr val="535353"/>
                </a:solidFill>
                <a:latin typeface="Microsoft Sans Serif"/>
                <a:cs typeface="Microsoft Sans Serif"/>
              </a:rPr>
              <a:t>Accountants</a:t>
            </a:r>
            <a:endParaRPr sz="1100">
              <a:latin typeface="Microsoft Sans Serif"/>
              <a:cs typeface="Microsoft Sans Serif"/>
            </a:endParaRPr>
          </a:p>
          <a:p>
            <a:pPr marL="546735" marR="501015" algn="ctr">
              <a:lnSpc>
                <a:spcPct val="181800"/>
              </a:lnSpc>
            </a:pPr>
            <a:r>
              <a:rPr sz="1100" spc="35" dirty="0">
                <a:solidFill>
                  <a:srgbClr val="535353"/>
                </a:solidFill>
                <a:latin typeface="Microsoft Sans Serif"/>
                <a:cs typeface="Microsoft Sans Serif"/>
              </a:rPr>
              <a:t>C</a:t>
            </a:r>
            <a:r>
              <a:rPr sz="1100" spc="50" dirty="0">
                <a:solidFill>
                  <a:srgbClr val="535353"/>
                </a:solidFill>
                <a:latin typeface="Microsoft Sans Serif"/>
                <a:cs typeface="Microsoft Sans Serif"/>
              </a:rPr>
              <a:t>o</a:t>
            </a:r>
            <a:r>
              <a:rPr sz="1100" spc="-20" dirty="0">
                <a:solidFill>
                  <a:srgbClr val="535353"/>
                </a:solidFill>
                <a:latin typeface="Microsoft Sans Serif"/>
                <a:cs typeface="Microsoft Sans Serif"/>
              </a:rPr>
              <a:t>m</a:t>
            </a:r>
            <a:r>
              <a:rPr sz="1100" spc="85" dirty="0">
                <a:solidFill>
                  <a:srgbClr val="535353"/>
                </a:solidFill>
                <a:latin typeface="Microsoft Sans Serif"/>
                <a:cs typeface="Microsoft Sans Serif"/>
              </a:rPr>
              <a:t>pu</a:t>
            </a:r>
            <a:r>
              <a:rPr sz="1100" spc="-10" dirty="0">
                <a:solidFill>
                  <a:srgbClr val="535353"/>
                </a:solidFill>
                <a:latin typeface="Microsoft Sans Serif"/>
                <a:cs typeface="Microsoft Sans Serif"/>
              </a:rPr>
              <a:t>t</a:t>
            </a:r>
            <a:r>
              <a:rPr sz="1100" spc="85" dirty="0">
                <a:solidFill>
                  <a:srgbClr val="535353"/>
                </a:solidFill>
                <a:latin typeface="Microsoft Sans Serif"/>
                <a:cs typeface="Microsoft Sans Serif"/>
              </a:rPr>
              <a:t>e</a:t>
            </a:r>
            <a:r>
              <a:rPr sz="1100" spc="-75" dirty="0">
                <a:solidFill>
                  <a:srgbClr val="535353"/>
                </a:solidFill>
                <a:latin typeface="Microsoft Sans Serif"/>
                <a:cs typeface="Microsoft Sans Serif"/>
              </a:rPr>
              <a:t>r</a:t>
            </a:r>
            <a:r>
              <a:rPr sz="1100" spc="305" dirty="0">
                <a:solidFill>
                  <a:srgbClr val="535353"/>
                </a:solidFill>
                <a:latin typeface="Microsoft Sans Serif"/>
                <a:cs typeface="Microsoft Sans Serif"/>
              </a:rPr>
              <a:t>…  </a:t>
            </a:r>
            <a:r>
              <a:rPr sz="1100" spc="-5" dirty="0">
                <a:solidFill>
                  <a:srgbClr val="535353"/>
                </a:solidFill>
                <a:latin typeface="Microsoft Sans Serif"/>
                <a:cs typeface="Microsoft Sans Serif"/>
              </a:rPr>
              <a:t>Farmers </a:t>
            </a:r>
            <a:r>
              <a:rPr sz="1100" dirty="0">
                <a:solidFill>
                  <a:srgbClr val="535353"/>
                </a:solidFill>
                <a:latin typeface="Microsoft Sans Serif"/>
                <a:cs typeface="Microsoft Sans Serif"/>
              </a:rPr>
              <a:t> </a:t>
            </a:r>
            <a:r>
              <a:rPr sz="1100" spc="10" dirty="0">
                <a:solidFill>
                  <a:srgbClr val="535353"/>
                </a:solidFill>
                <a:latin typeface="Microsoft Sans Serif"/>
                <a:cs typeface="Microsoft Sans Serif"/>
              </a:rPr>
              <a:t>Drivers</a:t>
            </a:r>
            <a:endParaRPr sz="1100">
              <a:latin typeface="Microsoft Sans Serif"/>
              <a:cs typeface="Microsoft Sans Serif"/>
            </a:endParaRPr>
          </a:p>
          <a:p>
            <a:pPr marR="69850" algn="ctr">
              <a:lnSpc>
                <a:spcPct val="100000"/>
              </a:lnSpc>
              <a:spcBef>
                <a:spcPts val="1080"/>
              </a:spcBef>
            </a:pPr>
            <a:r>
              <a:rPr sz="1100" spc="10" dirty="0">
                <a:solidFill>
                  <a:srgbClr val="535353"/>
                </a:solidFill>
                <a:latin typeface="Microsoft Sans Serif"/>
                <a:cs typeface="Microsoft Sans Serif"/>
              </a:rPr>
              <a:t>Architects</a:t>
            </a:r>
            <a:endParaRPr sz="1100">
              <a:latin typeface="Microsoft Sans Serif"/>
              <a:cs typeface="Microsoft Sans Serif"/>
            </a:endParaRPr>
          </a:p>
          <a:p>
            <a:pPr marL="549910" marR="5080" indent="341630">
              <a:lnSpc>
                <a:spcPts val="2470"/>
              </a:lnSpc>
              <a:spcBef>
                <a:spcPts val="204"/>
              </a:spcBef>
              <a:tabLst>
                <a:tab pos="1668145" algn="l"/>
              </a:tabLst>
            </a:pPr>
            <a:r>
              <a:rPr sz="1100" spc="120" dirty="0">
                <a:solidFill>
                  <a:srgbClr val="535353"/>
                </a:solidFill>
                <a:latin typeface="Microsoft Sans Serif"/>
                <a:cs typeface="Microsoft Sans Serif"/>
              </a:rPr>
              <a:t>Auto… </a:t>
            </a:r>
            <a:r>
              <a:rPr sz="1100" spc="125" dirty="0">
                <a:solidFill>
                  <a:srgbClr val="535353"/>
                </a:solidFill>
                <a:latin typeface="Microsoft Sans Serif"/>
                <a:cs typeface="Microsoft Sans Serif"/>
              </a:rPr>
              <a:t> </a:t>
            </a:r>
            <a:r>
              <a:rPr sz="1650" spc="30" baseline="2525" dirty="0">
                <a:solidFill>
                  <a:srgbClr val="535353"/>
                </a:solidFill>
                <a:latin typeface="Microsoft Sans Serif"/>
                <a:cs typeface="Microsoft Sans Serif"/>
              </a:rPr>
              <a:t>C</a:t>
            </a:r>
            <a:r>
              <a:rPr sz="1650" spc="-52" baseline="2525" dirty="0">
                <a:solidFill>
                  <a:srgbClr val="535353"/>
                </a:solidFill>
                <a:latin typeface="Microsoft Sans Serif"/>
                <a:cs typeface="Microsoft Sans Serif"/>
              </a:rPr>
              <a:t>h</a:t>
            </a:r>
            <a:r>
              <a:rPr sz="1650" spc="-22" baseline="2525" dirty="0">
                <a:solidFill>
                  <a:srgbClr val="535353"/>
                </a:solidFill>
                <a:latin typeface="Microsoft Sans Serif"/>
                <a:cs typeface="Microsoft Sans Serif"/>
              </a:rPr>
              <a:t>a</a:t>
            </a:r>
            <a:r>
              <a:rPr sz="1650" spc="37" baseline="2525" dirty="0">
                <a:solidFill>
                  <a:srgbClr val="535353"/>
                </a:solidFill>
                <a:latin typeface="Microsoft Sans Serif"/>
                <a:cs typeface="Microsoft Sans Serif"/>
              </a:rPr>
              <a:t>r</a:t>
            </a:r>
            <a:r>
              <a:rPr sz="1650" spc="135" baseline="2525" dirty="0">
                <a:solidFill>
                  <a:srgbClr val="535353"/>
                </a:solidFill>
                <a:latin typeface="Microsoft Sans Serif"/>
                <a:cs typeface="Microsoft Sans Serif"/>
              </a:rPr>
              <a:t>t</a:t>
            </a:r>
            <a:r>
              <a:rPr sz="1650" spc="-22" baseline="2525" dirty="0">
                <a:solidFill>
                  <a:srgbClr val="535353"/>
                </a:solidFill>
                <a:latin typeface="Microsoft Sans Serif"/>
                <a:cs typeface="Microsoft Sans Serif"/>
              </a:rPr>
              <a:t>e</a:t>
            </a:r>
            <a:r>
              <a:rPr sz="1650" spc="37" baseline="2525" dirty="0">
                <a:solidFill>
                  <a:srgbClr val="535353"/>
                </a:solidFill>
                <a:latin typeface="Microsoft Sans Serif"/>
                <a:cs typeface="Microsoft Sans Serif"/>
              </a:rPr>
              <a:t>r</a:t>
            </a:r>
            <a:r>
              <a:rPr sz="1650" spc="-22" baseline="2525" dirty="0">
                <a:solidFill>
                  <a:srgbClr val="535353"/>
                </a:solidFill>
                <a:latin typeface="Microsoft Sans Serif"/>
                <a:cs typeface="Microsoft Sans Serif"/>
              </a:rPr>
              <a:t>e</a:t>
            </a:r>
            <a:r>
              <a:rPr sz="1650" spc="120" baseline="2525" dirty="0">
                <a:solidFill>
                  <a:srgbClr val="535353"/>
                </a:solidFill>
                <a:latin typeface="Microsoft Sans Serif"/>
                <a:cs typeface="Microsoft Sans Serif"/>
              </a:rPr>
              <a:t>d</a:t>
            </a:r>
            <a:r>
              <a:rPr sz="1650" spc="712" baseline="2525" dirty="0">
                <a:solidFill>
                  <a:srgbClr val="535353"/>
                </a:solidFill>
                <a:latin typeface="Microsoft Sans Serif"/>
                <a:cs typeface="Microsoft Sans Serif"/>
              </a:rPr>
              <a:t>…</a:t>
            </a:r>
            <a:r>
              <a:rPr sz="1650" baseline="2525" dirty="0">
                <a:solidFill>
                  <a:srgbClr val="535353"/>
                </a:solidFill>
                <a:latin typeface="Microsoft Sans Serif"/>
                <a:cs typeface="Microsoft Sans Serif"/>
              </a:rPr>
              <a:t>	</a:t>
            </a:r>
            <a:r>
              <a:rPr sz="1100" spc="25" dirty="0">
                <a:solidFill>
                  <a:srgbClr val="535353"/>
                </a:solidFill>
                <a:latin typeface="Microsoft Sans Serif"/>
                <a:cs typeface="Microsoft Sans Serif"/>
              </a:rPr>
              <a:t>94</a:t>
            </a:r>
            <a:endParaRPr sz="1100">
              <a:latin typeface="Microsoft Sans Serif"/>
              <a:cs typeface="Microsoft Sans Serif"/>
            </a:endParaRPr>
          </a:p>
          <a:p>
            <a:pPr marL="12700">
              <a:lnSpc>
                <a:spcPct val="100000"/>
              </a:lnSpc>
              <a:spcBef>
                <a:spcPts val="735"/>
              </a:spcBef>
            </a:pPr>
            <a:r>
              <a:rPr sz="1100" spc="60" dirty="0">
                <a:solidFill>
                  <a:srgbClr val="535353"/>
                </a:solidFill>
                <a:latin typeface="Microsoft Sans Serif"/>
                <a:cs typeface="Microsoft Sans Serif"/>
              </a:rPr>
              <a:t>G</a:t>
            </a:r>
            <a:r>
              <a:rPr sz="1100" spc="5" dirty="0">
                <a:solidFill>
                  <a:srgbClr val="535353"/>
                </a:solidFill>
                <a:latin typeface="Microsoft Sans Serif"/>
                <a:cs typeface="Microsoft Sans Serif"/>
              </a:rPr>
              <a:t>r</a:t>
            </a:r>
            <a:r>
              <a:rPr sz="1100" spc="-114" dirty="0">
                <a:solidFill>
                  <a:srgbClr val="535353"/>
                </a:solidFill>
                <a:latin typeface="Microsoft Sans Serif"/>
                <a:cs typeface="Microsoft Sans Serif"/>
              </a:rPr>
              <a:t>a</a:t>
            </a:r>
            <a:r>
              <a:rPr sz="1100" spc="85" dirty="0">
                <a:solidFill>
                  <a:srgbClr val="535353"/>
                </a:solidFill>
                <a:latin typeface="Microsoft Sans Serif"/>
                <a:cs typeface="Microsoft Sans Serif"/>
              </a:rPr>
              <a:t>p</a:t>
            </a:r>
            <a:r>
              <a:rPr sz="1100" spc="80" dirty="0">
                <a:solidFill>
                  <a:srgbClr val="535353"/>
                </a:solidFill>
                <a:latin typeface="Microsoft Sans Serif"/>
                <a:cs typeface="Microsoft Sans Serif"/>
              </a:rPr>
              <a:t>h</a:t>
            </a:r>
            <a:r>
              <a:rPr sz="1100" spc="40" dirty="0">
                <a:solidFill>
                  <a:srgbClr val="535353"/>
                </a:solidFill>
                <a:latin typeface="Microsoft Sans Serif"/>
                <a:cs typeface="Microsoft Sans Serif"/>
              </a:rPr>
              <a:t>i</a:t>
            </a:r>
            <a:r>
              <a:rPr sz="1100" dirty="0">
                <a:solidFill>
                  <a:srgbClr val="535353"/>
                </a:solidFill>
                <a:latin typeface="Microsoft Sans Serif"/>
                <a:cs typeface="Microsoft Sans Serif"/>
              </a:rPr>
              <a:t>c</a:t>
            </a:r>
            <a:r>
              <a:rPr sz="1100" spc="-45" dirty="0">
                <a:solidFill>
                  <a:srgbClr val="535353"/>
                </a:solidFill>
                <a:latin typeface="Microsoft Sans Serif"/>
                <a:cs typeface="Microsoft Sans Serif"/>
              </a:rPr>
              <a:t> </a:t>
            </a:r>
            <a:r>
              <a:rPr sz="1100" dirty="0">
                <a:solidFill>
                  <a:srgbClr val="535353"/>
                </a:solidFill>
                <a:latin typeface="Microsoft Sans Serif"/>
                <a:cs typeface="Microsoft Sans Serif"/>
              </a:rPr>
              <a:t>D</a:t>
            </a:r>
            <a:r>
              <a:rPr sz="1100" spc="-15" dirty="0">
                <a:solidFill>
                  <a:srgbClr val="535353"/>
                </a:solidFill>
                <a:latin typeface="Microsoft Sans Serif"/>
                <a:cs typeface="Microsoft Sans Serif"/>
              </a:rPr>
              <a:t>e</a:t>
            </a:r>
            <a:r>
              <a:rPr sz="1100" spc="-55" dirty="0">
                <a:solidFill>
                  <a:srgbClr val="535353"/>
                </a:solidFill>
                <a:latin typeface="Microsoft Sans Serif"/>
                <a:cs typeface="Microsoft Sans Serif"/>
              </a:rPr>
              <a:t>s</a:t>
            </a:r>
            <a:r>
              <a:rPr sz="1100" spc="40" dirty="0">
                <a:solidFill>
                  <a:srgbClr val="535353"/>
                </a:solidFill>
                <a:latin typeface="Microsoft Sans Serif"/>
                <a:cs typeface="Microsoft Sans Serif"/>
              </a:rPr>
              <a:t>i</a:t>
            </a:r>
            <a:r>
              <a:rPr sz="1100" spc="80" dirty="0">
                <a:solidFill>
                  <a:srgbClr val="535353"/>
                </a:solidFill>
                <a:latin typeface="Microsoft Sans Serif"/>
                <a:cs typeface="Microsoft Sans Serif"/>
              </a:rPr>
              <a:t>g</a:t>
            </a:r>
            <a:r>
              <a:rPr sz="1100" spc="-15" dirty="0">
                <a:solidFill>
                  <a:srgbClr val="535353"/>
                </a:solidFill>
                <a:latin typeface="Microsoft Sans Serif"/>
                <a:cs typeface="Microsoft Sans Serif"/>
              </a:rPr>
              <a:t>n</a:t>
            </a:r>
            <a:r>
              <a:rPr sz="1100" spc="85" dirty="0">
                <a:solidFill>
                  <a:srgbClr val="535353"/>
                </a:solidFill>
                <a:latin typeface="Microsoft Sans Serif"/>
                <a:cs typeface="Microsoft Sans Serif"/>
              </a:rPr>
              <a:t>e</a:t>
            </a:r>
            <a:r>
              <a:rPr sz="1100" spc="25" dirty="0">
                <a:solidFill>
                  <a:srgbClr val="535353"/>
                </a:solidFill>
                <a:latin typeface="Microsoft Sans Serif"/>
                <a:cs typeface="Microsoft Sans Serif"/>
              </a:rPr>
              <a:t>r</a:t>
            </a:r>
            <a:r>
              <a:rPr sz="1100" spc="-65" dirty="0">
                <a:solidFill>
                  <a:srgbClr val="535353"/>
                </a:solidFill>
                <a:latin typeface="Microsoft Sans Serif"/>
                <a:cs typeface="Microsoft Sans Serif"/>
              </a:rPr>
              <a:t>s</a:t>
            </a:r>
            <a:endParaRPr sz="1100">
              <a:latin typeface="Microsoft Sans Serif"/>
              <a:cs typeface="Microsoft Sans Serif"/>
            </a:endParaRPr>
          </a:p>
          <a:p>
            <a:pPr marL="190500" algn="ctr">
              <a:lnSpc>
                <a:spcPct val="100000"/>
              </a:lnSpc>
              <a:spcBef>
                <a:spcPts val="1080"/>
              </a:spcBef>
            </a:pPr>
            <a:r>
              <a:rPr sz="1100" spc="-30" dirty="0">
                <a:solidFill>
                  <a:srgbClr val="535353"/>
                </a:solidFill>
                <a:latin typeface="Microsoft Sans Serif"/>
                <a:cs typeface="Microsoft Sans Serif"/>
              </a:rPr>
              <a:t>VAR's</a:t>
            </a:r>
            <a:endParaRPr sz="1100">
              <a:latin typeface="Microsoft Sans Serif"/>
              <a:cs typeface="Microsoft Sans Serif"/>
            </a:endParaRPr>
          </a:p>
          <a:p>
            <a:pPr marL="758190" marR="633730" indent="-130175">
              <a:lnSpc>
                <a:spcPct val="181800"/>
              </a:lnSpc>
            </a:pPr>
            <a:r>
              <a:rPr sz="1100" spc="40" dirty="0">
                <a:solidFill>
                  <a:srgbClr val="535353"/>
                </a:solidFill>
                <a:latin typeface="Microsoft Sans Serif"/>
                <a:cs typeface="Microsoft Sans Serif"/>
              </a:rPr>
              <a:t>H</a:t>
            </a:r>
            <a:r>
              <a:rPr sz="1100" spc="45" dirty="0">
                <a:solidFill>
                  <a:srgbClr val="535353"/>
                </a:solidFill>
                <a:latin typeface="Microsoft Sans Serif"/>
                <a:cs typeface="Microsoft Sans Serif"/>
              </a:rPr>
              <a:t>o</a:t>
            </a:r>
            <a:r>
              <a:rPr sz="1100" spc="-10" dirty="0">
                <a:solidFill>
                  <a:srgbClr val="535353"/>
                </a:solidFill>
                <a:latin typeface="Microsoft Sans Serif"/>
                <a:cs typeface="Microsoft Sans Serif"/>
              </a:rPr>
              <a:t>t</a:t>
            </a:r>
            <a:r>
              <a:rPr sz="1100" spc="-15" dirty="0">
                <a:solidFill>
                  <a:srgbClr val="535353"/>
                </a:solidFill>
                <a:latin typeface="Microsoft Sans Serif"/>
                <a:cs typeface="Microsoft Sans Serif"/>
              </a:rPr>
              <a:t>e</a:t>
            </a:r>
            <a:r>
              <a:rPr sz="1100" spc="45" dirty="0">
                <a:solidFill>
                  <a:srgbClr val="535353"/>
                </a:solidFill>
                <a:latin typeface="Microsoft Sans Serif"/>
                <a:cs typeface="Microsoft Sans Serif"/>
              </a:rPr>
              <a:t>l</a:t>
            </a:r>
            <a:r>
              <a:rPr sz="1100" spc="40" dirty="0">
                <a:solidFill>
                  <a:srgbClr val="535353"/>
                </a:solidFill>
                <a:latin typeface="Microsoft Sans Serif"/>
                <a:cs typeface="Microsoft Sans Serif"/>
              </a:rPr>
              <a:t>i</a:t>
            </a:r>
            <a:r>
              <a:rPr sz="1100" spc="-15" dirty="0">
                <a:solidFill>
                  <a:srgbClr val="535353"/>
                </a:solidFill>
                <a:latin typeface="Microsoft Sans Serif"/>
                <a:cs typeface="Microsoft Sans Serif"/>
              </a:rPr>
              <a:t>e</a:t>
            </a:r>
            <a:r>
              <a:rPr sz="1100" spc="25" dirty="0">
                <a:solidFill>
                  <a:srgbClr val="535353"/>
                </a:solidFill>
                <a:latin typeface="Microsoft Sans Serif"/>
                <a:cs typeface="Microsoft Sans Serif"/>
              </a:rPr>
              <a:t>r</a:t>
            </a:r>
            <a:r>
              <a:rPr sz="1100" spc="-45" dirty="0">
                <a:solidFill>
                  <a:srgbClr val="535353"/>
                </a:solidFill>
                <a:latin typeface="Microsoft Sans Serif"/>
                <a:cs typeface="Microsoft Sans Serif"/>
              </a:rPr>
              <a:t>s  </a:t>
            </a:r>
            <a:r>
              <a:rPr sz="1100" spc="-5" dirty="0">
                <a:solidFill>
                  <a:srgbClr val="535353"/>
                </a:solidFill>
                <a:latin typeface="Microsoft Sans Serif"/>
                <a:cs typeface="Microsoft Sans Serif"/>
              </a:rPr>
              <a:t>N</a:t>
            </a:r>
            <a:r>
              <a:rPr sz="1100" spc="90" dirty="0">
                <a:solidFill>
                  <a:srgbClr val="535353"/>
                </a:solidFill>
                <a:latin typeface="Microsoft Sans Serif"/>
                <a:cs typeface="Microsoft Sans Serif"/>
              </a:rPr>
              <a:t>u</a:t>
            </a:r>
            <a:r>
              <a:rPr sz="1100" spc="25" dirty="0">
                <a:solidFill>
                  <a:srgbClr val="535353"/>
                </a:solidFill>
                <a:latin typeface="Microsoft Sans Serif"/>
                <a:cs typeface="Microsoft Sans Serif"/>
              </a:rPr>
              <a:t>r</a:t>
            </a:r>
            <a:r>
              <a:rPr sz="1100" spc="-55" dirty="0">
                <a:solidFill>
                  <a:srgbClr val="535353"/>
                </a:solidFill>
                <a:latin typeface="Microsoft Sans Serif"/>
                <a:cs typeface="Microsoft Sans Serif"/>
              </a:rPr>
              <a:t>s</a:t>
            </a:r>
            <a:r>
              <a:rPr sz="1100" spc="-15" dirty="0">
                <a:solidFill>
                  <a:srgbClr val="535353"/>
                </a:solidFill>
                <a:latin typeface="Microsoft Sans Serif"/>
                <a:cs typeface="Microsoft Sans Serif"/>
              </a:rPr>
              <a:t>e</a:t>
            </a:r>
            <a:r>
              <a:rPr sz="1100" spc="-65" dirty="0">
                <a:solidFill>
                  <a:srgbClr val="535353"/>
                </a:solidFill>
                <a:latin typeface="Microsoft Sans Serif"/>
                <a:cs typeface="Microsoft Sans Serif"/>
              </a:rPr>
              <a:t>s</a:t>
            </a:r>
            <a:endParaRPr sz="1100">
              <a:latin typeface="Microsoft Sans Serif"/>
              <a:cs typeface="Microsoft Sans Serif"/>
            </a:endParaRPr>
          </a:p>
          <a:p>
            <a:pPr marL="939800">
              <a:lnSpc>
                <a:spcPct val="100000"/>
              </a:lnSpc>
              <a:spcBef>
                <a:spcPts val="1150"/>
              </a:spcBef>
              <a:tabLst>
                <a:tab pos="1551305" algn="l"/>
              </a:tabLst>
            </a:pPr>
            <a:r>
              <a:rPr sz="1650" spc="127" baseline="2525" dirty="0">
                <a:solidFill>
                  <a:srgbClr val="535353"/>
                </a:solidFill>
                <a:latin typeface="Microsoft Sans Serif"/>
                <a:cs typeface="Microsoft Sans Serif"/>
              </a:rPr>
              <a:t>Hair…	</a:t>
            </a:r>
            <a:r>
              <a:rPr sz="1100" spc="25" dirty="0">
                <a:solidFill>
                  <a:srgbClr val="535353"/>
                </a:solidFill>
                <a:latin typeface="Microsoft Sans Serif"/>
                <a:cs typeface="Microsoft Sans Serif"/>
              </a:rPr>
              <a:t>43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1624425" y="1583944"/>
            <a:ext cx="257810" cy="2235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spc="110" dirty="0">
                <a:solidFill>
                  <a:srgbClr val="535353"/>
                </a:solidFill>
                <a:latin typeface="Trebuchet MS"/>
                <a:cs typeface="Trebuchet MS"/>
              </a:rPr>
              <a:t>VN</a:t>
            </a:r>
            <a:endParaRPr sz="1300">
              <a:latin typeface="Trebuchet MS"/>
              <a:cs typeface="Trebuchet MS"/>
            </a:endParaRPr>
          </a:p>
        </p:txBody>
      </p:sp>
      <p:grpSp>
        <p:nvGrpSpPr>
          <p:cNvPr id="18" name="object 18"/>
          <p:cNvGrpSpPr/>
          <p:nvPr/>
        </p:nvGrpSpPr>
        <p:grpSpPr>
          <a:xfrm>
            <a:off x="4622282" y="1990895"/>
            <a:ext cx="1062355" cy="4563110"/>
            <a:chOff x="4622282" y="1990895"/>
            <a:chExt cx="1062355" cy="4563110"/>
          </a:xfrm>
        </p:grpSpPr>
        <p:sp>
          <p:nvSpPr>
            <p:cNvPr id="19" name="object 19"/>
            <p:cNvSpPr/>
            <p:nvPr/>
          </p:nvSpPr>
          <p:spPr>
            <a:xfrm>
              <a:off x="4627041" y="2087879"/>
              <a:ext cx="1057910" cy="4368165"/>
            </a:xfrm>
            <a:custGeom>
              <a:avLst/>
              <a:gdLst/>
              <a:ahLst/>
              <a:cxnLst/>
              <a:rect l="l" t="t" r="r" b="b"/>
              <a:pathLst>
                <a:path w="1057910" h="4368165">
                  <a:moveTo>
                    <a:pt x="12014" y="4258056"/>
                  </a:moveTo>
                  <a:lnTo>
                    <a:pt x="0" y="4258056"/>
                  </a:lnTo>
                  <a:lnTo>
                    <a:pt x="0" y="4367784"/>
                  </a:lnTo>
                  <a:lnTo>
                    <a:pt x="12014" y="4367784"/>
                  </a:lnTo>
                  <a:lnTo>
                    <a:pt x="12014" y="4258056"/>
                  </a:lnTo>
                  <a:close/>
                </a:path>
                <a:path w="1057910" h="4368165">
                  <a:moveTo>
                    <a:pt x="21158" y="3956304"/>
                  </a:moveTo>
                  <a:lnTo>
                    <a:pt x="0" y="3956304"/>
                  </a:lnTo>
                  <a:lnTo>
                    <a:pt x="0" y="4062984"/>
                  </a:lnTo>
                  <a:lnTo>
                    <a:pt x="21158" y="4062984"/>
                  </a:lnTo>
                  <a:lnTo>
                    <a:pt x="21158" y="3956304"/>
                  </a:lnTo>
                  <a:close/>
                </a:path>
                <a:path w="1057910" h="4368165">
                  <a:moveTo>
                    <a:pt x="30302" y="3651504"/>
                  </a:moveTo>
                  <a:lnTo>
                    <a:pt x="0" y="3651504"/>
                  </a:lnTo>
                  <a:lnTo>
                    <a:pt x="0" y="3758184"/>
                  </a:lnTo>
                  <a:lnTo>
                    <a:pt x="30302" y="3758184"/>
                  </a:lnTo>
                  <a:lnTo>
                    <a:pt x="30302" y="3651504"/>
                  </a:lnTo>
                  <a:close/>
                </a:path>
                <a:path w="1057910" h="4368165">
                  <a:moveTo>
                    <a:pt x="42494" y="3346704"/>
                  </a:moveTo>
                  <a:lnTo>
                    <a:pt x="0" y="3346704"/>
                  </a:lnTo>
                  <a:lnTo>
                    <a:pt x="0" y="3453384"/>
                  </a:lnTo>
                  <a:lnTo>
                    <a:pt x="42494" y="3453384"/>
                  </a:lnTo>
                  <a:lnTo>
                    <a:pt x="42494" y="3346704"/>
                  </a:lnTo>
                  <a:close/>
                </a:path>
                <a:path w="1057910" h="4368165">
                  <a:moveTo>
                    <a:pt x="45542" y="3041904"/>
                  </a:moveTo>
                  <a:lnTo>
                    <a:pt x="0" y="3041904"/>
                  </a:lnTo>
                  <a:lnTo>
                    <a:pt x="0" y="3151632"/>
                  </a:lnTo>
                  <a:lnTo>
                    <a:pt x="45542" y="3151632"/>
                  </a:lnTo>
                  <a:lnTo>
                    <a:pt x="45542" y="3041904"/>
                  </a:lnTo>
                  <a:close/>
                </a:path>
                <a:path w="1057910" h="4368165">
                  <a:moveTo>
                    <a:pt x="51638" y="2740152"/>
                  </a:moveTo>
                  <a:lnTo>
                    <a:pt x="0" y="2740152"/>
                  </a:lnTo>
                  <a:lnTo>
                    <a:pt x="0" y="2846832"/>
                  </a:lnTo>
                  <a:lnTo>
                    <a:pt x="51638" y="2846832"/>
                  </a:lnTo>
                  <a:lnTo>
                    <a:pt x="51638" y="2740152"/>
                  </a:lnTo>
                  <a:close/>
                </a:path>
                <a:path w="1057910" h="4368165">
                  <a:moveTo>
                    <a:pt x="69926" y="2435352"/>
                  </a:moveTo>
                  <a:lnTo>
                    <a:pt x="0" y="2435352"/>
                  </a:lnTo>
                  <a:lnTo>
                    <a:pt x="0" y="2542032"/>
                  </a:lnTo>
                  <a:lnTo>
                    <a:pt x="69926" y="2542032"/>
                  </a:lnTo>
                  <a:lnTo>
                    <a:pt x="69926" y="2435352"/>
                  </a:lnTo>
                  <a:close/>
                </a:path>
                <a:path w="1057910" h="4368165">
                  <a:moveTo>
                    <a:pt x="76022" y="2130552"/>
                  </a:moveTo>
                  <a:lnTo>
                    <a:pt x="0" y="2130552"/>
                  </a:lnTo>
                  <a:lnTo>
                    <a:pt x="0" y="2237232"/>
                  </a:lnTo>
                  <a:lnTo>
                    <a:pt x="76022" y="2237232"/>
                  </a:lnTo>
                  <a:lnTo>
                    <a:pt x="76022" y="2130552"/>
                  </a:lnTo>
                  <a:close/>
                </a:path>
                <a:path w="1057910" h="4368165">
                  <a:moveTo>
                    <a:pt x="88214" y="1825752"/>
                  </a:moveTo>
                  <a:lnTo>
                    <a:pt x="0" y="1825752"/>
                  </a:lnTo>
                  <a:lnTo>
                    <a:pt x="0" y="1935480"/>
                  </a:lnTo>
                  <a:lnTo>
                    <a:pt x="88214" y="1935480"/>
                  </a:lnTo>
                  <a:lnTo>
                    <a:pt x="88214" y="1825752"/>
                  </a:lnTo>
                  <a:close/>
                </a:path>
                <a:path w="1057910" h="4368165">
                  <a:moveTo>
                    <a:pt x="100406" y="1520952"/>
                  </a:moveTo>
                  <a:lnTo>
                    <a:pt x="0" y="1520952"/>
                  </a:lnTo>
                  <a:lnTo>
                    <a:pt x="0" y="1630680"/>
                  </a:lnTo>
                  <a:lnTo>
                    <a:pt x="100406" y="1630680"/>
                  </a:lnTo>
                  <a:lnTo>
                    <a:pt x="100406" y="1520952"/>
                  </a:lnTo>
                  <a:close/>
                </a:path>
                <a:path w="1057910" h="4368165">
                  <a:moveTo>
                    <a:pt x="158318" y="1219200"/>
                  </a:moveTo>
                  <a:lnTo>
                    <a:pt x="0" y="1219200"/>
                  </a:lnTo>
                  <a:lnTo>
                    <a:pt x="0" y="1325880"/>
                  </a:lnTo>
                  <a:lnTo>
                    <a:pt x="158318" y="1325880"/>
                  </a:lnTo>
                  <a:lnTo>
                    <a:pt x="158318" y="1219200"/>
                  </a:lnTo>
                  <a:close/>
                </a:path>
                <a:path w="1057910" h="4368165">
                  <a:moveTo>
                    <a:pt x="389966" y="914400"/>
                  </a:moveTo>
                  <a:lnTo>
                    <a:pt x="0" y="914400"/>
                  </a:lnTo>
                  <a:lnTo>
                    <a:pt x="0" y="1021080"/>
                  </a:lnTo>
                  <a:lnTo>
                    <a:pt x="389966" y="1021080"/>
                  </a:lnTo>
                  <a:lnTo>
                    <a:pt x="389966" y="914400"/>
                  </a:lnTo>
                  <a:close/>
                </a:path>
                <a:path w="1057910" h="4368165">
                  <a:moveTo>
                    <a:pt x="389966" y="609600"/>
                  </a:moveTo>
                  <a:lnTo>
                    <a:pt x="0" y="609600"/>
                  </a:lnTo>
                  <a:lnTo>
                    <a:pt x="0" y="716280"/>
                  </a:lnTo>
                  <a:lnTo>
                    <a:pt x="389966" y="716280"/>
                  </a:lnTo>
                  <a:lnTo>
                    <a:pt x="389966" y="609600"/>
                  </a:lnTo>
                  <a:close/>
                </a:path>
                <a:path w="1057910" h="4368165">
                  <a:moveTo>
                    <a:pt x="606374" y="304800"/>
                  </a:moveTo>
                  <a:lnTo>
                    <a:pt x="0" y="304800"/>
                  </a:lnTo>
                  <a:lnTo>
                    <a:pt x="0" y="414528"/>
                  </a:lnTo>
                  <a:lnTo>
                    <a:pt x="606374" y="414528"/>
                  </a:lnTo>
                  <a:lnTo>
                    <a:pt x="606374" y="304800"/>
                  </a:lnTo>
                  <a:close/>
                </a:path>
                <a:path w="1057910" h="4368165">
                  <a:moveTo>
                    <a:pt x="1057478" y="0"/>
                  </a:moveTo>
                  <a:lnTo>
                    <a:pt x="0" y="0"/>
                  </a:lnTo>
                  <a:lnTo>
                    <a:pt x="0" y="109728"/>
                  </a:lnTo>
                  <a:lnTo>
                    <a:pt x="1057478" y="109728"/>
                  </a:lnTo>
                  <a:lnTo>
                    <a:pt x="1057478" y="0"/>
                  </a:lnTo>
                  <a:close/>
                </a:path>
              </a:pathLst>
            </a:custGeom>
            <a:solidFill>
              <a:srgbClr val="FDE44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4627045" y="1990895"/>
              <a:ext cx="0" cy="4563110"/>
            </a:xfrm>
            <a:custGeom>
              <a:avLst/>
              <a:gdLst/>
              <a:ahLst/>
              <a:cxnLst/>
              <a:rect l="l" t="t" r="r" b="b"/>
              <a:pathLst>
                <a:path h="4563109">
                  <a:moveTo>
                    <a:pt x="0" y="0"/>
                  </a:moveTo>
                  <a:lnTo>
                    <a:pt x="1" y="4562515"/>
                  </a:lnTo>
                </a:path>
              </a:pathLst>
            </a:custGeom>
            <a:ln w="9525">
              <a:solidFill>
                <a:srgbClr val="E2E2E2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1" name="object 21"/>
          <p:cNvSpPr txBox="1"/>
          <p:nvPr/>
        </p:nvSpPr>
        <p:spPr>
          <a:xfrm>
            <a:off x="5678295" y="2036064"/>
            <a:ext cx="268605" cy="193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spc="25" dirty="0">
                <a:solidFill>
                  <a:srgbClr val="535353"/>
                </a:solidFill>
                <a:latin typeface="Microsoft Sans Serif"/>
                <a:cs typeface="Microsoft Sans Serif"/>
              </a:rPr>
              <a:t>438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5333007" y="2337815"/>
            <a:ext cx="268605" cy="193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spc="25" dirty="0">
                <a:solidFill>
                  <a:srgbClr val="535353"/>
                </a:solidFill>
                <a:latin typeface="Microsoft Sans Serif"/>
                <a:cs typeface="Microsoft Sans Serif"/>
              </a:rPr>
              <a:t>252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5116029" y="2642615"/>
            <a:ext cx="268605" cy="193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spc="25" dirty="0">
                <a:solidFill>
                  <a:srgbClr val="535353"/>
                </a:solidFill>
                <a:latin typeface="Microsoft Sans Serif"/>
                <a:cs typeface="Microsoft Sans Serif"/>
              </a:rPr>
              <a:t>162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5116029" y="2947415"/>
            <a:ext cx="268605" cy="193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spc="25" dirty="0">
                <a:solidFill>
                  <a:srgbClr val="535353"/>
                </a:solidFill>
                <a:latin typeface="Microsoft Sans Serif"/>
                <a:cs typeface="Microsoft Sans Serif"/>
              </a:rPr>
              <a:t>162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4884586" y="3252215"/>
            <a:ext cx="187960" cy="193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spc="25" dirty="0">
                <a:solidFill>
                  <a:srgbClr val="535353"/>
                </a:solidFill>
                <a:latin typeface="Microsoft Sans Serif"/>
                <a:cs typeface="Microsoft Sans Serif"/>
              </a:rPr>
              <a:t>66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4826726" y="3557016"/>
            <a:ext cx="187960" cy="193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spc="25" dirty="0">
                <a:solidFill>
                  <a:srgbClr val="535353"/>
                </a:solidFill>
                <a:latin typeface="Microsoft Sans Serif"/>
                <a:cs typeface="Microsoft Sans Serif"/>
              </a:rPr>
              <a:t>42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3560700" y="2023871"/>
            <a:ext cx="1439545" cy="202818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83845">
              <a:lnSpc>
                <a:spcPct val="100000"/>
              </a:lnSpc>
              <a:spcBef>
                <a:spcPts val="100"/>
              </a:spcBef>
            </a:pPr>
            <a:r>
              <a:rPr sz="1100" spc="10" dirty="0">
                <a:solidFill>
                  <a:srgbClr val="535353"/>
                </a:solidFill>
                <a:latin typeface="Microsoft Sans Serif"/>
                <a:cs typeface="Microsoft Sans Serif"/>
              </a:rPr>
              <a:t>Engineers</a:t>
            </a:r>
            <a:endParaRPr sz="1100">
              <a:latin typeface="Microsoft Sans Serif"/>
              <a:cs typeface="Microsoft Sans Serif"/>
            </a:endParaRPr>
          </a:p>
          <a:p>
            <a:pPr marL="270510" marR="372745" indent="-138430">
              <a:lnSpc>
                <a:spcPct val="181800"/>
              </a:lnSpc>
            </a:pPr>
            <a:r>
              <a:rPr sz="1100" spc="10" dirty="0">
                <a:solidFill>
                  <a:srgbClr val="535353"/>
                </a:solidFill>
                <a:latin typeface="Microsoft Sans Serif"/>
                <a:cs typeface="Microsoft Sans Serif"/>
              </a:rPr>
              <a:t>Accountants </a:t>
            </a:r>
            <a:r>
              <a:rPr sz="1100" spc="15" dirty="0">
                <a:solidFill>
                  <a:srgbClr val="535353"/>
                </a:solidFill>
                <a:latin typeface="Microsoft Sans Serif"/>
                <a:cs typeface="Microsoft Sans Serif"/>
              </a:rPr>
              <a:t> </a:t>
            </a:r>
            <a:r>
              <a:rPr sz="1100" spc="-5" dirty="0">
                <a:solidFill>
                  <a:srgbClr val="535353"/>
                </a:solidFill>
                <a:latin typeface="Microsoft Sans Serif"/>
                <a:cs typeface="Microsoft Sans Serif"/>
              </a:rPr>
              <a:t>Teachers </a:t>
            </a:r>
            <a:r>
              <a:rPr sz="1100" dirty="0">
                <a:solidFill>
                  <a:srgbClr val="535353"/>
                </a:solidFill>
                <a:latin typeface="Microsoft Sans Serif"/>
                <a:cs typeface="Microsoft Sans Serif"/>
              </a:rPr>
              <a:t> </a:t>
            </a:r>
            <a:r>
              <a:rPr sz="1100" spc="35" dirty="0">
                <a:solidFill>
                  <a:srgbClr val="535353"/>
                </a:solidFill>
                <a:latin typeface="Microsoft Sans Serif"/>
                <a:cs typeface="Microsoft Sans Serif"/>
              </a:rPr>
              <a:t>C</a:t>
            </a:r>
            <a:r>
              <a:rPr sz="1100" spc="50" dirty="0">
                <a:solidFill>
                  <a:srgbClr val="535353"/>
                </a:solidFill>
                <a:latin typeface="Microsoft Sans Serif"/>
                <a:cs typeface="Microsoft Sans Serif"/>
              </a:rPr>
              <a:t>o</a:t>
            </a:r>
            <a:r>
              <a:rPr sz="1100" spc="-20" dirty="0">
                <a:solidFill>
                  <a:srgbClr val="535353"/>
                </a:solidFill>
                <a:latin typeface="Microsoft Sans Serif"/>
                <a:cs typeface="Microsoft Sans Serif"/>
              </a:rPr>
              <a:t>m</a:t>
            </a:r>
            <a:r>
              <a:rPr sz="1100" spc="85" dirty="0">
                <a:solidFill>
                  <a:srgbClr val="535353"/>
                </a:solidFill>
                <a:latin typeface="Microsoft Sans Serif"/>
                <a:cs typeface="Microsoft Sans Serif"/>
              </a:rPr>
              <a:t>pu</a:t>
            </a:r>
            <a:r>
              <a:rPr sz="1100" spc="-10" dirty="0">
                <a:solidFill>
                  <a:srgbClr val="535353"/>
                </a:solidFill>
                <a:latin typeface="Microsoft Sans Serif"/>
                <a:cs typeface="Microsoft Sans Serif"/>
              </a:rPr>
              <a:t>t</a:t>
            </a:r>
            <a:r>
              <a:rPr sz="1100" spc="85" dirty="0">
                <a:solidFill>
                  <a:srgbClr val="535353"/>
                </a:solidFill>
                <a:latin typeface="Microsoft Sans Serif"/>
                <a:cs typeface="Microsoft Sans Serif"/>
              </a:rPr>
              <a:t>e</a:t>
            </a:r>
            <a:r>
              <a:rPr sz="1100" spc="-75" dirty="0">
                <a:solidFill>
                  <a:srgbClr val="535353"/>
                </a:solidFill>
                <a:latin typeface="Microsoft Sans Serif"/>
                <a:cs typeface="Microsoft Sans Serif"/>
              </a:rPr>
              <a:t>r</a:t>
            </a:r>
            <a:r>
              <a:rPr sz="1100" spc="475" dirty="0">
                <a:solidFill>
                  <a:srgbClr val="535353"/>
                </a:solidFill>
                <a:latin typeface="Microsoft Sans Serif"/>
                <a:cs typeface="Microsoft Sans Serif"/>
              </a:rPr>
              <a:t>…</a:t>
            </a:r>
            <a:endParaRPr sz="1100">
              <a:latin typeface="Microsoft Sans Serif"/>
              <a:cs typeface="Microsoft Sans Serif"/>
            </a:endParaRPr>
          </a:p>
          <a:p>
            <a:pPr marL="289560" marR="502284" indent="182880">
              <a:lnSpc>
                <a:spcPts val="2400"/>
              </a:lnSpc>
              <a:spcBef>
                <a:spcPts val="235"/>
              </a:spcBef>
            </a:pPr>
            <a:r>
              <a:rPr sz="1100" spc="10" dirty="0">
                <a:solidFill>
                  <a:srgbClr val="535353"/>
                </a:solidFill>
                <a:latin typeface="Microsoft Sans Serif"/>
                <a:cs typeface="Microsoft Sans Serif"/>
              </a:rPr>
              <a:t>D</a:t>
            </a:r>
            <a:r>
              <a:rPr sz="1100" spc="20" dirty="0">
                <a:solidFill>
                  <a:srgbClr val="535353"/>
                </a:solidFill>
                <a:latin typeface="Microsoft Sans Serif"/>
                <a:cs typeface="Microsoft Sans Serif"/>
              </a:rPr>
              <a:t>r</a:t>
            </a:r>
            <a:r>
              <a:rPr sz="1100" spc="40" dirty="0">
                <a:solidFill>
                  <a:srgbClr val="535353"/>
                </a:solidFill>
                <a:latin typeface="Microsoft Sans Serif"/>
                <a:cs typeface="Microsoft Sans Serif"/>
              </a:rPr>
              <a:t>i</a:t>
            </a:r>
            <a:r>
              <a:rPr sz="1100" spc="-55" dirty="0">
                <a:solidFill>
                  <a:srgbClr val="535353"/>
                </a:solidFill>
                <a:latin typeface="Microsoft Sans Serif"/>
                <a:cs typeface="Microsoft Sans Serif"/>
              </a:rPr>
              <a:t>v</a:t>
            </a:r>
            <a:r>
              <a:rPr sz="1100" spc="85" dirty="0">
                <a:solidFill>
                  <a:srgbClr val="535353"/>
                </a:solidFill>
                <a:latin typeface="Microsoft Sans Serif"/>
                <a:cs typeface="Microsoft Sans Serif"/>
              </a:rPr>
              <a:t>e</a:t>
            </a:r>
            <a:r>
              <a:rPr sz="1100" spc="25" dirty="0">
                <a:solidFill>
                  <a:srgbClr val="535353"/>
                </a:solidFill>
                <a:latin typeface="Microsoft Sans Serif"/>
                <a:cs typeface="Microsoft Sans Serif"/>
              </a:rPr>
              <a:t>r</a:t>
            </a:r>
            <a:r>
              <a:rPr sz="1100" spc="-45" dirty="0">
                <a:solidFill>
                  <a:srgbClr val="535353"/>
                </a:solidFill>
                <a:latin typeface="Microsoft Sans Serif"/>
                <a:cs typeface="Microsoft Sans Serif"/>
              </a:rPr>
              <a:t>s  </a:t>
            </a:r>
            <a:r>
              <a:rPr sz="1100" spc="70" dirty="0">
                <a:solidFill>
                  <a:srgbClr val="535353"/>
                </a:solidFill>
                <a:latin typeface="Microsoft Sans Serif"/>
                <a:cs typeface="Microsoft Sans Serif"/>
              </a:rPr>
              <a:t>A</a:t>
            </a:r>
            <a:r>
              <a:rPr sz="1100" spc="20" dirty="0">
                <a:solidFill>
                  <a:srgbClr val="535353"/>
                </a:solidFill>
                <a:latin typeface="Microsoft Sans Serif"/>
                <a:cs typeface="Microsoft Sans Serif"/>
              </a:rPr>
              <a:t>r</a:t>
            </a:r>
            <a:r>
              <a:rPr sz="1100" spc="-55" dirty="0">
                <a:solidFill>
                  <a:srgbClr val="535353"/>
                </a:solidFill>
                <a:latin typeface="Microsoft Sans Serif"/>
                <a:cs typeface="Microsoft Sans Serif"/>
              </a:rPr>
              <a:t>c</a:t>
            </a:r>
            <a:r>
              <a:rPr sz="1100" spc="80" dirty="0">
                <a:solidFill>
                  <a:srgbClr val="535353"/>
                </a:solidFill>
                <a:latin typeface="Microsoft Sans Serif"/>
                <a:cs typeface="Microsoft Sans Serif"/>
              </a:rPr>
              <a:t>h</a:t>
            </a:r>
            <a:r>
              <a:rPr sz="1100" spc="-60" dirty="0">
                <a:solidFill>
                  <a:srgbClr val="535353"/>
                </a:solidFill>
                <a:latin typeface="Microsoft Sans Serif"/>
                <a:cs typeface="Microsoft Sans Serif"/>
              </a:rPr>
              <a:t>i</a:t>
            </a:r>
            <a:r>
              <a:rPr sz="1100" spc="90" dirty="0">
                <a:solidFill>
                  <a:srgbClr val="535353"/>
                </a:solidFill>
                <a:latin typeface="Microsoft Sans Serif"/>
                <a:cs typeface="Microsoft Sans Serif"/>
              </a:rPr>
              <a:t>t</a:t>
            </a:r>
            <a:r>
              <a:rPr sz="1100" spc="-15" dirty="0">
                <a:solidFill>
                  <a:srgbClr val="535353"/>
                </a:solidFill>
                <a:latin typeface="Microsoft Sans Serif"/>
                <a:cs typeface="Microsoft Sans Serif"/>
              </a:rPr>
              <a:t>e</a:t>
            </a:r>
            <a:r>
              <a:rPr sz="1100" spc="45" dirty="0">
                <a:solidFill>
                  <a:srgbClr val="535353"/>
                </a:solidFill>
                <a:latin typeface="Microsoft Sans Serif"/>
                <a:cs typeface="Microsoft Sans Serif"/>
              </a:rPr>
              <a:t>c</a:t>
            </a:r>
            <a:r>
              <a:rPr sz="1100" spc="-10" dirty="0">
                <a:solidFill>
                  <a:srgbClr val="535353"/>
                </a:solidFill>
                <a:latin typeface="Microsoft Sans Serif"/>
                <a:cs typeface="Microsoft Sans Serif"/>
              </a:rPr>
              <a:t>t</a:t>
            </a:r>
            <a:r>
              <a:rPr sz="1100" spc="-65" dirty="0">
                <a:solidFill>
                  <a:srgbClr val="535353"/>
                </a:solidFill>
                <a:latin typeface="Microsoft Sans Serif"/>
                <a:cs typeface="Microsoft Sans Serif"/>
              </a:rPr>
              <a:t>s</a:t>
            </a:r>
            <a:endParaRPr sz="1100">
              <a:latin typeface="Microsoft Sans Serif"/>
              <a:cs typeface="Microsoft Sans Serif"/>
            </a:endParaRPr>
          </a:p>
          <a:p>
            <a:pPr marL="12700">
              <a:lnSpc>
                <a:spcPct val="100000"/>
              </a:lnSpc>
              <a:spcBef>
                <a:spcPts val="890"/>
              </a:spcBef>
              <a:tabLst>
                <a:tab pos="1263650" algn="l"/>
              </a:tabLst>
            </a:pPr>
            <a:r>
              <a:rPr sz="1650" spc="15" baseline="2525" dirty="0">
                <a:solidFill>
                  <a:srgbClr val="535353"/>
                </a:solidFill>
                <a:latin typeface="Microsoft Sans Serif"/>
                <a:cs typeface="Microsoft Sans Serif"/>
              </a:rPr>
              <a:t>E</a:t>
            </a:r>
            <a:r>
              <a:rPr sz="1650" spc="-104" baseline="2525" dirty="0">
                <a:solidFill>
                  <a:srgbClr val="535353"/>
                </a:solidFill>
                <a:latin typeface="Microsoft Sans Serif"/>
                <a:cs typeface="Microsoft Sans Serif"/>
              </a:rPr>
              <a:t>n</a:t>
            </a:r>
            <a:r>
              <a:rPr sz="1650" spc="-15" baseline="2525" dirty="0">
                <a:solidFill>
                  <a:srgbClr val="535353"/>
                </a:solidFill>
                <a:latin typeface="Microsoft Sans Serif"/>
                <a:cs typeface="Microsoft Sans Serif"/>
              </a:rPr>
              <a:t>t</a:t>
            </a:r>
            <a:r>
              <a:rPr sz="1650" spc="37" baseline="2525" dirty="0">
                <a:solidFill>
                  <a:srgbClr val="535353"/>
                </a:solidFill>
                <a:latin typeface="Microsoft Sans Serif"/>
                <a:cs typeface="Microsoft Sans Serif"/>
              </a:rPr>
              <a:t>r</a:t>
            </a:r>
            <a:r>
              <a:rPr sz="1650" spc="127" baseline="2525" dirty="0">
                <a:solidFill>
                  <a:srgbClr val="535353"/>
                </a:solidFill>
                <a:latin typeface="Microsoft Sans Serif"/>
                <a:cs typeface="Microsoft Sans Serif"/>
              </a:rPr>
              <a:t>ep</a:t>
            </a:r>
            <a:r>
              <a:rPr sz="1650" spc="37" baseline="2525" dirty="0">
                <a:solidFill>
                  <a:srgbClr val="535353"/>
                </a:solidFill>
                <a:latin typeface="Microsoft Sans Serif"/>
                <a:cs typeface="Microsoft Sans Serif"/>
              </a:rPr>
              <a:t>r</a:t>
            </a:r>
            <a:r>
              <a:rPr sz="1650" spc="-22" baseline="2525" dirty="0">
                <a:solidFill>
                  <a:srgbClr val="535353"/>
                </a:solidFill>
                <a:latin typeface="Microsoft Sans Serif"/>
                <a:cs typeface="Microsoft Sans Serif"/>
              </a:rPr>
              <a:t>en</a:t>
            </a:r>
            <a:r>
              <a:rPr sz="1650" spc="127" baseline="2525" dirty="0">
                <a:solidFill>
                  <a:srgbClr val="535353"/>
                </a:solidFill>
                <a:latin typeface="Microsoft Sans Serif"/>
                <a:cs typeface="Microsoft Sans Serif"/>
              </a:rPr>
              <a:t>u</a:t>
            </a:r>
            <a:r>
              <a:rPr sz="1650" spc="-22" baseline="2525" dirty="0">
                <a:solidFill>
                  <a:srgbClr val="535353"/>
                </a:solidFill>
                <a:latin typeface="Microsoft Sans Serif"/>
                <a:cs typeface="Microsoft Sans Serif"/>
              </a:rPr>
              <a:t>e</a:t>
            </a:r>
            <a:r>
              <a:rPr sz="1650" spc="37" baseline="2525" dirty="0">
                <a:solidFill>
                  <a:srgbClr val="535353"/>
                </a:solidFill>
                <a:latin typeface="Microsoft Sans Serif"/>
                <a:cs typeface="Microsoft Sans Serif"/>
              </a:rPr>
              <a:t>r</a:t>
            </a:r>
            <a:r>
              <a:rPr sz="1650" spc="-97" baseline="2525" dirty="0">
                <a:solidFill>
                  <a:srgbClr val="535353"/>
                </a:solidFill>
                <a:latin typeface="Microsoft Sans Serif"/>
                <a:cs typeface="Microsoft Sans Serif"/>
              </a:rPr>
              <a:t>s</a:t>
            </a:r>
            <a:r>
              <a:rPr sz="1650" baseline="2525" dirty="0">
                <a:solidFill>
                  <a:srgbClr val="535353"/>
                </a:solidFill>
                <a:latin typeface="Microsoft Sans Serif"/>
                <a:cs typeface="Microsoft Sans Serif"/>
              </a:rPr>
              <a:t>	</a:t>
            </a:r>
            <a:r>
              <a:rPr sz="1100" spc="25" dirty="0">
                <a:solidFill>
                  <a:srgbClr val="535353"/>
                </a:solidFill>
                <a:latin typeface="Microsoft Sans Serif"/>
                <a:cs typeface="Microsoft Sans Serif"/>
              </a:rPr>
              <a:t>36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3284536" y="4163567"/>
            <a:ext cx="1703705" cy="23241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R="5080" algn="r">
              <a:lnSpc>
                <a:spcPct val="100000"/>
              </a:lnSpc>
              <a:spcBef>
                <a:spcPts val="100"/>
              </a:spcBef>
              <a:tabLst>
                <a:tab pos="1315720" algn="l"/>
              </a:tabLst>
            </a:pPr>
            <a:r>
              <a:rPr sz="1650" spc="44" baseline="2525" dirty="0">
                <a:solidFill>
                  <a:srgbClr val="535353"/>
                </a:solidFill>
                <a:latin typeface="Microsoft Sans Serif"/>
                <a:cs typeface="Microsoft Sans Serif"/>
              </a:rPr>
              <a:t>Financial/Invest…	</a:t>
            </a:r>
            <a:r>
              <a:rPr sz="1100" spc="25" dirty="0">
                <a:solidFill>
                  <a:srgbClr val="535353"/>
                </a:solidFill>
                <a:latin typeface="Microsoft Sans Serif"/>
                <a:cs typeface="Microsoft Sans Serif"/>
              </a:rPr>
              <a:t>31</a:t>
            </a:r>
            <a:endParaRPr sz="1100">
              <a:latin typeface="Microsoft Sans Serif"/>
              <a:cs typeface="Microsoft Sans Serif"/>
            </a:endParaRPr>
          </a:p>
          <a:p>
            <a:pPr marR="9525" algn="r">
              <a:lnSpc>
                <a:spcPct val="100000"/>
              </a:lnSpc>
              <a:spcBef>
                <a:spcPts val="1080"/>
              </a:spcBef>
              <a:tabLst>
                <a:tab pos="894715" algn="l"/>
              </a:tabLst>
            </a:pPr>
            <a:r>
              <a:rPr sz="1650" spc="15" baseline="2525" dirty="0">
                <a:solidFill>
                  <a:srgbClr val="535353"/>
                </a:solidFill>
                <a:latin typeface="Microsoft Sans Serif"/>
                <a:cs typeface="Microsoft Sans Serif"/>
              </a:rPr>
              <a:t>Hoteliers	</a:t>
            </a:r>
            <a:r>
              <a:rPr sz="1100" spc="25" dirty="0">
                <a:solidFill>
                  <a:srgbClr val="535353"/>
                </a:solidFill>
                <a:latin typeface="Microsoft Sans Serif"/>
                <a:cs typeface="Microsoft Sans Serif"/>
              </a:rPr>
              <a:t>29</a:t>
            </a:r>
            <a:endParaRPr sz="1100">
              <a:latin typeface="Microsoft Sans Serif"/>
              <a:cs typeface="Microsoft Sans Serif"/>
            </a:endParaRPr>
          </a:p>
          <a:p>
            <a:pPr marL="12700" marR="26670" indent="745490" algn="r">
              <a:lnSpc>
                <a:spcPct val="180900"/>
              </a:lnSpc>
              <a:spcBef>
                <a:spcPts val="10"/>
              </a:spcBef>
              <a:tabLst>
                <a:tab pos="1026160" algn="l"/>
                <a:tab pos="1499235" algn="l"/>
              </a:tabLst>
            </a:pPr>
            <a:r>
              <a:rPr sz="1650" spc="-7" baseline="5050" dirty="0">
                <a:solidFill>
                  <a:srgbClr val="535353"/>
                </a:solidFill>
                <a:latin typeface="Microsoft Sans Serif"/>
                <a:cs typeface="Microsoft Sans Serif"/>
              </a:rPr>
              <a:t>N</a:t>
            </a:r>
            <a:r>
              <a:rPr sz="1650" spc="135" baseline="5050" dirty="0">
                <a:solidFill>
                  <a:srgbClr val="535353"/>
                </a:solidFill>
                <a:latin typeface="Microsoft Sans Serif"/>
                <a:cs typeface="Microsoft Sans Serif"/>
              </a:rPr>
              <a:t>u</a:t>
            </a:r>
            <a:r>
              <a:rPr sz="1650" spc="37" baseline="5050" dirty="0">
                <a:solidFill>
                  <a:srgbClr val="535353"/>
                </a:solidFill>
                <a:latin typeface="Microsoft Sans Serif"/>
                <a:cs typeface="Microsoft Sans Serif"/>
              </a:rPr>
              <a:t>r</a:t>
            </a:r>
            <a:r>
              <a:rPr sz="1650" spc="-82" baseline="5050" dirty="0">
                <a:solidFill>
                  <a:srgbClr val="535353"/>
                </a:solidFill>
                <a:latin typeface="Microsoft Sans Serif"/>
                <a:cs typeface="Microsoft Sans Serif"/>
              </a:rPr>
              <a:t>s</a:t>
            </a:r>
            <a:r>
              <a:rPr sz="1650" spc="-22" baseline="5050" dirty="0">
                <a:solidFill>
                  <a:srgbClr val="535353"/>
                </a:solidFill>
                <a:latin typeface="Microsoft Sans Serif"/>
                <a:cs typeface="Microsoft Sans Serif"/>
              </a:rPr>
              <a:t>e</a:t>
            </a:r>
            <a:r>
              <a:rPr sz="1650" spc="-97" baseline="5050" dirty="0">
                <a:solidFill>
                  <a:srgbClr val="535353"/>
                </a:solidFill>
                <a:latin typeface="Microsoft Sans Serif"/>
                <a:cs typeface="Microsoft Sans Serif"/>
              </a:rPr>
              <a:t>s</a:t>
            </a:r>
            <a:r>
              <a:rPr sz="1650" baseline="5050" dirty="0">
                <a:solidFill>
                  <a:srgbClr val="535353"/>
                </a:solidFill>
                <a:latin typeface="Microsoft Sans Serif"/>
                <a:cs typeface="Microsoft Sans Serif"/>
              </a:rPr>
              <a:t>	</a:t>
            </a:r>
            <a:r>
              <a:rPr sz="1650" spc="-359" baseline="5050" dirty="0">
                <a:solidFill>
                  <a:srgbClr val="535353"/>
                </a:solidFill>
                <a:latin typeface="Microsoft Sans Serif"/>
                <a:cs typeface="Microsoft Sans Serif"/>
              </a:rPr>
              <a:t> </a:t>
            </a:r>
            <a:r>
              <a:rPr sz="1100" spc="15" dirty="0">
                <a:solidFill>
                  <a:srgbClr val="535353"/>
                </a:solidFill>
                <a:latin typeface="Microsoft Sans Serif"/>
                <a:cs typeface="Microsoft Sans Serif"/>
              </a:rPr>
              <a:t>22  </a:t>
            </a:r>
            <a:r>
              <a:rPr sz="1650" spc="89" baseline="5050" dirty="0">
                <a:solidFill>
                  <a:srgbClr val="535353"/>
                </a:solidFill>
                <a:latin typeface="Microsoft Sans Serif"/>
                <a:cs typeface="Microsoft Sans Serif"/>
              </a:rPr>
              <a:t>G</a:t>
            </a:r>
            <a:r>
              <a:rPr sz="1650" spc="7" baseline="5050" dirty="0">
                <a:solidFill>
                  <a:srgbClr val="535353"/>
                </a:solidFill>
                <a:latin typeface="Microsoft Sans Serif"/>
                <a:cs typeface="Microsoft Sans Serif"/>
              </a:rPr>
              <a:t>r</a:t>
            </a:r>
            <a:r>
              <a:rPr sz="1650" spc="-172" baseline="5050" dirty="0">
                <a:solidFill>
                  <a:srgbClr val="535353"/>
                </a:solidFill>
                <a:latin typeface="Microsoft Sans Serif"/>
                <a:cs typeface="Microsoft Sans Serif"/>
              </a:rPr>
              <a:t>a</a:t>
            </a:r>
            <a:r>
              <a:rPr sz="1650" spc="127" baseline="5050" dirty="0">
                <a:solidFill>
                  <a:srgbClr val="535353"/>
                </a:solidFill>
                <a:latin typeface="Microsoft Sans Serif"/>
                <a:cs typeface="Microsoft Sans Serif"/>
              </a:rPr>
              <a:t>p</a:t>
            </a:r>
            <a:r>
              <a:rPr sz="1650" spc="120" baseline="5050" dirty="0">
                <a:solidFill>
                  <a:srgbClr val="535353"/>
                </a:solidFill>
                <a:latin typeface="Microsoft Sans Serif"/>
                <a:cs typeface="Microsoft Sans Serif"/>
              </a:rPr>
              <a:t>h</a:t>
            </a:r>
            <a:r>
              <a:rPr sz="1650" spc="60" baseline="5050" dirty="0">
                <a:solidFill>
                  <a:srgbClr val="535353"/>
                </a:solidFill>
                <a:latin typeface="Microsoft Sans Serif"/>
                <a:cs typeface="Microsoft Sans Serif"/>
              </a:rPr>
              <a:t>i</a:t>
            </a:r>
            <a:r>
              <a:rPr sz="1650" baseline="5050" dirty="0">
                <a:solidFill>
                  <a:srgbClr val="535353"/>
                </a:solidFill>
                <a:latin typeface="Microsoft Sans Serif"/>
                <a:cs typeface="Microsoft Sans Serif"/>
              </a:rPr>
              <a:t>c</a:t>
            </a:r>
            <a:r>
              <a:rPr sz="1650" spc="-67" baseline="5050" dirty="0">
                <a:solidFill>
                  <a:srgbClr val="535353"/>
                </a:solidFill>
                <a:latin typeface="Microsoft Sans Serif"/>
                <a:cs typeface="Microsoft Sans Serif"/>
              </a:rPr>
              <a:t> </a:t>
            </a:r>
            <a:r>
              <a:rPr sz="1650" baseline="5050" dirty="0">
                <a:solidFill>
                  <a:srgbClr val="535353"/>
                </a:solidFill>
                <a:latin typeface="Microsoft Sans Serif"/>
                <a:cs typeface="Microsoft Sans Serif"/>
              </a:rPr>
              <a:t>D</a:t>
            </a:r>
            <a:r>
              <a:rPr sz="1650" spc="-22" baseline="5050" dirty="0">
                <a:solidFill>
                  <a:srgbClr val="535353"/>
                </a:solidFill>
                <a:latin typeface="Microsoft Sans Serif"/>
                <a:cs typeface="Microsoft Sans Serif"/>
              </a:rPr>
              <a:t>e</a:t>
            </a:r>
            <a:r>
              <a:rPr sz="1650" spc="-82" baseline="5050" dirty="0">
                <a:solidFill>
                  <a:srgbClr val="535353"/>
                </a:solidFill>
                <a:latin typeface="Microsoft Sans Serif"/>
                <a:cs typeface="Microsoft Sans Serif"/>
              </a:rPr>
              <a:t>s</a:t>
            </a:r>
            <a:r>
              <a:rPr sz="1650" spc="60" baseline="5050" dirty="0">
                <a:solidFill>
                  <a:srgbClr val="535353"/>
                </a:solidFill>
                <a:latin typeface="Microsoft Sans Serif"/>
                <a:cs typeface="Microsoft Sans Serif"/>
              </a:rPr>
              <a:t>i</a:t>
            </a:r>
            <a:r>
              <a:rPr sz="1650" spc="120" baseline="5050" dirty="0">
                <a:solidFill>
                  <a:srgbClr val="535353"/>
                </a:solidFill>
                <a:latin typeface="Microsoft Sans Serif"/>
                <a:cs typeface="Microsoft Sans Serif"/>
              </a:rPr>
              <a:t>g</a:t>
            </a:r>
            <a:r>
              <a:rPr sz="1650" spc="-22" baseline="5050" dirty="0">
                <a:solidFill>
                  <a:srgbClr val="535353"/>
                </a:solidFill>
                <a:latin typeface="Microsoft Sans Serif"/>
                <a:cs typeface="Microsoft Sans Serif"/>
              </a:rPr>
              <a:t>n</a:t>
            </a:r>
            <a:r>
              <a:rPr sz="1650" spc="127" baseline="5050" dirty="0">
                <a:solidFill>
                  <a:srgbClr val="535353"/>
                </a:solidFill>
                <a:latin typeface="Microsoft Sans Serif"/>
                <a:cs typeface="Microsoft Sans Serif"/>
              </a:rPr>
              <a:t>e</a:t>
            </a:r>
            <a:r>
              <a:rPr sz="1650" spc="37" baseline="5050" dirty="0">
                <a:solidFill>
                  <a:srgbClr val="535353"/>
                </a:solidFill>
                <a:latin typeface="Microsoft Sans Serif"/>
                <a:cs typeface="Microsoft Sans Serif"/>
              </a:rPr>
              <a:t>r</a:t>
            </a:r>
            <a:r>
              <a:rPr sz="1650" spc="-97" baseline="5050" dirty="0">
                <a:solidFill>
                  <a:srgbClr val="535353"/>
                </a:solidFill>
                <a:latin typeface="Microsoft Sans Serif"/>
                <a:cs typeface="Microsoft Sans Serif"/>
              </a:rPr>
              <a:t>s</a:t>
            </a:r>
            <a:r>
              <a:rPr sz="1650" baseline="5050" dirty="0">
                <a:solidFill>
                  <a:srgbClr val="535353"/>
                </a:solidFill>
                <a:latin typeface="Microsoft Sans Serif"/>
                <a:cs typeface="Microsoft Sans Serif"/>
              </a:rPr>
              <a:t>	</a:t>
            </a:r>
            <a:r>
              <a:rPr sz="1100" spc="15" dirty="0">
                <a:solidFill>
                  <a:srgbClr val="535353"/>
                </a:solidFill>
                <a:latin typeface="Microsoft Sans Serif"/>
                <a:cs typeface="Microsoft Sans Serif"/>
              </a:rPr>
              <a:t>19  </a:t>
            </a:r>
            <a:r>
              <a:rPr sz="1650" baseline="2525" dirty="0">
                <a:solidFill>
                  <a:srgbClr val="535353"/>
                </a:solidFill>
                <a:latin typeface="Microsoft Sans Serif"/>
                <a:cs typeface="Microsoft Sans Serif"/>
              </a:rPr>
              <a:t>Electricians	</a:t>
            </a:r>
            <a:r>
              <a:rPr sz="1100" spc="25" dirty="0">
                <a:solidFill>
                  <a:srgbClr val="535353"/>
                </a:solidFill>
                <a:latin typeface="Microsoft Sans Serif"/>
                <a:cs typeface="Microsoft Sans Serif"/>
              </a:rPr>
              <a:t>17</a:t>
            </a:r>
            <a:endParaRPr sz="1100">
              <a:latin typeface="Microsoft Sans Serif"/>
              <a:cs typeface="Microsoft Sans Serif"/>
            </a:endParaRPr>
          </a:p>
          <a:p>
            <a:pPr marR="50800" algn="r">
              <a:lnSpc>
                <a:spcPct val="100000"/>
              </a:lnSpc>
              <a:spcBef>
                <a:spcPts val="1080"/>
              </a:spcBef>
              <a:tabLst>
                <a:tab pos="1307465" algn="l"/>
              </a:tabLst>
            </a:pPr>
            <a:r>
              <a:rPr sz="1650" spc="7" baseline="2525" dirty="0">
                <a:solidFill>
                  <a:srgbClr val="535353"/>
                </a:solidFill>
                <a:latin typeface="Microsoft Sans Serif"/>
                <a:cs typeface="Microsoft Sans Serif"/>
              </a:rPr>
              <a:t>Event</a:t>
            </a:r>
            <a:r>
              <a:rPr sz="1650" spc="-67" baseline="2525" dirty="0">
                <a:solidFill>
                  <a:srgbClr val="535353"/>
                </a:solidFill>
                <a:latin typeface="Microsoft Sans Serif"/>
                <a:cs typeface="Microsoft Sans Serif"/>
              </a:rPr>
              <a:t> </a:t>
            </a:r>
            <a:r>
              <a:rPr sz="1650" spc="15" baseline="2525" dirty="0">
                <a:solidFill>
                  <a:srgbClr val="535353"/>
                </a:solidFill>
                <a:latin typeface="Microsoft Sans Serif"/>
                <a:cs typeface="Microsoft Sans Serif"/>
              </a:rPr>
              <a:t>Managers	</a:t>
            </a:r>
            <a:r>
              <a:rPr sz="1100" spc="25" dirty="0">
                <a:solidFill>
                  <a:srgbClr val="535353"/>
                </a:solidFill>
                <a:latin typeface="Microsoft Sans Serif"/>
                <a:cs typeface="Microsoft Sans Serif"/>
              </a:rPr>
              <a:t>12</a:t>
            </a:r>
            <a:endParaRPr sz="1100">
              <a:latin typeface="Microsoft Sans Serif"/>
              <a:cs typeface="Microsoft Sans Serif"/>
            </a:endParaRPr>
          </a:p>
          <a:p>
            <a:pPr marL="501015">
              <a:lnSpc>
                <a:spcPct val="100000"/>
              </a:lnSpc>
              <a:spcBef>
                <a:spcPts val="1080"/>
              </a:spcBef>
              <a:tabLst>
                <a:tab pos="1475105" algn="l"/>
              </a:tabLst>
            </a:pPr>
            <a:r>
              <a:rPr sz="1650" spc="-30" baseline="2525" dirty="0">
                <a:solidFill>
                  <a:srgbClr val="535353"/>
                </a:solidFill>
                <a:latin typeface="Microsoft Sans Serif"/>
                <a:cs typeface="Microsoft Sans Serif"/>
              </a:rPr>
              <a:t>HVAC</a:t>
            </a:r>
            <a:r>
              <a:rPr sz="1650" spc="30" baseline="2525" dirty="0">
                <a:solidFill>
                  <a:srgbClr val="535353"/>
                </a:solidFill>
                <a:latin typeface="Microsoft Sans Serif"/>
                <a:cs typeface="Microsoft Sans Serif"/>
              </a:rPr>
              <a:t> </a:t>
            </a:r>
            <a:r>
              <a:rPr sz="1650" spc="-37" baseline="2525" dirty="0">
                <a:solidFill>
                  <a:srgbClr val="535353"/>
                </a:solidFill>
                <a:latin typeface="Microsoft Sans Serif"/>
                <a:cs typeface="Microsoft Sans Serif"/>
              </a:rPr>
              <a:t>Pros	</a:t>
            </a:r>
            <a:r>
              <a:rPr sz="1100" spc="25" dirty="0">
                <a:solidFill>
                  <a:srgbClr val="535353"/>
                </a:solidFill>
                <a:latin typeface="Microsoft Sans Serif"/>
                <a:cs typeface="Microsoft Sans Serif"/>
              </a:rPr>
              <a:t>9</a:t>
            </a:r>
            <a:endParaRPr sz="1100">
              <a:latin typeface="Microsoft Sans Serif"/>
              <a:cs typeface="Microsoft Sans Serif"/>
            </a:endParaRPr>
          </a:p>
          <a:p>
            <a:pPr marL="549910">
              <a:lnSpc>
                <a:spcPct val="100000"/>
              </a:lnSpc>
              <a:spcBef>
                <a:spcPts val="1080"/>
              </a:spcBef>
              <a:tabLst>
                <a:tab pos="1465580" algn="l"/>
              </a:tabLst>
            </a:pPr>
            <a:r>
              <a:rPr sz="1650" spc="97" baseline="5050" dirty="0">
                <a:solidFill>
                  <a:srgbClr val="535353"/>
                </a:solidFill>
                <a:latin typeface="Microsoft Sans Serif"/>
                <a:cs typeface="Microsoft Sans Serif"/>
              </a:rPr>
              <a:t>Chartered…	</a:t>
            </a:r>
            <a:r>
              <a:rPr sz="1100" spc="25" dirty="0">
                <a:solidFill>
                  <a:srgbClr val="535353"/>
                </a:solidFill>
                <a:latin typeface="Microsoft Sans Serif"/>
                <a:cs typeface="Microsoft Sans Serif"/>
              </a:rPr>
              <a:t>5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4451475" y="1583944"/>
            <a:ext cx="283210" cy="2235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spc="80" dirty="0">
                <a:solidFill>
                  <a:srgbClr val="535353"/>
                </a:solidFill>
                <a:latin typeface="Trebuchet MS"/>
                <a:cs typeface="Trebuchet MS"/>
              </a:rPr>
              <a:t>TW</a:t>
            </a:r>
            <a:endParaRPr sz="1300">
              <a:latin typeface="Trebuchet MS"/>
              <a:cs typeface="Trebuchet MS"/>
            </a:endParaRPr>
          </a:p>
        </p:txBody>
      </p:sp>
      <p:grpSp>
        <p:nvGrpSpPr>
          <p:cNvPr id="30" name="object 30"/>
          <p:cNvGrpSpPr/>
          <p:nvPr/>
        </p:nvGrpSpPr>
        <p:grpSpPr>
          <a:xfrm>
            <a:off x="7227434" y="2008356"/>
            <a:ext cx="435609" cy="4528185"/>
            <a:chOff x="7227434" y="2008356"/>
            <a:chExt cx="435609" cy="4528185"/>
          </a:xfrm>
        </p:grpSpPr>
        <p:sp>
          <p:nvSpPr>
            <p:cNvPr id="31" name="object 31"/>
            <p:cNvSpPr/>
            <p:nvPr/>
          </p:nvSpPr>
          <p:spPr>
            <a:xfrm>
              <a:off x="7232193" y="2106167"/>
              <a:ext cx="430530" cy="4331335"/>
            </a:xfrm>
            <a:custGeom>
              <a:avLst/>
              <a:gdLst/>
              <a:ahLst/>
              <a:cxnLst/>
              <a:rect l="l" t="t" r="r" b="b"/>
              <a:pathLst>
                <a:path w="430529" h="4331335">
                  <a:moveTo>
                    <a:pt x="12903" y="4224528"/>
                  </a:moveTo>
                  <a:lnTo>
                    <a:pt x="0" y="4224528"/>
                  </a:lnTo>
                  <a:lnTo>
                    <a:pt x="0" y="4331208"/>
                  </a:lnTo>
                  <a:lnTo>
                    <a:pt x="12903" y="4331208"/>
                  </a:lnTo>
                  <a:lnTo>
                    <a:pt x="12903" y="4224528"/>
                  </a:lnTo>
                  <a:close/>
                </a:path>
                <a:path w="430529" h="4331335">
                  <a:moveTo>
                    <a:pt x="15951" y="3922776"/>
                  </a:moveTo>
                  <a:lnTo>
                    <a:pt x="0" y="3922776"/>
                  </a:lnTo>
                  <a:lnTo>
                    <a:pt x="0" y="4029456"/>
                  </a:lnTo>
                  <a:lnTo>
                    <a:pt x="15951" y="4029456"/>
                  </a:lnTo>
                  <a:lnTo>
                    <a:pt x="15951" y="3922776"/>
                  </a:lnTo>
                  <a:close/>
                </a:path>
                <a:path w="430529" h="4331335">
                  <a:moveTo>
                    <a:pt x="22047" y="3621024"/>
                  </a:moveTo>
                  <a:lnTo>
                    <a:pt x="0" y="3621024"/>
                  </a:lnTo>
                  <a:lnTo>
                    <a:pt x="0" y="3727704"/>
                  </a:lnTo>
                  <a:lnTo>
                    <a:pt x="22047" y="3727704"/>
                  </a:lnTo>
                  <a:lnTo>
                    <a:pt x="22047" y="3621024"/>
                  </a:lnTo>
                  <a:close/>
                </a:path>
                <a:path w="430529" h="4331335">
                  <a:moveTo>
                    <a:pt x="34239" y="3319272"/>
                  </a:moveTo>
                  <a:lnTo>
                    <a:pt x="0" y="3319272"/>
                  </a:lnTo>
                  <a:lnTo>
                    <a:pt x="0" y="3425952"/>
                  </a:lnTo>
                  <a:lnTo>
                    <a:pt x="34239" y="3425952"/>
                  </a:lnTo>
                  <a:lnTo>
                    <a:pt x="34239" y="3319272"/>
                  </a:lnTo>
                  <a:close/>
                </a:path>
                <a:path w="430529" h="4331335">
                  <a:moveTo>
                    <a:pt x="46431" y="3017520"/>
                  </a:moveTo>
                  <a:lnTo>
                    <a:pt x="0" y="3017520"/>
                  </a:lnTo>
                  <a:lnTo>
                    <a:pt x="0" y="3124200"/>
                  </a:lnTo>
                  <a:lnTo>
                    <a:pt x="46431" y="3124200"/>
                  </a:lnTo>
                  <a:lnTo>
                    <a:pt x="46431" y="3017520"/>
                  </a:lnTo>
                  <a:close/>
                </a:path>
                <a:path w="430529" h="4331335">
                  <a:moveTo>
                    <a:pt x="55575" y="2715768"/>
                  </a:moveTo>
                  <a:lnTo>
                    <a:pt x="0" y="2715768"/>
                  </a:lnTo>
                  <a:lnTo>
                    <a:pt x="0" y="2822448"/>
                  </a:lnTo>
                  <a:lnTo>
                    <a:pt x="55575" y="2822448"/>
                  </a:lnTo>
                  <a:lnTo>
                    <a:pt x="55575" y="2715768"/>
                  </a:lnTo>
                  <a:close/>
                </a:path>
                <a:path w="430529" h="4331335">
                  <a:moveTo>
                    <a:pt x="67767" y="2414016"/>
                  </a:moveTo>
                  <a:lnTo>
                    <a:pt x="0" y="2414016"/>
                  </a:lnTo>
                  <a:lnTo>
                    <a:pt x="0" y="2520696"/>
                  </a:lnTo>
                  <a:lnTo>
                    <a:pt x="67767" y="2520696"/>
                  </a:lnTo>
                  <a:lnTo>
                    <a:pt x="67767" y="2414016"/>
                  </a:lnTo>
                  <a:close/>
                </a:path>
                <a:path w="430529" h="4331335">
                  <a:moveTo>
                    <a:pt x="70815" y="2112264"/>
                  </a:moveTo>
                  <a:lnTo>
                    <a:pt x="0" y="2112264"/>
                  </a:lnTo>
                  <a:lnTo>
                    <a:pt x="0" y="2218944"/>
                  </a:lnTo>
                  <a:lnTo>
                    <a:pt x="70815" y="2218944"/>
                  </a:lnTo>
                  <a:lnTo>
                    <a:pt x="70815" y="2112264"/>
                  </a:lnTo>
                  <a:close/>
                </a:path>
                <a:path w="430529" h="4331335">
                  <a:moveTo>
                    <a:pt x="83007" y="1810512"/>
                  </a:moveTo>
                  <a:lnTo>
                    <a:pt x="0" y="1810512"/>
                  </a:lnTo>
                  <a:lnTo>
                    <a:pt x="0" y="1917192"/>
                  </a:lnTo>
                  <a:lnTo>
                    <a:pt x="83007" y="1917192"/>
                  </a:lnTo>
                  <a:lnTo>
                    <a:pt x="83007" y="1810512"/>
                  </a:lnTo>
                  <a:close/>
                </a:path>
                <a:path w="430529" h="4331335">
                  <a:moveTo>
                    <a:pt x="107391" y="1508760"/>
                  </a:moveTo>
                  <a:lnTo>
                    <a:pt x="0" y="1508760"/>
                  </a:lnTo>
                  <a:lnTo>
                    <a:pt x="0" y="1615440"/>
                  </a:lnTo>
                  <a:lnTo>
                    <a:pt x="107391" y="1615440"/>
                  </a:lnTo>
                  <a:lnTo>
                    <a:pt x="107391" y="1508760"/>
                  </a:lnTo>
                  <a:close/>
                </a:path>
                <a:path w="430529" h="4331335">
                  <a:moveTo>
                    <a:pt x="150063" y="1207008"/>
                  </a:moveTo>
                  <a:lnTo>
                    <a:pt x="0" y="1207008"/>
                  </a:lnTo>
                  <a:lnTo>
                    <a:pt x="0" y="1313688"/>
                  </a:lnTo>
                  <a:lnTo>
                    <a:pt x="150063" y="1313688"/>
                  </a:lnTo>
                  <a:lnTo>
                    <a:pt x="150063" y="1207008"/>
                  </a:lnTo>
                  <a:close/>
                </a:path>
                <a:path w="430529" h="4331335">
                  <a:moveTo>
                    <a:pt x="217119" y="905256"/>
                  </a:moveTo>
                  <a:lnTo>
                    <a:pt x="0" y="905256"/>
                  </a:lnTo>
                  <a:lnTo>
                    <a:pt x="0" y="1011936"/>
                  </a:lnTo>
                  <a:lnTo>
                    <a:pt x="217119" y="1011936"/>
                  </a:lnTo>
                  <a:lnTo>
                    <a:pt x="217119" y="905256"/>
                  </a:lnTo>
                  <a:close/>
                </a:path>
                <a:path w="430529" h="4331335">
                  <a:moveTo>
                    <a:pt x="268935" y="603504"/>
                  </a:moveTo>
                  <a:lnTo>
                    <a:pt x="0" y="603504"/>
                  </a:lnTo>
                  <a:lnTo>
                    <a:pt x="0" y="710184"/>
                  </a:lnTo>
                  <a:lnTo>
                    <a:pt x="268935" y="710184"/>
                  </a:lnTo>
                  <a:lnTo>
                    <a:pt x="268935" y="603504"/>
                  </a:lnTo>
                  <a:close/>
                </a:path>
                <a:path w="430529" h="4331335">
                  <a:moveTo>
                    <a:pt x="339039" y="301752"/>
                  </a:moveTo>
                  <a:lnTo>
                    <a:pt x="0" y="301752"/>
                  </a:lnTo>
                  <a:lnTo>
                    <a:pt x="0" y="408432"/>
                  </a:lnTo>
                  <a:lnTo>
                    <a:pt x="339039" y="408432"/>
                  </a:lnTo>
                  <a:lnTo>
                    <a:pt x="339039" y="301752"/>
                  </a:lnTo>
                  <a:close/>
                </a:path>
                <a:path w="430529" h="4331335">
                  <a:moveTo>
                    <a:pt x="430479" y="0"/>
                  </a:moveTo>
                  <a:lnTo>
                    <a:pt x="0" y="0"/>
                  </a:lnTo>
                  <a:lnTo>
                    <a:pt x="0" y="106680"/>
                  </a:lnTo>
                  <a:lnTo>
                    <a:pt x="430479" y="106680"/>
                  </a:lnTo>
                  <a:lnTo>
                    <a:pt x="430479" y="0"/>
                  </a:lnTo>
                  <a:close/>
                </a:path>
              </a:pathLst>
            </a:custGeom>
            <a:solidFill>
              <a:srgbClr val="49BCF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" name="object 32"/>
            <p:cNvSpPr/>
            <p:nvPr/>
          </p:nvSpPr>
          <p:spPr>
            <a:xfrm>
              <a:off x="7232196" y="2008356"/>
              <a:ext cx="0" cy="4528185"/>
            </a:xfrm>
            <a:custGeom>
              <a:avLst/>
              <a:gdLst/>
              <a:ahLst/>
              <a:cxnLst/>
              <a:rect l="l" t="t" r="r" b="b"/>
              <a:pathLst>
                <a:path h="4528184">
                  <a:moveTo>
                    <a:pt x="0" y="0"/>
                  </a:moveTo>
                  <a:lnTo>
                    <a:pt x="1" y="4527591"/>
                  </a:lnTo>
                </a:path>
              </a:pathLst>
            </a:custGeom>
            <a:ln w="9525">
              <a:solidFill>
                <a:srgbClr val="E2E2E2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3" name="object 33"/>
          <p:cNvSpPr txBox="1"/>
          <p:nvPr/>
        </p:nvSpPr>
        <p:spPr>
          <a:xfrm>
            <a:off x="7668325" y="2051303"/>
            <a:ext cx="361950" cy="4953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05410">
              <a:lnSpc>
                <a:spcPct val="100000"/>
              </a:lnSpc>
              <a:spcBef>
                <a:spcPts val="100"/>
              </a:spcBef>
            </a:pPr>
            <a:r>
              <a:rPr sz="1100" spc="25" dirty="0">
                <a:solidFill>
                  <a:srgbClr val="535353"/>
                </a:solidFill>
                <a:latin typeface="Microsoft Sans Serif"/>
                <a:cs typeface="Microsoft Sans Serif"/>
              </a:rPr>
              <a:t>222</a:t>
            </a:r>
            <a:endParaRPr sz="1100">
              <a:latin typeface="Microsoft Sans Serif"/>
              <a:cs typeface="Microsoft Sans Serif"/>
            </a:endParaRPr>
          </a:p>
          <a:p>
            <a:pPr marL="12700">
              <a:lnSpc>
                <a:spcPct val="100000"/>
              </a:lnSpc>
              <a:spcBef>
                <a:spcPts val="1055"/>
              </a:spcBef>
            </a:pPr>
            <a:r>
              <a:rPr sz="1100" spc="25" dirty="0">
                <a:solidFill>
                  <a:srgbClr val="535353"/>
                </a:solidFill>
                <a:latin typeface="Microsoft Sans Serif"/>
                <a:cs typeface="Microsoft Sans Serif"/>
              </a:rPr>
              <a:t>174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34" name="object 34"/>
          <p:cNvSpPr txBox="1"/>
          <p:nvPr/>
        </p:nvSpPr>
        <p:spPr>
          <a:xfrm>
            <a:off x="7600397" y="2654808"/>
            <a:ext cx="268605" cy="193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spc="25" dirty="0">
                <a:solidFill>
                  <a:srgbClr val="535353"/>
                </a:solidFill>
                <a:latin typeface="Microsoft Sans Serif"/>
                <a:cs typeface="Microsoft Sans Serif"/>
              </a:rPr>
              <a:t>139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35" name="object 35"/>
          <p:cNvSpPr txBox="1"/>
          <p:nvPr/>
        </p:nvSpPr>
        <p:spPr>
          <a:xfrm>
            <a:off x="7547993" y="2956559"/>
            <a:ext cx="268605" cy="193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spc="25" dirty="0">
                <a:solidFill>
                  <a:srgbClr val="535353"/>
                </a:solidFill>
                <a:latin typeface="Microsoft Sans Serif"/>
                <a:cs typeface="Microsoft Sans Serif"/>
              </a:rPr>
              <a:t>112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36" name="object 36"/>
          <p:cNvSpPr txBox="1"/>
          <p:nvPr/>
        </p:nvSpPr>
        <p:spPr>
          <a:xfrm>
            <a:off x="7482006" y="3258311"/>
            <a:ext cx="187960" cy="193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spc="25" dirty="0">
                <a:solidFill>
                  <a:srgbClr val="535353"/>
                </a:solidFill>
                <a:latin typeface="Microsoft Sans Serif"/>
                <a:cs typeface="Microsoft Sans Serif"/>
              </a:rPr>
              <a:t>78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37" name="object 37"/>
          <p:cNvSpPr txBox="1"/>
          <p:nvPr/>
        </p:nvSpPr>
        <p:spPr>
          <a:xfrm>
            <a:off x="7439307" y="3560064"/>
            <a:ext cx="187960" cy="193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spc="25" dirty="0">
                <a:solidFill>
                  <a:srgbClr val="535353"/>
                </a:solidFill>
                <a:latin typeface="Microsoft Sans Serif"/>
                <a:cs typeface="Microsoft Sans Serif"/>
              </a:rPr>
              <a:t>56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38" name="object 38"/>
          <p:cNvSpPr txBox="1"/>
          <p:nvPr/>
        </p:nvSpPr>
        <p:spPr>
          <a:xfrm>
            <a:off x="6165850" y="2042159"/>
            <a:ext cx="1435735" cy="44272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83845">
              <a:lnSpc>
                <a:spcPct val="100000"/>
              </a:lnSpc>
              <a:spcBef>
                <a:spcPts val="100"/>
              </a:spcBef>
            </a:pPr>
            <a:r>
              <a:rPr sz="1100" spc="10" dirty="0">
                <a:solidFill>
                  <a:srgbClr val="535353"/>
                </a:solidFill>
                <a:latin typeface="Microsoft Sans Serif"/>
                <a:cs typeface="Microsoft Sans Serif"/>
              </a:rPr>
              <a:t>Engineers</a:t>
            </a:r>
            <a:endParaRPr sz="1100">
              <a:latin typeface="Microsoft Sans Serif"/>
              <a:cs typeface="Microsoft Sans Serif"/>
            </a:endParaRPr>
          </a:p>
          <a:p>
            <a:pPr marL="270510" marR="369570" indent="-138430">
              <a:lnSpc>
                <a:spcPct val="180000"/>
              </a:lnSpc>
            </a:pPr>
            <a:r>
              <a:rPr sz="1100" spc="10" dirty="0">
                <a:solidFill>
                  <a:srgbClr val="535353"/>
                </a:solidFill>
                <a:latin typeface="Microsoft Sans Serif"/>
                <a:cs typeface="Microsoft Sans Serif"/>
              </a:rPr>
              <a:t>Accountants </a:t>
            </a:r>
            <a:r>
              <a:rPr sz="1100" spc="15" dirty="0">
                <a:solidFill>
                  <a:srgbClr val="535353"/>
                </a:solidFill>
                <a:latin typeface="Microsoft Sans Serif"/>
                <a:cs typeface="Microsoft Sans Serif"/>
              </a:rPr>
              <a:t> </a:t>
            </a:r>
            <a:r>
              <a:rPr sz="1100" spc="35" dirty="0">
                <a:solidFill>
                  <a:srgbClr val="535353"/>
                </a:solidFill>
                <a:latin typeface="Microsoft Sans Serif"/>
                <a:cs typeface="Microsoft Sans Serif"/>
              </a:rPr>
              <a:t>C</a:t>
            </a:r>
            <a:r>
              <a:rPr sz="1100" spc="50" dirty="0">
                <a:solidFill>
                  <a:srgbClr val="535353"/>
                </a:solidFill>
                <a:latin typeface="Microsoft Sans Serif"/>
                <a:cs typeface="Microsoft Sans Serif"/>
              </a:rPr>
              <a:t>o</a:t>
            </a:r>
            <a:r>
              <a:rPr sz="1100" spc="-20" dirty="0">
                <a:solidFill>
                  <a:srgbClr val="535353"/>
                </a:solidFill>
                <a:latin typeface="Microsoft Sans Serif"/>
                <a:cs typeface="Microsoft Sans Serif"/>
              </a:rPr>
              <a:t>m</a:t>
            </a:r>
            <a:r>
              <a:rPr sz="1100" spc="85" dirty="0">
                <a:solidFill>
                  <a:srgbClr val="535353"/>
                </a:solidFill>
                <a:latin typeface="Microsoft Sans Serif"/>
                <a:cs typeface="Microsoft Sans Serif"/>
              </a:rPr>
              <a:t>pu</a:t>
            </a:r>
            <a:r>
              <a:rPr sz="1100" spc="-10" dirty="0">
                <a:solidFill>
                  <a:srgbClr val="535353"/>
                </a:solidFill>
                <a:latin typeface="Microsoft Sans Serif"/>
                <a:cs typeface="Microsoft Sans Serif"/>
              </a:rPr>
              <a:t>t</a:t>
            </a:r>
            <a:r>
              <a:rPr sz="1100" spc="85" dirty="0">
                <a:solidFill>
                  <a:srgbClr val="535353"/>
                </a:solidFill>
                <a:latin typeface="Microsoft Sans Serif"/>
                <a:cs typeface="Microsoft Sans Serif"/>
              </a:rPr>
              <a:t>e</a:t>
            </a:r>
            <a:r>
              <a:rPr sz="1100" spc="-75" dirty="0">
                <a:solidFill>
                  <a:srgbClr val="535353"/>
                </a:solidFill>
                <a:latin typeface="Microsoft Sans Serif"/>
                <a:cs typeface="Microsoft Sans Serif"/>
              </a:rPr>
              <a:t>r</a:t>
            </a:r>
            <a:r>
              <a:rPr sz="1100" spc="305" dirty="0">
                <a:solidFill>
                  <a:srgbClr val="535353"/>
                </a:solidFill>
                <a:latin typeface="Microsoft Sans Serif"/>
                <a:cs typeface="Microsoft Sans Serif"/>
              </a:rPr>
              <a:t>…  </a:t>
            </a:r>
            <a:r>
              <a:rPr sz="1100" spc="-5" dirty="0">
                <a:solidFill>
                  <a:srgbClr val="535353"/>
                </a:solidFill>
                <a:latin typeface="Microsoft Sans Serif"/>
                <a:cs typeface="Microsoft Sans Serif"/>
              </a:rPr>
              <a:t>Teachers</a:t>
            </a:r>
            <a:endParaRPr sz="1100">
              <a:latin typeface="Microsoft Sans Serif"/>
              <a:cs typeface="Microsoft Sans Serif"/>
            </a:endParaRPr>
          </a:p>
          <a:p>
            <a:pPr marL="12700">
              <a:lnSpc>
                <a:spcPct val="100000"/>
              </a:lnSpc>
              <a:spcBef>
                <a:spcPts val="1055"/>
              </a:spcBef>
            </a:pPr>
            <a:r>
              <a:rPr sz="1100" spc="10" dirty="0">
                <a:solidFill>
                  <a:srgbClr val="535353"/>
                </a:solidFill>
                <a:latin typeface="Microsoft Sans Serif"/>
                <a:cs typeface="Microsoft Sans Serif"/>
              </a:rPr>
              <a:t>Entreprenuers</a:t>
            </a:r>
            <a:endParaRPr sz="1100">
              <a:latin typeface="Microsoft Sans Serif"/>
              <a:cs typeface="Microsoft Sans Serif"/>
            </a:endParaRPr>
          </a:p>
          <a:p>
            <a:pPr marL="351790" marR="5080" indent="-62865">
              <a:lnSpc>
                <a:spcPts val="2450"/>
              </a:lnSpc>
              <a:spcBef>
                <a:spcPts val="195"/>
              </a:spcBef>
              <a:tabLst>
                <a:tab pos="1260475" algn="l"/>
              </a:tabLst>
            </a:pPr>
            <a:r>
              <a:rPr sz="1100" spc="10" dirty="0">
                <a:solidFill>
                  <a:srgbClr val="535353"/>
                </a:solidFill>
                <a:latin typeface="Microsoft Sans Serif"/>
                <a:cs typeface="Microsoft Sans Serif"/>
              </a:rPr>
              <a:t>Architects </a:t>
            </a:r>
            <a:r>
              <a:rPr sz="1100" spc="15" dirty="0">
                <a:solidFill>
                  <a:srgbClr val="535353"/>
                </a:solidFill>
                <a:latin typeface="Microsoft Sans Serif"/>
                <a:cs typeface="Microsoft Sans Serif"/>
              </a:rPr>
              <a:t> </a:t>
            </a:r>
            <a:r>
              <a:rPr sz="1650" spc="60" baseline="2525" dirty="0">
                <a:solidFill>
                  <a:srgbClr val="535353"/>
                </a:solidFill>
                <a:latin typeface="Microsoft Sans Serif"/>
                <a:cs typeface="Microsoft Sans Serif"/>
              </a:rPr>
              <a:t>H</a:t>
            </a:r>
            <a:r>
              <a:rPr sz="1650" spc="67" baseline="2525" dirty="0">
                <a:solidFill>
                  <a:srgbClr val="535353"/>
                </a:solidFill>
                <a:latin typeface="Microsoft Sans Serif"/>
                <a:cs typeface="Microsoft Sans Serif"/>
              </a:rPr>
              <a:t>o</a:t>
            </a:r>
            <a:r>
              <a:rPr sz="1650" spc="-15" baseline="2525" dirty="0">
                <a:solidFill>
                  <a:srgbClr val="535353"/>
                </a:solidFill>
                <a:latin typeface="Microsoft Sans Serif"/>
                <a:cs typeface="Microsoft Sans Serif"/>
              </a:rPr>
              <a:t>t</a:t>
            </a:r>
            <a:r>
              <a:rPr sz="1650" spc="-22" baseline="2525" dirty="0">
                <a:solidFill>
                  <a:srgbClr val="535353"/>
                </a:solidFill>
                <a:latin typeface="Microsoft Sans Serif"/>
                <a:cs typeface="Microsoft Sans Serif"/>
              </a:rPr>
              <a:t>e</a:t>
            </a:r>
            <a:r>
              <a:rPr sz="1650" spc="67" baseline="2525" dirty="0">
                <a:solidFill>
                  <a:srgbClr val="535353"/>
                </a:solidFill>
                <a:latin typeface="Microsoft Sans Serif"/>
                <a:cs typeface="Microsoft Sans Serif"/>
              </a:rPr>
              <a:t>l</a:t>
            </a:r>
            <a:r>
              <a:rPr sz="1650" spc="60" baseline="2525" dirty="0">
                <a:solidFill>
                  <a:srgbClr val="535353"/>
                </a:solidFill>
                <a:latin typeface="Microsoft Sans Serif"/>
                <a:cs typeface="Microsoft Sans Serif"/>
              </a:rPr>
              <a:t>i</a:t>
            </a:r>
            <a:r>
              <a:rPr sz="1650" spc="-22" baseline="2525" dirty="0">
                <a:solidFill>
                  <a:srgbClr val="535353"/>
                </a:solidFill>
                <a:latin typeface="Microsoft Sans Serif"/>
                <a:cs typeface="Microsoft Sans Serif"/>
              </a:rPr>
              <a:t>e</a:t>
            </a:r>
            <a:r>
              <a:rPr sz="1650" spc="37" baseline="2525" dirty="0">
                <a:solidFill>
                  <a:srgbClr val="535353"/>
                </a:solidFill>
                <a:latin typeface="Microsoft Sans Serif"/>
                <a:cs typeface="Microsoft Sans Serif"/>
              </a:rPr>
              <a:t>r</a:t>
            </a:r>
            <a:r>
              <a:rPr sz="1650" spc="-97" baseline="2525" dirty="0">
                <a:solidFill>
                  <a:srgbClr val="535353"/>
                </a:solidFill>
                <a:latin typeface="Microsoft Sans Serif"/>
                <a:cs typeface="Microsoft Sans Serif"/>
              </a:rPr>
              <a:t>s</a:t>
            </a:r>
            <a:r>
              <a:rPr sz="1650" baseline="2525" dirty="0">
                <a:solidFill>
                  <a:srgbClr val="535353"/>
                </a:solidFill>
                <a:latin typeface="Microsoft Sans Serif"/>
                <a:cs typeface="Microsoft Sans Serif"/>
              </a:rPr>
              <a:t>	</a:t>
            </a:r>
            <a:r>
              <a:rPr sz="1100" spc="25" dirty="0">
                <a:solidFill>
                  <a:srgbClr val="535353"/>
                </a:solidFill>
                <a:latin typeface="Microsoft Sans Serif"/>
                <a:cs typeface="Microsoft Sans Serif"/>
              </a:rPr>
              <a:t>43</a:t>
            </a:r>
            <a:endParaRPr sz="1100">
              <a:latin typeface="Microsoft Sans Serif"/>
              <a:cs typeface="Microsoft Sans Serif"/>
            </a:endParaRPr>
          </a:p>
          <a:p>
            <a:pPr marL="481965">
              <a:lnSpc>
                <a:spcPct val="100000"/>
              </a:lnSpc>
              <a:spcBef>
                <a:spcPts val="785"/>
              </a:spcBef>
              <a:tabLst>
                <a:tab pos="1249045" algn="l"/>
              </a:tabLst>
            </a:pPr>
            <a:r>
              <a:rPr sz="1650" spc="-7" baseline="2525" dirty="0">
                <a:solidFill>
                  <a:srgbClr val="535353"/>
                </a:solidFill>
                <a:latin typeface="Microsoft Sans Serif"/>
                <a:cs typeface="Microsoft Sans Serif"/>
              </a:rPr>
              <a:t>Nurses	</a:t>
            </a:r>
            <a:r>
              <a:rPr sz="1100" spc="25" dirty="0">
                <a:solidFill>
                  <a:srgbClr val="535353"/>
                </a:solidFill>
                <a:latin typeface="Microsoft Sans Serif"/>
                <a:cs typeface="Microsoft Sans Serif"/>
              </a:rPr>
              <a:t>37</a:t>
            </a:r>
            <a:endParaRPr sz="1100">
              <a:latin typeface="Microsoft Sans Serif"/>
              <a:cs typeface="Microsoft Sans Serif"/>
            </a:endParaRPr>
          </a:p>
          <a:p>
            <a:pPr marL="405130">
              <a:lnSpc>
                <a:spcPct val="100000"/>
              </a:lnSpc>
              <a:spcBef>
                <a:spcPts val="1055"/>
              </a:spcBef>
              <a:tabLst>
                <a:tab pos="1245235" algn="l"/>
              </a:tabLst>
            </a:pPr>
            <a:r>
              <a:rPr sz="1650" spc="-7" baseline="2525" dirty="0">
                <a:solidFill>
                  <a:srgbClr val="535353"/>
                </a:solidFill>
                <a:latin typeface="Microsoft Sans Serif"/>
                <a:cs typeface="Microsoft Sans Serif"/>
              </a:rPr>
              <a:t>Farmers	</a:t>
            </a:r>
            <a:r>
              <a:rPr sz="1100" spc="25" dirty="0">
                <a:solidFill>
                  <a:srgbClr val="535353"/>
                </a:solidFill>
                <a:latin typeface="Microsoft Sans Serif"/>
                <a:cs typeface="Microsoft Sans Serif"/>
              </a:rPr>
              <a:t>35</a:t>
            </a:r>
            <a:endParaRPr sz="1100">
              <a:latin typeface="Microsoft Sans Serif"/>
              <a:cs typeface="Microsoft Sans Serif"/>
            </a:endParaRPr>
          </a:p>
          <a:p>
            <a:pPr marL="204470">
              <a:lnSpc>
                <a:spcPct val="100000"/>
              </a:lnSpc>
              <a:spcBef>
                <a:spcPts val="1055"/>
              </a:spcBef>
              <a:tabLst>
                <a:tab pos="1233170" algn="l"/>
              </a:tabLst>
            </a:pPr>
            <a:r>
              <a:rPr sz="1650" baseline="2525" dirty="0">
                <a:solidFill>
                  <a:srgbClr val="535353"/>
                </a:solidFill>
                <a:latin typeface="Microsoft Sans Serif"/>
                <a:cs typeface="Microsoft Sans Serif"/>
              </a:rPr>
              <a:t>Electricians	</a:t>
            </a:r>
            <a:r>
              <a:rPr sz="1100" spc="25" dirty="0">
                <a:solidFill>
                  <a:srgbClr val="535353"/>
                </a:solidFill>
                <a:latin typeface="Microsoft Sans Serif"/>
                <a:cs typeface="Microsoft Sans Serif"/>
              </a:rPr>
              <a:t>29</a:t>
            </a:r>
            <a:endParaRPr sz="1100">
              <a:latin typeface="Microsoft Sans Serif"/>
              <a:cs typeface="Microsoft Sans Serif"/>
            </a:endParaRPr>
          </a:p>
          <a:p>
            <a:pPr marL="472440">
              <a:lnSpc>
                <a:spcPct val="100000"/>
              </a:lnSpc>
              <a:spcBef>
                <a:spcPts val="1060"/>
              </a:spcBef>
              <a:tabLst>
                <a:tab pos="1223645" algn="l"/>
              </a:tabLst>
            </a:pPr>
            <a:r>
              <a:rPr sz="1650" spc="15" baseline="2525" dirty="0">
                <a:solidFill>
                  <a:srgbClr val="535353"/>
                </a:solidFill>
                <a:latin typeface="Microsoft Sans Serif"/>
                <a:cs typeface="Microsoft Sans Serif"/>
              </a:rPr>
              <a:t>Drivers	</a:t>
            </a:r>
            <a:r>
              <a:rPr sz="1100" spc="25" dirty="0">
                <a:solidFill>
                  <a:srgbClr val="535353"/>
                </a:solidFill>
                <a:latin typeface="Microsoft Sans Serif"/>
                <a:cs typeface="Microsoft Sans Serif"/>
              </a:rPr>
              <a:t>24</a:t>
            </a:r>
            <a:endParaRPr sz="1100">
              <a:latin typeface="Microsoft Sans Serif"/>
              <a:cs typeface="Microsoft Sans Serif"/>
            </a:endParaRPr>
          </a:p>
          <a:p>
            <a:pPr marL="1212215">
              <a:lnSpc>
                <a:spcPct val="100000"/>
              </a:lnSpc>
              <a:spcBef>
                <a:spcPts val="1055"/>
              </a:spcBef>
            </a:pPr>
            <a:r>
              <a:rPr sz="1100" spc="25" dirty="0">
                <a:solidFill>
                  <a:srgbClr val="535353"/>
                </a:solidFill>
                <a:latin typeface="Microsoft Sans Serif"/>
                <a:cs typeface="Microsoft Sans Serif"/>
              </a:rPr>
              <a:t>18</a:t>
            </a:r>
            <a:endParaRPr sz="1100">
              <a:latin typeface="Microsoft Sans Serif"/>
              <a:cs typeface="Microsoft Sans Serif"/>
            </a:endParaRPr>
          </a:p>
          <a:p>
            <a:pPr marL="1198245">
              <a:lnSpc>
                <a:spcPct val="100000"/>
              </a:lnSpc>
              <a:spcBef>
                <a:spcPts val="1055"/>
              </a:spcBef>
            </a:pPr>
            <a:r>
              <a:rPr sz="1100" spc="25" dirty="0">
                <a:solidFill>
                  <a:srgbClr val="535353"/>
                </a:solidFill>
                <a:latin typeface="Microsoft Sans Serif"/>
                <a:cs typeface="Microsoft Sans Serif"/>
              </a:rPr>
              <a:t>11</a:t>
            </a:r>
            <a:endParaRPr sz="1100">
              <a:latin typeface="Microsoft Sans Serif"/>
              <a:cs typeface="Microsoft Sans Serif"/>
            </a:endParaRPr>
          </a:p>
          <a:p>
            <a:pPr marL="1194435">
              <a:lnSpc>
                <a:spcPct val="100000"/>
              </a:lnSpc>
              <a:spcBef>
                <a:spcPts val="1055"/>
              </a:spcBef>
            </a:pPr>
            <a:r>
              <a:rPr sz="1100" spc="25" dirty="0">
                <a:solidFill>
                  <a:srgbClr val="535353"/>
                </a:solidFill>
                <a:latin typeface="Microsoft Sans Serif"/>
                <a:cs typeface="Microsoft Sans Serif"/>
              </a:rPr>
              <a:t>9</a:t>
            </a:r>
            <a:endParaRPr sz="1100">
              <a:latin typeface="Microsoft Sans Serif"/>
              <a:cs typeface="Microsoft Sans Serif"/>
            </a:endParaRPr>
          </a:p>
          <a:p>
            <a:pPr marL="1190625">
              <a:lnSpc>
                <a:spcPct val="100000"/>
              </a:lnSpc>
              <a:spcBef>
                <a:spcPts val="1055"/>
              </a:spcBef>
            </a:pPr>
            <a:r>
              <a:rPr sz="1100" spc="25" dirty="0">
                <a:solidFill>
                  <a:srgbClr val="535353"/>
                </a:solidFill>
                <a:latin typeface="Microsoft Sans Serif"/>
                <a:cs typeface="Microsoft Sans Serif"/>
              </a:rPr>
              <a:t>7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39" name="object 39"/>
          <p:cNvSpPr txBox="1"/>
          <p:nvPr/>
        </p:nvSpPr>
        <p:spPr>
          <a:xfrm>
            <a:off x="6275260" y="5361432"/>
            <a:ext cx="965200" cy="193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spc="35" dirty="0">
                <a:solidFill>
                  <a:srgbClr val="535353"/>
                </a:solidFill>
                <a:latin typeface="Microsoft Sans Serif"/>
                <a:cs typeface="Microsoft Sans Serif"/>
              </a:rPr>
              <a:t>Financial/Inv…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40" name="object 40"/>
          <p:cNvSpPr txBox="1"/>
          <p:nvPr/>
        </p:nvSpPr>
        <p:spPr>
          <a:xfrm>
            <a:off x="6768974" y="5663184"/>
            <a:ext cx="469900" cy="193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spc="60" dirty="0">
                <a:solidFill>
                  <a:srgbClr val="535353"/>
                </a:solidFill>
                <a:latin typeface="Microsoft Sans Serif"/>
                <a:cs typeface="Microsoft Sans Serif"/>
              </a:rPr>
              <a:t>A</a:t>
            </a:r>
            <a:r>
              <a:rPr sz="1100" spc="-15" dirty="0">
                <a:solidFill>
                  <a:srgbClr val="535353"/>
                </a:solidFill>
                <a:latin typeface="Microsoft Sans Serif"/>
                <a:cs typeface="Microsoft Sans Serif"/>
              </a:rPr>
              <a:t>u</a:t>
            </a:r>
            <a:r>
              <a:rPr sz="1100" spc="90" dirty="0">
                <a:solidFill>
                  <a:srgbClr val="535353"/>
                </a:solidFill>
                <a:latin typeface="Microsoft Sans Serif"/>
                <a:cs typeface="Microsoft Sans Serif"/>
              </a:rPr>
              <a:t>t</a:t>
            </a:r>
            <a:r>
              <a:rPr sz="1100" spc="-15" dirty="0">
                <a:solidFill>
                  <a:srgbClr val="535353"/>
                </a:solidFill>
                <a:latin typeface="Microsoft Sans Serif"/>
                <a:cs typeface="Microsoft Sans Serif"/>
              </a:rPr>
              <a:t>o</a:t>
            </a:r>
            <a:r>
              <a:rPr sz="1100" spc="475" dirty="0">
                <a:solidFill>
                  <a:srgbClr val="535353"/>
                </a:solidFill>
                <a:latin typeface="Microsoft Sans Serif"/>
                <a:cs typeface="Microsoft Sans Serif"/>
              </a:rPr>
              <a:t>…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41" name="object 41"/>
          <p:cNvSpPr txBox="1"/>
          <p:nvPr/>
        </p:nvSpPr>
        <p:spPr>
          <a:xfrm>
            <a:off x="6461061" y="5964935"/>
            <a:ext cx="788035" cy="193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spc="50" dirty="0">
                <a:solidFill>
                  <a:srgbClr val="535353"/>
                </a:solidFill>
                <a:latin typeface="Microsoft Sans Serif"/>
                <a:cs typeface="Microsoft Sans Serif"/>
              </a:rPr>
              <a:t>Insurance…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42" name="object 42"/>
          <p:cNvSpPr txBox="1"/>
          <p:nvPr/>
        </p:nvSpPr>
        <p:spPr>
          <a:xfrm>
            <a:off x="6381050" y="6266688"/>
            <a:ext cx="717550" cy="193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spc="-80" dirty="0">
                <a:solidFill>
                  <a:srgbClr val="535353"/>
                </a:solidFill>
                <a:latin typeface="Microsoft Sans Serif"/>
                <a:cs typeface="Microsoft Sans Serif"/>
              </a:rPr>
              <a:t>P</a:t>
            </a:r>
            <a:r>
              <a:rPr sz="1100" spc="20" dirty="0">
                <a:solidFill>
                  <a:srgbClr val="535353"/>
                </a:solidFill>
                <a:latin typeface="Microsoft Sans Serif"/>
                <a:cs typeface="Microsoft Sans Serif"/>
              </a:rPr>
              <a:t>h</a:t>
            </a:r>
            <a:r>
              <a:rPr sz="1100" spc="-15" dirty="0">
                <a:solidFill>
                  <a:srgbClr val="535353"/>
                </a:solidFill>
                <a:latin typeface="Microsoft Sans Serif"/>
                <a:cs typeface="Microsoft Sans Serif"/>
              </a:rPr>
              <a:t>a</a:t>
            </a:r>
            <a:r>
              <a:rPr sz="1100" spc="25" dirty="0">
                <a:solidFill>
                  <a:srgbClr val="535353"/>
                </a:solidFill>
                <a:latin typeface="Microsoft Sans Serif"/>
                <a:cs typeface="Microsoft Sans Serif"/>
              </a:rPr>
              <a:t>r</a:t>
            </a:r>
            <a:r>
              <a:rPr sz="1100" spc="-20" dirty="0">
                <a:solidFill>
                  <a:srgbClr val="535353"/>
                </a:solidFill>
                <a:latin typeface="Microsoft Sans Serif"/>
                <a:cs typeface="Microsoft Sans Serif"/>
              </a:rPr>
              <a:t>m</a:t>
            </a:r>
            <a:r>
              <a:rPr sz="1100" spc="-15" dirty="0">
                <a:solidFill>
                  <a:srgbClr val="535353"/>
                </a:solidFill>
                <a:latin typeface="Microsoft Sans Serif"/>
                <a:cs typeface="Microsoft Sans Serif"/>
              </a:rPr>
              <a:t>a</a:t>
            </a:r>
            <a:r>
              <a:rPr sz="1100" spc="50" dirty="0">
                <a:solidFill>
                  <a:srgbClr val="535353"/>
                </a:solidFill>
                <a:latin typeface="Microsoft Sans Serif"/>
                <a:cs typeface="Microsoft Sans Serif"/>
              </a:rPr>
              <a:t>c</a:t>
            </a:r>
            <a:r>
              <a:rPr sz="1100" spc="-60" dirty="0">
                <a:solidFill>
                  <a:srgbClr val="535353"/>
                </a:solidFill>
                <a:latin typeface="Microsoft Sans Serif"/>
                <a:cs typeface="Microsoft Sans Serif"/>
              </a:rPr>
              <a:t>i</a:t>
            </a:r>
            <a:r>
              <a:rPr sz="1100" spc="-55" dirty="0">
                <a:solidFill>
                  <a:srgbClr val="535353"/>
                </a:solidFill>
                <a:latin typeface="Microsoft Sans Serif"/>
                <a:cs typeface="Microsoft Sans Serif"/>
              </a:rPr>
              <a:t>s</a:t>
            </a:r>
            <a:r>
              <a:rPr sz="1100" spc="40" dirty="0">
                <a:solidFill>
                  <a:srgbClr val="535353"/>
                </a:solidFill>
                <a:latin typeface="Microsoft Sans Serif"/>
                <a:cs typeface="Microsoft Sans Serif"/>
              </a:rPr>
              <a:t>t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43" name="object 43"/>
          <p:cNvSpPr txBox="1"/>
          <p:nvPr/>
        </p:nvSpPr>
        <p:spPr>
          <a:xfrm>
            <a:off x="7097268" y="1583944"/>
            <a:ext cx="231775" cy="2235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spc="55" dirty="0">
                <a:solidFill>
                  <a:srgbClr val="535353"/>
                </a:solidFill>
                <a:latin typeface="Trebuchet MS"/>
                <a:cs typeface="Trebuchet MS"/>
              </a:rPr>
              <a:t>KR</a:t>
            </a:r>
            <a:endParaRPr sz="1300">
              <a:latin typeface="Trebuchet MS"/>
              <a:cs typeface="Trebuchet MS"/>
            </a:endParaRPr>
          </a:p>
        </p:txBody>
      </p:sp>
      <p:grpSp>
        <p:nvGrpSpPr>
          <p:cNvPr id="44" name="object 44"/>
          <p:cNvGrpSpPr/>
          <p:nvPr/>
        </p:nvGrpSpPr>
        <p:grpSpPr>
          <a:xfrm>
            <a:off x="9493558" y="2001055"/>
            <a:ext cx="708660" cy="4542790"/>
            <a:chOff x="9493558" y="2001055"/>
            <a:chExt cx="708660" cy="4542790"/>
          </a:xfrm>
        </p:grpSpPr>
        <p:sp>
          <p:nvSpPr>
            <p:cNvPr id="45" name="object 45"/>
            <p:cNvSpPr/>
            <p:nvPr/>
          </p:nvSpPr>
          <p:spPr>
            <a:xfrm>
              <a:off x="9498317" y="2100071"/>
              <a:ext cx="703580" cy="4346575"/>
            </a:xfrm>
            <a:custGeom>
              <a:avLst/>
              <a:gdLst/>
              <a:ahLst/>
              <a:cxnLst/>
              <a:rect l="l" t="t" r="r" b="b"/>
              <a:pathLst>
                <a:path w="703579" h="4346575">
                  <a:moveTo>
                    <a:pt x="32778" y="4236720"/>
                  </a:moveTo>
                  <a:lnTo>
                    <a:pt x="0" y="4236720"/>
                  </a:lnTo>
                  <a:lnTo>
                    <a:pt x="0" y="4346448"/>
                  </a:lnTo>
                  <a:lnTo>
                    <a:pt x="32778" y="4346448"/>
                  </a:lnTo>
                  <a:lnTo>
                    <a:pt x="32778" y="4236720"/>
                  </a:lnTo>
                  <a:close/>
                </a:path>
                <a:path w="703579" h="4346575">
                  <a:moveTo>
                    <a:pt x="57162" y="3934968"/>
                  </a:moveTo>
                  <a:lnTo>
                    <a:pt x="0" y="3934968"/>
                  </a:lnTo>
                  <a:lnTo>
                    <a:pt x="0" y="4041648"/>
                  </a:lnTo>
                  <a:lnTo>
                    <a:pt x="57162" y="4041648"/>
                  </a:lnTo>
                  <a:lnTo>
                    <a:pt x="57162" y="3934968"/>
                  </a:lnTo>
                  <a:close/>
                </a:path>
                <a:path w="703579" h="4346575">
                  <a:moveTo>
                    <a:pt x="63258" y="3633216"/>
                  </a:moveTo>
                  <a:lnTo>
                    <a:pt x="0" y="3633216"/>
                  </a:lnTo>
                  <a:lnTo>
                    <a:pt x="0" y="3739896"/>
                  </a:lnTo>
                  <a:lnTo>
                    <a:pt x="63258" y="3739896"/>
                  </a:lnTo>
                  <a:lnTo>
                    <a:pt x="63258" y="3633216"/>
                  </a:lnTo>
                  <a:close/>
                </a:path>
                <a:path w="703579" h="4346575">
                  <a:moveTo>
                    <a:pt x="75450" y="3328416"/>
                  </a:moveTo>
                  <a:lnTo>
                    <a:pt x="0" y="3328416"/>
                  </a:lnTo>
                  <a:lnTo>
                    <a:pt x="0" y="3438144"/>
                  </a:lnTo>
                  <a:lnTo>
                    <a:pt x="75450" y="3438144"/>
                  </a:lnTo>
                  <a:lnTo>
                    <a:pt x="75450" y="3328416"/>
                  </a:lnTo>
                  <a:close/>
                </a:path>
                <a:path w="703579" h="4346575">
                  <a:moveTo>
                    <a:pt x="81546" y="3026664"/>
                  </a:moveTo>
                  <a:lnTo>
                    <a:pt x="0" y="3026664"/>
                  </a:lnTo>
                  <a:lnTo>
                    <a:pt x="0" y="3133344"/>
                  </a:lnTo>
                  <a:lnTo>
                    <a:pt x="81546" y="3133344"/>
                  </a:lnTo>
                  <a:lnTo>
                    <a:pt x="81546" y="3026664"/>
                  </a:lnTo>
                  <a:close/>
                </a:path>
                <a:path w="703579" h="4346575">
                  <a:moveTo>
                    <a:pt x="96786" y="2724912"/>
                  </a:moveTo>
                  <a:lnTo>
                    <a:pt x="0" y="2724912"/>
                  </a:lnTo>
                  <a:lnTo>
                    <a:pt x="0" y="2831592"/>
                  </a:lnTo>
                  <a:lnTo>
                    <a:pt x="96786" y="2831592"/>
                  </a:lnTo>
                  <a:lnTo>
                    <a:pt x="96786" y="2724912"/>
                  </a:lnTo>
                  <a:close/>
                </a:path>
                <a:path w="703579" h="4346575">
                  <a:moveTo>
                    <a:pt x="115074" y="2420112"/>
                  </a:moveTo>
                  <a:lnTo>
                    <a:pt x="0" y="2420112"/>
                  </a:lnTo>
                  <a:lnTo>
                    <a:pt x="0" y="2529840"/>
                  </a:lnTo>
                  <a:lnTo>
                    <a:pt x="115074" y="2529840"/>
                  </a:lnTo>
                  <a:lnTo>
                    <a:pt x="115074" y="2420112"/>
                  </a:lnTo>
                  <a:close/>
                </a:path>
                <a:path w="703579" h="4346575">
                  <a:moveTo>
                    <a:pt x="130314" y="2118360"/>
                  </a:moveTo>
                  <a:lnTo>
                    <a:pt x="0" y="2118360"/>
                  </a:lnTo>
                  <a:lnTo>
                    <a:pt x="0" y="2225040"/>
                  </a:lnTo>
                  <a:lnTo>
                    <a:pt x="130314" y="2225040"/>
                  </a:lnTo>
                  <a:lnTo>
                    <a:pt x="130314" y="2118360"/>
                  </a:lnTo>
                  <a:close/>
                </a:path>
                <a:path w="703579" h="4346575">
                  <a:moveTo>
                    <a:pt x="130314" y="1816608"/>
                  </a:moveTo>
                  <a:lnTo>
                    <a:pt x="0" y="1816608"/>
                  </a:lnTo>
                  <a:lnTo>
                    <a:pt x="0" y="1923288"/>
                  </a:lnTo>
                  <a:lnTo>
                    <a:pt x="130314" y="1923288"/>
                  </a:lnTo>
                  <a:lnTo>
                    <a:pt x="130314" y="1816608"/>
                  </a:lnTo>
                  <a:close/>
                </a:path>
                <a:path w="703579" h="4346575">
                  <a:moveTo>
                    <a:pt x="148602" y="1511808"/>
                  </a:moveTo>
                  <a:lnTo>
                    <a:pt x="0" y="1511808"/>
                  </a:lnTo>
                  <a:lnTo>
                    <a:pt x="0" y="1621536"/>
                  </a:lnTo>
                  <a:lnTo>
                    <a:pt x="148602" y="1621536"/>
                  </a:lnTo>
                  <a:lnTo>
                    <a:pt x="148602" y="1511808"/>
                  </a:lnTo>
                  <a:close/>
                </a:path>
                <a:path w="703579" h="4346575">
                  <a:moveTo>
                    <a:pt x="179082" y="1210056"/>
                  </a:moveTo>
                  <a:lnTo>
                    <a:pt x="0" y="1210056"/>
                  </a:lnTo>
                  <a:lnTo>
                    <a:pt x="0" y="1316736"/>
                  </a:lnTo>
                  <a:lnTo>
                    <a:pt x="179082" y="1316736"/>
                  </a:lnTo>
                  <a:lnTo>
                    <a:pt x="179082" y="1210056"/>
                  </a:lnTo>
                  <a:close/>
                </a:path>
                <a:path w="703579" h="4346575">
                  <a:moveTo>
                    <a:pt x="328434" y="908304"/>
                  </a:moveTo>
                  <a:lnTo>
                    <a:pt x="0" y="908304"/>
                  </a:lnTo>
                  <a:lnTo>
                    <a:pt x="0" y="1014984"/>
                  </a:lnTo>
                  <a:lnTo>
                    <a:pt x="328434" y="1014984"/>
                  </a:lnTo>
                  <a:lnTo>
                    <a:pt x="328434" y="908304"/>
                  </a:lnTo>
                  <a:close/>
                </a:path>
                <a:path w="703579" h="4346575">
                  <a:moveTo>
                    <a:pt x="361962" y="603504"/>
                  </a:moveTo>
                  <a:lnTo>
                    <a:pt x="0" y="603504"/>
                  </a:lnTo>
                  <a:lnTo>
                    <a:pt x="0" y="710184"/>
                  </a:lnTo>
                  <a:lnTo>
                    <a:pt x="361962" y="710184"/>
                  </a:lnTo>
                  <a:lnTo>
                    <a:pt x="361962" y="603504"/>
                  </a:lnTo>
                  <a:close/>
                </a:path>
                <a:path w="703579" h="4346575">
                  <a:moveTo>
                    <a:pt x="508266" y="301752"/>
                  </a:moveTo>
                  <a:lnTo>
                    <a:pt x="0" y="301752"/>
                  </a:lnTo>
                  <a:lnTo>
                    <a:pt x="0" y="408432"/>
                  </a:lnTo>
                  <a:lnTo>
                    <a:pt x="508266" y="408432"/>
                  </a:lnTo>
                  <a:lnTo>
                    <a:pt x="508266" y="301752"/>
                  </a:lnTo>
                  <a:close/>
                </a:path>
                <a:path w="703579" h="4346575">
                  <a:moveTo>
                    <a:pt x="703338" y="0"/>
                  </a:moveTo>
                  <a:lnTo>
                    <a:pt x="0" y="0"/>
                  </a:lnTo>
                  <a:lnTo>
                    <a:pt x="0" y="106680"/>
                  </a:lnTo>
                  <a:lnTo>
                    <a:pt x="703338" y="106680"/>
                  </a:lnTo>
                  <a:lnTo>
                    <a:pt x="703338" y="0"/>
                  </a:lnTo>
                  <a:close/>
                </a:path>
              </a:pathLst>
            </a:custGeom>
            <a:solidFill>
              <a:srgbClr val="8ACA3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6" name="object 46"/>
            <p:cNvSpPr/>
            <p:nvPr/>
          </p:nvSpPr>
          <p:spPr>
            <a:xfrm>
              <a:off x="9498321" y="2001055"/>
              <a:ext cx="0" cy="4542790"/>
            </a:xfrm>
            <a:custGeom>
              <a:avLst/>
              <a:gdLst/>
              <a:ahLst/>
              <a:cxnLst/>
              <a:rect l="l" t="t" r="r" b="b"/>
              <a:pathLst>
                <a:path h="4542790">
                  <a:moveTo>
                    <a:pt x="0" y="0"/>
                  </a:moveTo>
                  <a:lnTo>
                    <a:pt x="1" y="4542194"/>
                  </a:lnTo>
                </a:path>
              </a:pathLst>
            </a:custGeom>
            <a:ln w="9525">
              <a:solidFill>
                <a:srgbClr val="E2E2E2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47" name="object 47"/>
          <p:cNvSpPr txBox="1"/>
          <p:nvPr/>
        </p:nvSpPr>
        <p:spPr>
          <a:xfrm>
            <a:off x="10301596" y="2045208"/>
            <a:ext cx="268605" cy="193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spc="25" dirty="0">
                <a:solidFill>
                  <a:srgbClr val="535353"/>
                </a:solidFill>
                <a:latin typeface="Microsoft Sans Serif"/>
                <a:cs typeface="Microsoft Sans Serif"/>
              </a:rPr>
              <a:t>338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48" name="object 48"/>
          <p:cNvSpPr txBox="1"/>
          <p:nvPr/>
        </p:nvSpPr>
        <p:spPr>
          <a:xfrm>
            <a:off x="10103487" y="2346959"/>
            <a:ext cx="268605" cy="193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spc="25" dirty="0">
                <a:solidFill>
                  <a:srgbClr val="535353"/>
                </a:solidFill>
                <a:latin typeface="Microsoft Sans Serif"/>
                <a:cs typeface="Microsoft Sans Serif"/>
              </a:rPr>
              <a:t>243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49" name="object 49"/>
          <p:cNvSpPr txBox="1"/>
          <p:nvPr/>
        </p:nvSpPr>
        <p:spPr>
          <a:xfrm>
            <a:off x="9957512" y="2648711"/>
            <a:ext cx="268605" cy="193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spc="25" dirty="0">
                <a:solidFill>
                  <a:srgbClr val="535353"/>
                </a:solidFill>
                <a:latin typeface="Microsoft Sans Serif"/>
                <a:cs typeface="Microsoft Sans Serif"/>
              </a:rPr>
              <a:t>173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50" name="object 50"/>
          <p:cNvSpPr txBox="1"/>
          <p:nvPr/>
        </p:nvSpPr>
        <p:spPr>
          <a:xfrm>
            <a:off x="9924146" y="2953511"/>
            <a:ext cx="268605" cy="193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spc="25" dirty="0">
                <a:solidFill>
                  <a:srgbClr val="535353"/>
                </a:solidFill>
                <a:latin typeface="Microsoft Sans Serif"/>
                <a:cs typeface="Microsoft Sans Serif"/>
              </a:rPr>
              <a:t>157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51" name="object 51"/>
          <p:cNvSpPr txBox="1"/>
          <p:nvPr/>
        </p:nvSpPr>
        <p:spPr>
          <a:xfrm>
            <a:off x="9776086" y="3255264"/>
            <a:ext cx="187960" cy="193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spc="25" dirty="0">
                <a:solidFill>
                  <a:srgbClr val="535353"/>
                </a:solidFill>
                <a:latin typeface="Microsoft Sans Serif"/>
                <a:cs typeface="Microsoft Sans Serif"/>
              </a:rPr>
              <a:t>86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52" name="object 52"/>
          <p:cNvSpPr txBox="1"/>
          <p:nvPr/>
        </p:nvSpPr>
        <p:spPr>
          <a:xfrm>
            <a:off x="9744805" y="3557016"/>
            <a:ext cx="187960" cy="193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spc="25" dirty="0">
                <a:solidFill>
                  <a:srgbClr val="535353"/>
                </a:solidFill>
                <a:latin typeface="Microsoft Sans Serif"/>
                <a:cs typeface="Microsoft Sans Serif"/>
              </a:rPr>
              <a:t>71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53" name="object 53"/>
          <p:cNvSpPr txBox="1"/>
          <p:nvPr/>
        </p:nvSpPr>
        <p:spPr>
          <a:xfrm>
            <a:off x="9728124" y="3861816"/>
            <a:ext cx="187960" cy="193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spc="25" dirty="0">
                <a:solidFill>
                  <a:srgbClr val="535353"/>
                </a:solidFill>
                <a:latin typeface="Microsoft Sans Serif"/>
                <a:cs typeface="Microsoft Sans Serif"/>
              </a:rPr>
              <a:t>63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54" name="object 54"/>
          <p:cNvSpPr txBox="1"/>
          <p:nvPr/>
        </p:nvSpPr>
        <p:spPr>
          <a:xfrm>
            <a:off x="9728124" y="4163567"/>
            <a:ext cx="187960" cy="193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spc="25" dirty="0">
                <a:solidFill>
                  <a:srgbClr val="535353"/>
                </a:solidFill>
                <a:latin typeface="Microsoft Sans Serif"/>
                <a:cs typeface="Microsoft Sans Serif"/>
              </a:rPr>
              <a:t>63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55" name="object 55"/>
          <p:cNvSpPr txBox="1"/>
          <p:nvPr/>
        </p:nvSpPr>
        <p:spPr>
          <a:xfrm>
            <a:off x="9711439" y="4468367"/>
            <a:ext cx="187960" cy="193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spc="25" dirty="0">
                <a:solidFill>
                  <a:srgbClr val="535353"/>
                </a:solidFill>
                <a:latin typeface="Microsoft Sans Serif"/>
                <a:cs typeface="Microsoft Sans Serif"/>
              </a:rPr>
              <a:t>55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56" name="object 56"/>
          <p:cNvSpPr txBox="1"/>
          <p:nvPr/>
        </p:nvSpPr>
        <p:spPr>
          <a:xfrm>
            <a:off x="9694757" y="4770120"/>
            <a:ext cx="187960" cy="193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spc="25" dirty="0">
                <a:solidFill>
                  <a:srgbClr val="535353"/>
                </a:solidFill>
                <a:latin typeface="Microsoft Sans Serif"/>
                <a:cs typeface="Microsoft Sans Serif"/>
              </a:rPr>
              <a:t>47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57" name="object 57"/>
          <p:cNvSpPr txBox="1"/>
          <p:nvPr/>
        </p:nvSpPr>
        <p:spPr>
          <a:xfrm>
            <a:off x="8431974" y="2033015"/>
            <a:ext cx="1071245" cy="32232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83845">
              <a:lnSpc>
                <a:spcPct val="100000"/>
              </a:lnSpc>
              <a:spcBef>
                <a:spcPts val="100"/>
              </a:spcBef>
            </a:pPr>
            <a:r>
              <a:rPr sz="1100" spc="10" dirty="0">
                <a:solidFill>
                  <a:srgbClr val="535353"/>
                </a:solidFill>
                <a:latin typeface="Microsoft Sans Serif"/>
                <a:cs typeface="Microsoft Sans Serif"/>
              </a:rPr>
              <a:t>Engineers</a:t>
            </a:r>
            <a:endParaRPr sz="1100">
              <a:latin typeface="Microsoft Sans Serif"/>
              <a:cs typeface="Microsoft Sans Serif"/>
            </a:endParaRPr>
          </a:p>
          <a:p>
            <a:pPr marL="270510" marR="5080" indent="-138430">
              <a:lnSpc>
                <a:spcPct val="180000"/>
              </a:lnSpc>
              <a:spcBef>
                <a:spcPts val="20"/>
              </a:spcBef>
            </a:pPr>
            <a:r>
              <a:rPr sz="1100" spc="10" dirty="0">
                <a:solidFill>
                  <a:srgbClr val="535353"/>
                </a:solidFill>
                <a:latin typeface="Microsoft Sans Serif"/>
                <a:cs typeface="Microsoft Sans Serif"/>
              </a:rPr>
              <a:t>Accountants </a:t>
            </a:r>
            <a:r>
              <a:rPr sz="1100" spc="15" dirty="0">
                <a:solidFill>
                  <a:srgbClr val="535353"/>
                </a:solidFill>
                <a:latin typeface="Microsoft Sans Serif"/>
                <a:cs typeface="Microsoft Sans Serif"/>
              </a:rPr>
              <a:t> </a:t>
            </a:r>
            <a:r>
              <a:rPr sz="1100" spc="35" dirty="0">
                <a:solidFill>
                  <a:srgbClr val="535353"/>
                </a:solidFill>
                <a:latin typeface="Microsoft Sans Serif"/>
                <a:cs typeface="Microsoft Sans Serif"/>
              </a:rPr>
              <a:t>C</a:t>
            </a:r>
            <a:r>
              <a:rPr sz="1100" spc="50" dirty="0">
                <a:solidFill>
                  <a:srgbClr val="535353"/>
                </a:solidFill>
                <a:latin typeface="Microsoft Sans Serif"/>
                <a:cs typeface="Microsoft Sans Serif"/>
              </a:rPr>
              <a:t>o</a:t>
            </a:r>
            <a:r>
              <a:rPr sz="1100" spc="-20" dirty="0">
                <a:solidFill>
                  <a:srgbClr val="535353"/>
                </a:solidFill>
                <a:latin typeface="Microsoft Sans Serif"/>
                <a:cs typeface="Microsoft Sans Serif"/>
              </a:rPr>
              <a:t>m</a:t>
            </a:r>
            <a:r>
              <a:rPr sz="1100" spc="85" dirty="0">
                <a:solidFill>
                  <a:srgbClr val="535353"/>
                </a:solidFill>
                <a:latin typeface="Microsoft Sans Serif"/>
                <a:cs typeface="Microsoft Sans Serif"/>
              </a:rPr>
              <a:t>pu</a:t>
            </a:r>
            <a:r>
              <a:rPr sz="1100" spc="-10" dirty="0">
                <a:solidFill>
                  <a:srgbClr val="535353"/>
                </a:solidFill>
                <a:latin typeface="Microsoft Sans Serif"/>
                <a:cs typeface="Microsoft Sans Serif"/>
              </a:rPr>
              <a:t>t</a:t>
            </a:r>
            <a:r>
              <a:rPr sz="1100" spc="85" dirty="0">
                <a:solidFill>
                  <a:srgbClr val="535353"/>
                </a:solidFill>
                <a:latin typeface="Microsoft Sans Serif"/>
                <a:cs typeface="Microsoft Sans Serif"/>
              </a:rPr>
              <a:t>e</a:t>
            </a:r>
            <a:r>
              <a:rPr sz="1100" spc="-75" dirty="0">
                <a:solidFill>
                  <a:srgbClr val="535353"/>
                </a:solidFill>
                <a:latin typeface="Microsoft Sans Serif"/>
                <a:cs typeface="Microsoft Sans Serif"/>
              </a:rPr>
              <a:t>r</a:t>
            </a:r>
            <a:r>
              <a:rPr sz="1100" spc="305" dirty="0">
                <a:solidFill>
                  <a:srgbClr val="535353"/>
                </a:solidFill>
                <a:latin typeface="Microsoft Sans Serif"/>
                <a:cs typeface="Microsoft Sans Serif"/>
              </a:rPr>
              <a:t>…  </a:t>
            </a:r>
            <a:r>
              <a:rPr sz="1100" spc="-5" dirty="0">
                <a:solidFill>
                  <a:srgbClr val="535353"/>
                </a:solidFill>
                <a:latin typeface="Microsoft Sans Serif"/>
                <a:cs typeface="Microsoft Sans Serif"/>
              </a:rPr>
              <a:t>Teachers</a:t>
            </a:r>
            <a:endParaRPr sz="1100">
              <a:latin typeface="Microsoft Sans Serif"/>
              <a:cs typeface="Microsoft Sans Serif"/>
            </a:endParaRPr>
          </a:p>
          <a:p>
            <a:pPr marR="137160" algn="r">
              <a:lnSpc>
                <a:spcPct val="100000"/>
              </a:lnSpc>
              <a:spcBef>
                <a:spcPts val="1080"/>
              </a:spcBef>
            </a:pPr>
            <a:r>
              <a:rPr sz="1100" spc="10" dirty="0">
                <a:solidFill>
                  <a:srgbClr val="535353"/>
                </a:solidFill>
                <a:latin typeface="Microsoft Sans Serif"/>
                <a:cs typeface="Microsoft Sans Serif"/>
              </a:rPr>
              <a:t>Entreprenuers</a:t>
            </a:r>
            <a:endParaRPr sz="1100">
              <a:latin typeface="Microsoft Sans Serif"/>
              <a:cs typeface="Microsoft Sans Serif"/>
            </a:endParaRPr>
          </a:p>
          <a:p>
            <a:pPr marL="351790" marR="139700" indent="-62865" algn="r">
              <a:lnSpc>
                <a:spcPct val="180000"/>
              </a:lnSpc>
            </a:pPr>
            <a:r>
              <a:rPr sz="1100" spc="70" dirty="0">
                <a:solidFill>
                  <a:srgbClr val="535353"/>
                </a:solidFill>
                <a:latin typeface="Microsoft Sans Serif"/>
                <a:cs typeface="Microsoft Sans Serif"/>
              </a:rPr>
              <a:t>A</a:t>
            </a:r>
            <a:r>
              <a:rPr sz="1100" spc="20" dirty="0">
                <a:solidFill>
                  <a:srgbClr val="535353"/>
                </a:solidFill>
                <a:latin typeface="Microsoft Sans Serif"/>
                <a:cs typeface="Microsoft Sans Serif"/>
              </a:rPr>
              <a:t>r</a:t>
            </a:r>
            <a:r>
              <a:rPr sz="1100" spc="-55" dirty="0">
                <a:solidFill>
                  <a:srgbClr val="535353"/>
                </a:solidFill>
                <a:latin typeface="Microsoft Sans Serif"/>
                <a:cs typeface="Microsoft Sans Serif"/>
              </a:rPr>
              <a:t>c</a:t>
            </a:r>
            <a:r>
              <a:rPr sz="1100" spc="80" dirty="0">
                <a:solidFill>
                  <a:srgbClr val="535353"/>
                </a:solidFill>
                <a:latin typeface="Microsoft Sans Serif"/>
                <a:cs typeface="Microsoft Sans Serif"/>
              </a:rPr>
              <a:t>h</a:t>
            </a:r>
            <a:r>
              <a:rPr sz="1100" spc="-60" dirty="0">
                <a:solidFill>
                  <a:srgbClr val="535353"/>
                </a:solidFill>
                <a:latin typeface="Microsoft Sans Serif"/>
                <a:cs typeface="Microsoft Sans Serif"/>
              </a:rPr>
              <a:t>i</a:t>
            </a:r>
            <a:r>
              <a:rPr sz="1100" spc="90" dirty="0">
                <a:solidFill>
                  <a:srgbClr val="535353"/>
                </a:solidFill>
                <a:latin typeface="Microsoft Sans Serif"/>
                <a:cs typeface="Microsoft Sans Serif"/>
              </a:rPr>
              <a:t>t</a:t>
            </a:r>
            <a:r>
              <a:rPr sz="1100" spc="-15" dirty="0">
                <a:solidFill>
                  <a:srgbClr val="535353"/>
                </a:solidFill>
                <a:latin typeface="Microsoft Sans Serif"/>
                <a:cs typeface="Microsoft Sans Serif"/>
              </a:rPr>
              <a:t>e</a:t>
            </a:r>
            <a:r>
              <a:rPr sz="1100" spc="45" dirty="0">
                <a:solidFill>
                  <a:srgbClr val="535353"/>
                </a:solidFill>
                <a:latin typeface="Microsoft Sans Serif"/>
                <a:cs typeface="Microsoft Sans Serif"/>
              </a:rPr>
              <a:t>c</a:t>
            </a:r>
            <a:r>
              <a:rPr sz="1100" spc="-10" dirty="0">
                <a:solidFill>
                  <a:srgbClr val="535353"/>
                </a:solidFill>
                <a:latin typeface="Microsoft Sans Serif"/>
                <a:cs typeface="Microsoft Sans Serif"/>
              </a:rPr>
              <a:t>t</a:t>
            </a:r>
            <a:r>
              <a:rPr sz="1100" spc="-45" dirty="0">
                <a:solidFill>
                  <a:srgbClr val="535353"/>
                </a:solidFill>
                <a:latin typeface="Microsoft Sans Serif"/>
                <a:cs typeface="Microsoft Sans Serif"/>
              </a:rPr>
              <a:t>s  </a:t>
            </a:r>
            <a:r>
              <a:rPr sz="1100" spc="40" dirty="0">
                <a:solidFill>
                  <a:srgbClr val="535353"/>
                </a:solidFill>
                <a:latin typeface="Microsoft Sans Serif"/>
                <a:cs typeface="Microsoft Sans Serif"/>
              </a:rPr>
              <a:t>H</a:t>
            </a:r>
            <a:r>
              <a:rPr sz="1100" spc="45" dirty="0">
                <a:solidFill>
                  <a:srgbClr val="535353"/>
                </a:solidFill>
                <a:latin typeface="Microsoft Sans Serif"/>
                <a:cs typeface="Microsoft Sans Serif"/>
              </a:rPr>
              <a:t>o</a:t>
            </a:r>
            <a:r>
              <a:rPr sz="1100" spc="-10" dirty="0">
                <a:solidFill>
                  <a:srgbClr val="535353"/>
                </a:solidFill>
                <a:latin typeface="Microsoft Sans Serif"/>
                <a:cs typeface="Microsoft Sans Serif"/>
              </a:rPr>
              <a:t>t</a:t>
            </a:r>
            <a:r>
              <a:rPr sz="1100" spc="-15" dirty="0">
                <a:solidFill>
                  <a:srgbClr val="535353"/>
                </a:solidFill>
                <a:latin typeface="Microsoft Sans Serif"/>
                <a:cs typeface="Microsoft Sans Serif"/>
              </a:rPr>
              <a:t>e</a:t>
            </a:r>
            <a:r>
              <a:rPr sz="1100" spc="45" dirty="0">
                <a:solidFill>
                  <a:srgbClr val="535353"/>
                </a:solidFill>
                <a:latin typeface="Microsoft Sans Serif"/>
                <a:cs typeface="Microsoft Sans Serif"/>
              </a:rPr>
              <a:t>l</a:t>
            </a:r>
            <a:r>
              <a:rPr sz="1100" spc="40" dirty="0">
                <a:solidFill>
                  <a:srgbClr val="535353"/>
                </a:solidFill>
                <a:latin typeface="Microsoft Sans Serif"/>
                <a:cs typeface="Microsoft Sans Serif"/>
              </a:rPr>
              <a:t>i</a:t>
            </a:r>
            <a:r>
              <a:rPr sz="1100" spc="-15" dirty="0">
                <a:solidFill>
                  <a:srgbClr val="535353"/>
                </a:solidFill>
                <a:latin typeface="Microsoft Sans Serif"/>
                <a:cs typeface="Microsoft Sans Serif"/>
              </a:rPr>
              <a:t>e</a:t>
            </a:r>
            <a:r>
              <a:rPr sz="1100" spc="25" dirty="0">
                <a:solidFill>
                  <a:srgbClr val="535353"/>
                </a:solidFill>
                <a:latin typeface="Microsoft Sans Serif"/>
                <a:cs typeface="Microsoft Sans Serif"/>
              </a:rPr>
              <a:t>r</a:t>
            </a:r>
            <a:r>
              <a:rPr sz="1100" spc="-65" dirty="0">
                <a:solidFill>
                  <a:srgbClr val="535353"/>
                </a:solidFill>
                <a:latin typeface="Microsoft Sans Serif"/>
                <a:cs typeface="Microsoft Sans Serif"/>
              </a:rPr>
              <a:t>s</a:t>
            </a:r>
            <a:endParaRPr sz="1100">
              <a:latin typeface="Microsoft Sans Serif"/>
              <a:cs typeface="Microsoft Sans Serif"/>
            </a:endParaRPr>
          </a:p>
          <a:p>
            <a:pPr marL="405130" marR="137795" indent="76835" algn="r">
              <a:lnSpc>
                <a:spcPct val="180000"/>
              </a:lnSpc>
              <a:spcBef>
                <a:spcPts val="25"/>
              </a:spcBef>
            </a:pPr>
            <a:r>
              <a:rPr sz="1100" spc="-5" dirty="0">
                <a:solidFill>
                  <a:srgbClr val="535353"/>
                </a:solidFill>
                <a:latin typeface="Microsoft Sans Serif"/>
                <a:cs typeface="Microsoft Sans Serif"/>
              </a:rPr>
              <a:t>N</a:t>
            </a:r>
            <a:r>
              <a:rPr sz="1100" spc="90" dirty="0">
                <a:solidFill>
                  <a:srgbClr val="535353"/>
                </a:solidFill>
                <a:latin typeface="Microsoft Sans Serif"/>
                <a:cs typeface="Microsoft Sans Serif"/>
              </a:rPr>
              <a:t>u</a:t>
            </a:r>
            <a:r>
              <a:rPr sz="1100" spc="25" dirty="0">
                <a:solidFill>
                  <a:srgbClr val="535353"/>
                </a:solidFill>
                <a:latin typeface="Microsoft Sans Serif"/>
                <a:cs typeface="Microsoft Sans Serif"/>
              </a:rPr>
              <a:t>r</a:t>
            </a:r>
            <a:r>
              <a:rPr sz="1100" spc="-55" dirty="0">
                <a:solidFill>
                  <a:srgbClr val="535353"/>
                </a:solidFill>
                <a:latin typeface="Microsoft Sans Serif"/>
                <a:cs typeface="Microsoft Sans Serif"/>
              </a:rPr>
              <a:t>s</a:t>
            </a:r>
            <a:r>
              <a:rPr sz="1100" spc="-15" dirty="0">
                <a:solidFill>
                  <a:srgbClr val="535353"/>
                </a:solidFill>
                <a:latin typeface="Microsoft Sans Serif"/>
                <a:cs typeface="Microsoft Sans Serif"/>
              </a:rPr>
              <a:t>e</a:t>
            </a:r>
            <a:r>
              <a:rPr sz="1100" spc="-45" dirty="0">
                <a:solidFill>
                  <a:srgbClr val="535353"/>
                </a:solidFill>
                <a:latin typeface="Microsoft Sans Serif"/>
                <a:cs typeface="Microsoft Sans Serif"/>
              </a:rPr>
              <a:t>s  </a:t>
            </a:r>
            <a:r>
              <a:rPr sz="1100" spc="-65" dirty="0">
                <a:solidFill>
                  <a:srgbClr val="535353"/>
                </a:solidFill>
                <a:latin typeface="Microsoft Sans Serif"/>
                <a:cs typeface="Microsoft Sans Serif"/>
              </a:rPr>
              <a:t>F</a:t>
            </a:r>
            <a:r>
              <a:rPr sz="1100" spc="-30" dirty="0">
                <a:solidFill>
                  <a:srgbClr val="535353"/>
                </a:solidFill>
                <a:latin typeface="Microsoft Sans Serif"/>
                <a:cs typeface="Microsoft Sans Serif"/>
              </a:rPr>
              <a:t>a</a:t>
            </a:r>
            <a:r>
              <a:rPr sz="1100" spc="25" dirty="0">
                <a:solidFill>
                  <a:srgbClr val="535353"/>
                </a:solidFill>
                <a:latin typeface="Microsoft Sans Serif"/>
                <a:cs typeface="Microsoft Sans Serif"/>
              </a:rPr>
              <a:t>r</a:t>
            </a:r>
            <a:r>
              <a:rPr sz="1100" spc="80" dirty="0">
                <a:solidFill>
                  <a:srgbClr val="535353"/>
                </a:solidFill>
                <a:latin typeface="Microsoft Sans Serif"/>
                <a:cs typeface="Microsoft Sans Serif"/>
              </a:rPr>
              <a:t>m</a:t>
            </a:r>
            <a:r>
              <a:rPr sz="1100" spc="-15" dirty="0">
                <a:solidFill>
                  <a:srgbClr val="535353"/>
                </a:solidFill>
                <a:latin typeface="Microsoft Sans Serif"/>
                <a:cs typeface="Microsoft Sans Serif"/>
              </a:rPr>
              <a:t>e</a:t>
            </a:r>
            <a:r>
              <a:rPr sz="1100" spc="25" dirty="0">
                <a:solidFill>
                  <a:srgbClr val="535353"/>
                </a:solidFill>
                <a:latin typeface="Microsoft Sans Serif"/>
                <a:cs typeface="Microsoft Sans Serif"/>
              </a:rPr>
              <a:t>r</a:t>
            </a:r>
            <a:r>
              <a:rPr sz="1100" spc="-65" dirty="0">
                <a:solidFill>
                  <a:srgbClr val="535353"/>
                </a:solidFill>
                <a:latin typeface="Microsoft Sans Serif"/>
                <a:cs typeface="Microsoft Sans Serif"/>
              </a:rPr>
              <a:t>s</a:t>
            </a:r>
            <a:endParaRPr sz="1100">
              <a:latin typeface="Microsoft Sans Serif"/>
              <a:cs typeface="Microsoft Sans Serif"/>
            </a:endParaRPr>
          </a:p>
          <a:p>
            <a:pPr marR="135890" algn="r">
              <a:lnSpc>
                <a:spcPct val="100000"/>
              </a:lnSpc>
              <a:spcBef>
                <a:spcPts val="1080"/>
              </a:spcBef>
            </a:pPr>
            <a:r>
              <a:rPr sz="1100" dirty="0">
                <a:solidFill>
                  <a:srgbClr val="535353"/>
                </a:solidFill>
                <a:latin typeface="Microsoft Sans Serif"/>
                <a:cs typeface="Microsoft Sans Serif"/>
              </a:rPr>
              <a:t>Electricians</a:t>
            </a:r>
            <a:endParaRPr sz="1100">
              <a:latin typeface="Microsoft Sans Serif"/>
              <a:cs typeface="Microsoft Sans Serif"/>
            </a:endParaRPr>
          </a:p>
          <a:p>
            <a:pPr marR="133985" algn="r">
              <a:lnSpc>
                <a:spcPct val="100000"/>
              </a:lnSpc>
              <a:spcBef>
                <a:spcPts val="1055"/>
              </a:spcBef>
            </a:pPr>
            <a:r>
              <a:rPr sz="1100" spc="10" dirty="0">
                <a:solidFill>
                  <a:srgbClr val="535353"/>
                </a:solidFill>
                <a:latin typeface="Microsoft Sans Serif"/>
                <a:cs typeface="Microsoft Sans Serif"/>
              </a:rPr>
              <a:t>Drivers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58" name="object 58"/>
          <p:cNvSpPr txBox="1"/>
          <p:nvPr/>
        </p:nvSpPr>
        <p:spPr>
          <a:xfrm>
            <a:off x="8541386" y="5364479"/>
            <a:ext cx="965200" cy="193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spc="35" dirty="0">
                <a:solidFill>
                  <a:srgbClr val="535353"/>
                </a:solidFill>
                <a:latin typeface="Microsoft Sans Serif"/>
                <a:cs typeface="Microsoft Sans Serif"/>
              </a:rPr>
              <a:t>Financial/Inv…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59" name="object 59"/>
          <p:cNvSpPr txBox="1"/>
          <p:nvPr/>
        </p:nvSpPr>
        <p:spPr>
          <a:xfrm>
            <a:off x="9035098" y="5669279"/>
            <a:ext cx="469900" cy="193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spc="60" dirty="0">
                <a:solidFill>
                  <a:srgbClr val="535353"/>
                </a:solidFill>
                <a:latin typeface="Microsoft Sans Serif"/>
                <a:cs typeface="Microsoft Sans Serif"/>
              </a:rPr>
              <a:t>A</a:t>
            </a:r>
            <a:r>
              <a:rPr sz="1100" spc="-15" dirty="0">
                <a:solidFill>
                  <a:srgbClr val="535353"/>
                </a:solidFill>
                <a:latin typeface="Microsoft Sans Serif"/>
                <a:cs typeface="Microsoft Sans Serif"/>
              </a:rPr>
              <a:t>u</a:t>
            </a:r>
            <a:r>
              <a:rPr sz="1100" spc="90" dirty="0">
                <a:solidFill>
                  <a:srgbClr val="535353"/>
                </a:solidFill>
                <a:latin typeface="Microsoft Sans Serif"/>
                <a:cs typeface="Microsoft Sans Serif"/>
              </a:rPr>
              <a:t>t</a:t>
            </a:r>
            <a:r>
              <a:rPr sz="1100" spc="-15" dirty="0">
                <a:solidFill>
                  <a:srgbClr val="535353"/>
                </a:solidFill>
                <a:latin typeface="Microsoft Sans Serif"/>
                <a:cs typeface="Microsoft Sans Serif"/>
              </a:rPr>
              <a:t>o</a:t>
            </a:r>
            <a:r>
              <a:rPr sz="1100" spc="475" dirty="0">
                <a:solidFill>
                  <a:srgbClr val="535353"/>
                </a:solidFill>
                <a:latin typeface="Microsoft Sans Serif"/>
                <a:cs typeface="Microsoft Sans Serif"/>
              </a:rPr>
              <a:t>…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60" name="object 60"/>
          <p:cNvSpPr txBox="1"/>
          <p:nvPr/>
        </p:nvSpPr>
        <p:spPr>
          <a:xfrm>
            <a:off x="8727187" y="5071872"/>
            <a:ext cx="1138555" cy="140652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R="5080" algn="r">
              <a:lnSpc>
                <a:spcPct val="100000"/>
              </a:lnSpc>
              <a:spcBef>
                <a:spcPts val="100"/>
              </a:spcBef>
            </a:pPr>
            <a:r>
              <a:rPr sz="1100" spc="25" dirty="0">
                <a:solidFill>
                  <a:srgbClr val="535353"/>
                </a:solidFill>
                <a:latin typeface="Microsoft Sans Serif"/>
                <a:cs typeface="Microsoft Sans Serif"/>
              </a:rPr>
              <a:t>39</a:t>
            </a:r>
            <a:endParaRPr sz="1100">
              <a:latin typeface="Microsoft Sans Serif"/>
              <a:cs typeface="Microsoft Sans Serif"/>
            </a:endParaRPr>
          </a:p>
          <a:p>
            <a:pPr marR="10795" algn="r">
              <a:lnSpc>
                <a:spcPct val="100000"/>
              </a:lnSpc>
              <a:spcBef>
                <a:spcPts val="1080"/>
              </a:spcBef>
            </a:pPr>
            <a:r>
              <a:rPr sz="1100" spc="25" dirty="0">
                <a:solidFill>
                  <a:srgbClr val="535353"/>
                </a:solidFill>
                <a:latin typeface="Microsoft Sans Serif"/>
                <a:cs typeface="Microsoft Sans Serif"/>
              </a:rPr>
              <a:t>36</a:t>
            </a:r>
            <a:endParaRPr sz="1100">
              <a:latin typeface="Microsoft Sans Serif"/>
              <a:cs typeface="Microsoft Sans Serif"/>
            </a:endParaRPr>
          </a:p>
          <a:p>
            <a:pPr marR="21590" algn="r">
              <a:lnSpc>
                <a:spcPct val="100000"/>
              </a:lnSpc>
              <a:spcBef>
                <a:spcPts val="1055"/>
              </a:spcBef>
            </a:pPr>
            <a:r>
              <a:rPr sz="1100" spc="25" dirty="0">
                <a:solidFill>
                  <a:srgbClr val="535353"/>
                </a:solidFill>
                <a:latin typeface="Microsoft Sans Serif"/>
                <a:cs typeface="Microsoft Sans Serif"/>
              </a:rPr>
              <a:t>31</a:t>
            </a:r>
            <a:endParaRPr sz="1100">
              <a:latin typeface="Microsoft Sans Serif"/>
              <a:cs typeface="Microsoft Sans Serif"/>
            </a:endParaRPr>
          </a:p>
          <a:p>
            <a:pPr marR="27940" algn="r">
              <a:lnSpc>
                <a:spcPct val="100000"/>
              </a:lnSpc>
              <a:spcBef>
                <a:spcPts val="1055"/>
              </a:spcBef>
              <a:tabLst>
                <a:tab pos="927735" algn="l"/>
              </a:tabLst>
            </a:pPr>
            <a:r>
              <a:rPr sz="1650" spc="15" baseline="2525" dirty="0">
                <a:solidFill>
                  <a:srgbClr val="535353"/>
                </a:solidFill>
                <a:latin typeface="Microsoft Sans Serif"/>
                <a:cs typeface="Microsoft Sans Serif"/>
              </a:rPr>
              <a:t>I</a:t>
            </a:r>
            <a:r>
              <a:rPr sz="1650" spc="-52" baseline="2525" dirty="0">
                <a:solidFill>
                  <a:srgbClr val="535353"/>
                </a:solidFill>
                <a:latin typeface="Microsoft Sans Serif"/>
                <a:cs typeface="Microsoft Sans Serif"/>
              </a:rPr>
              <a:t>n</a:t>
            </a:r>
            <a:r>
              <a:rPr sz="1650" spc="-82" baseline="2525" dirty="0">
                <a:solidFill>
                  <a:srgbClr val="535353"/>
                </a:solidFill>
                <a:latin typeface="Microsoft Sans Serif"/>
                <a:cs typeface="Microsoft Sans Serif"/>
              </a:rPr>
              <a:t>s</a:t>
            </a:r>
            <a:r>
              <a:rPr sz="1650" spc="127" baseline="2525" dirty="0">
                <a:solidFill>
                  <a:srgbClr val="535353"/>
                </a:solidFill>
                <a:latin typeface="Microsoft Sans Serif"/>
                <a:cs typeface="Microsoft Sans Serif"/>
              </a:rPr>
              <a:t>u</a:t>
            </a:r>
            <a:r>
              <a:rPr sz="1650" spc="-112" baseline="2525" dirty="0">
                <a:solidFill>
                  <a:srgbClr val="535353"/>
                </a:solidFill>
                <a:latin typeface="Microsoft Sans Serif"/>
                <a:cs typeface="Microsoft Sans Serif"/>
              </a:rPr>
              <a:t>r</a:t>
            </a:r>
            <a:r>
              <a:rPr sz="1650" spc="-22" baseline="2525" dirty="0">
                <a:solidFill>
                  <a:srgbClr val="535353"/>
                </a:solidFill>
                <a:latin typeface="Microsoft Sans Serif"/>
                <a:cs typeface="Microsoft Sans Serif"/>
              </a:rPr>
              <a:t>a</a:t>
            </a:r>
            <a:r>
              <a:rPr sz="1650" spc="127" baseline="2525" dirty="0">
                <a:solidFill>
                  <a:srgbClr val="535353"/>
                </a:solidFill>
                <a:latin typeface="Microsoft Sans Serif"/>
                <a:cs typeface="Microsoft Sans Serif"/>
              </a:rPr>
              <a:t>n</a:t>
            </a:r>
            <a:r>
              <a:rPr sz="1650" spc="-75" baseline="2525" dirty="0">
                <a:solidFill>
                  <a:srgbClr val="535353"/>
                </a:solidFill>
                <a:latin typeface="Microsoft Sans Serif"/>
                <a:cs typeface="Microsoft Sans Serif"/>
              </a:rPr>
              <a:t>c</a:t>
            </a:r>
            <a:r>
              <a:rPr sz="1650" spc="127" baseline="2525" dirty="0">
                <a:solidFill>
                  <a:srgbClr val="535353"/>
                </a:solidFill>
                <a:latin typeface="Microsoft Sans Serif"/>
                <a:cs typeface="Microsoft Sans Serif"/>
              </a:rPr>
              <a:t>e</a:t>
            </a:r>
            <a:r>
              <a:rPr sz="1650" spc="712" baseline="2525" dirty="0">
                <a:solidFill>
                  <a:srgbClr val="535353"/>
                </a:solidFill>
                <a:latin typeface="Microsoft Sans Serif"/>
                <a:cs typeface="Microsoft Sans Serif"/>
              </a:rPr>
              <a:t>…</a:t>
            </a:r>
            <a:r>
              <a:rPr sz="1650" baseline="2525" dirty="0">
                <a:solidFill>
                  <a:srgbClr val="535353"/>
                </a:solidFill>
                <a:latin typeface="Microsoft Sans Serif"/>
                <a:cs typeface="Microsoft Sans Serif"/>
              </a:rPr>
              <a:t>	</a:t>
            </a:r>
            <a:r>
              <a:rPr sz="1100" spc="25" dirty="0">
                <a:solidFill>
                  <a:srgbClr val="535353"/>
                </a:solidFill>
                <a:latin typeface="Microsoft Sans Serif"/>
                <a:cs typeface="Microsoft Sans Serif"/>
              </a:rPr>
              <a:t>28</a:t>
            </a:r>
            <a:endParaRPr sz="1100">
              <a:latin typeface="Microsoft Sans Serif"/>
              <a:cs typeface="Microsoft Sans Serif"/>
            </a:endParaRPr>
          </a:p>
          <a:p>
            <a:pPr marR="52705" algn="r">
              <a:lnSpc>
                <a:spcPct val="100000"/>
              </a:lnSpc>
              <a:spcBef>
                <a:spcPts val="1080"/>
              </a:spcBef>
            </a:pPr>
            <a:r>
              <a:rPr sz="1100" spc="25" dirty="0">
                <a:solidFill>
                  <a:srgbClr val="535353"/>
                </a:solidFill>
                <a:latin typeface="Microsoft Sans Serif"/>
                <a:cs typeface="Microsoft Sans Serif"/>
              </a:rPr>
              <a:t>16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61" name="object 61"/>
          <p:cNvSpPr txBox="1"/>
          <p:nvPr/>
        </p:nvSpPr>
        <p:spPr>
          <a:xfrm>
            <a:off x="8647174" y="6272784"/>
            <a:ext cx="717550" cy="193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spc="-80" dirty="0">
                <a:solidFill>
                  <a:srgbClr val="535353"/>
                </a:solidFill>
                <a:latin typeface="Microsoft Sans Serif"/>
                <a:cs typeface="Microsoft Sans Serif"/>
              </a:rPr>
              <a:t>P</a:t>
            </a:r>
            <a:r>
              <a:rPr sz="1100" spc="20" dirty="0">
                <a:solidFill>
                  <a:srgbClr val="535353"/>
                </a:solidFill>
                <a:latin typeface="Microsoft Sans Serif"/>
                <a:cs typeface="Microsoft Sans Serif"/>
              </a:rPr>
              <a:t>h</a:t>
            </a:r>
            <a:r>
              <a:rPr sz="1100" spc="-15" dirty="0">
                <a:solidFill>
                  <a:srgbClr val="535353"/>
                </a:solidFill>
                <a:latin typeface="Microsoft Sans Serif"/>
                <a:cs typeface="Microsoft Sans Serif"/>
              </a:rPr>
              <a:t>a</a:t>
            </a:r>
            <a:r>
              <a:rPr sz="1100" spc="25" dirty="0">
                <a:solidFill>
                  <a:srgbClr val="535353"/>
                </a:solidFill>
                <a:latin typeface="Microsoft Sans Serif"/>
                <a:cs typeface="Microsoft Sans Serif"/>
              </a:rPr>
              <a:t>r</a:t>
            </a:r>
            <a:r>
              <a:rPr sz="1100" spc="-20" dirty="0">
                <a:solidFill>
                  <a:srgbClr val="535353"/>
                </a:solidFill>
                <a:latin typeface="Microsoft Sans Serif"/>
                <a:cs typeface="Microsoft Sans Serif"/>
              </a:rPr>
              <a:t>m</a:t>
            </a:r>
            <a:r>
              <a:rPr sz="1100" spc="-15" dirty="0">
                <a:solidFill>
                  <a:srgbClr val="535353"/>
                </a:solidFill>
                <a:latin typeface="Microsoft Sans Serif"/>
                <a:cs typeface="Microsoft Sans Serif"/>
              </a:rPr>
              <a:t>a</a:t>
            </a:r>
            <a:r>
              <a:rPr sz="1100" spc="50" dirty="0">
                <a:solidFill>
                  <a:srgbClr val="535353"/>
                </a:solidFill>
                <a:latin typeface="Microsoft Sans Serif"/>
                <a:cs typeface="Microsoft Sans Serif"/>
              </a:rPr>
              <a:t>c</a:t>
            </a:r>
            <a:r>
              <a:rPr sz="1100" spc="-60" dirty="0">
                <a:solidFill>
                  <a:srgbClr val="535353"/>
                </a:solidFill>
                <a:latin typeface="Microsoft Sans Serif"/>
                <a:cs typeface="Microsoft Sans Serif"/>
              </a:rPr>
              <a:t>i</a:t>
            </a:r>
            <a:r>
              <a:rPr sz="1100" spc="-55" dirty="0">
                <a:solidFill>
                  <a:srgbClr val="535353"/>
                </a:solidFill>
                <a:latin typeface="Microsoft Sans Serif"/>
                <a:cs typeface="Microsoft Sans Serif"/>
              </a:rPr>
              <a:t>s</a:t>
            </a:r>
            <a:r>
              <a:rPr sz="1100" spc="40" dirty="0">
                <a:solidFill>
                  <a:srgbClr val="535353"/>
                </a:solidFill>
                <a:latin typeface="Microsoft Sans Serif"/>
                <a:cs typeface="Microsoft Sans Serif"/>
              </a:rPr>
              <a:t>t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62" name="object 62"/>
          <p:cNvSpPr txBox="1"/>
          <p:nvPr/>
        </p:nvSpPr>
        <p:spPr>
          <a:xfrm>
            <a:off x="9434448" y="1583944"/>
            <a:ext cx="243204" cy="2235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spc="65" dirty="0">
                <a:solidFill>
                  <a:srgbClr val="535353"/>
                </a:solidFill>
                <a:latin typeface="Trebuchet MS"/>
                <a:cs typeface="Trebuchet MS"/>
              </a:rPr>
              <a:t>PH</a:t>
            </a:r>
            <a:endParaRPr sz="130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25118" y="583691"/>
            <a:ext cx="2501265" cy="6959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4400" dirty="0"/>
              <a:t>C</a:t>
            </a:r>
            <a:r>
              <a:rPr sz="4400" spc="-10" dirty="0"/>
              <a:t>O</a:t>
            </a:r>
            <a:r>
              <a:rPr sz="4400" spc="-5" dirty="0"/>
              <a:t>N</a:t>
            </a:r>
            <a:r>
              <a:rPr sz="4400" spc="-10" dirty="0"/>
              <a:t>T</a:t>
            </a:r>
            <a:r>
              <a:rPr sz="4400" dirty="0"/>
              <a:t>ACT</a:t>
            </a:r>
            <a:endParaRPr sz="4400"/>
          </a:p>
        </p:txBody>
      </p:sp>
      <p:sp>
        <p:nvSpPr>
          <p:cNvPr id="3" name="object 3"/>
          <p:cNvSpPr/>
          <p:nvPr/>
        </p:nvSpPr>
        <p:spPr>
          <a:xfrm>
            <a:off x="304798" y="1803398"/>
            <a:ext cx="10440670" cy="4255770"/>
          </a:xfrm>
          <a:custGeom>
            <a:avLst/>
            <a:gdLst/>
            <a:ahLst/>
            <a:cxnLst/>
            <a:rect l="l" t="t" r="r" b="b"/>
            <a:pathLst>
              <a:path w="10440670" h="4255770">
                <a:moveTo>
                  <a:pt x="10440418" y="0"/>
                </a:moveTo>
                <a:lnTo>
                  <a:pt x="0" y="0"/>
                </a:lnTo>
                <a:lnTo>
                  <a:pt x="0" y="4255612"/>
                </a:lnTo>
                <a:lnTo>
                  <a:pt x="10440418" y="4255612"/>
                </a:lnTo>
                <a:lnTo>
                  <a:pt x="10440418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337817" y="1772412"/>
            <a:ext cx="5467350" cy="7702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ts val="3770"/>
              </a:lnSpc>
              <a:spcBef>
                <a:spcPts val="100"/>
              </a:spcBef>
            </a:pPr>
            <a:r>
              <a:rPr sz="3200" spc="-5" dirty="0">
                <a:solidFill>
                  <a:srgbClr val="3F3F3F"/>
                </a:solidFill>
                <a:latin typeface="Segoe UI Symbol"/>
                <a:cs typeface="Segoe UI Symbol"/>
              </a:rPr>
              <a:t>INTERNET</a:t>
            </a:r>
            <a:r>
              <a:rPr sz="3200" spc="-25" dirty="0">
                <a:solidFill>
                  <a:srgbClr val="3F3F3F"/>
                </a:solidFill>
                <a:latin typeface="Segoe UI Symbol"/>
                <a:cs typeface="Segoe UI Symbol"/>
              </a:rPr>
              <a:t> </a:t>
            </a:r>
            <a:r>
              <a:rPr sz="3200" dirty="0">
                <a:solidFill>
                  <a:srgbClr val="3F3F3F"/>
                </a:solidFill>
                <a:latin typeface="Segoe UI Symbol"/>
                <a:cs typeface="Segoe UI Symbol"/>
              </a:rPr>
              <a:t>RESEARCH</a:t>
            </a:r>
            <a:r>
              <a:rPr sz="3200" spc="-20" dirty="0">
                <a:solidFill>
                  <a:srgbClr val="3F3F3F"/>
                </a:solidFill>
                <a:latin typeface="Segoe UI Symbol"/>
                <a:cs typeface="Segoe UI Symbol"/>
              </a:rPr>
              <a:t> </a:t>
            </a:r>
            <a:r>
              <a:rPr sz="3200" spc="-5" dirty="0">
                <a:solidFill>
                  <a:srgbClr val="3F3F3F"/>
                </a:solidFill>
                <a:latin typeface="Segoe UI Symbol"/>
                <a:cs typeface="Segoe UI Symbol"/>
              </a:rPr>
              <a:t>BUREAU</a:t>
            </a:r>
            <a:endParaRPr sz="3200">
              <a:latin typeface="Segoe UI Symbol"/>
              <a:cs typeface="Segoe UI Symbol"/>
            </a:endParaRPr>
          </a:p>
          <a:p>
            <a:pPr marL="12700">
              <a:lnSpc>
                <a:spcPts val="2090"/>
              </a:lnSpc>
            </a:pPr>
            <a:r>
              <a:rPr sz="1800" spc="-5" dirty="0">
                <a:solidFill>
                  <a:srgbClr val="3F3F3F"/>
                </a:solidFill>
                <a:latin typeface="Segoe UI"/>
                <a:cs typeface="Segoe UI"/>
              </a:rPr>
              <a:t>Sales</a:t>
            </a:r>
            <a:r>
              <a:rPr sz="1800" spc="-15" dirty="0">
                <a:solidFill>
                  <a:srgbClr val="3F3F3F"/>
                </a:solidFill>
                <a:latin typeface="Segoe UI"/>
                <a:cs typeface="Segoe UI"/>
              </a:rPr>
              <a:t> </a:t>
            </a:r>
            <a:r>
              <a:rPr sz="1800" spc="-5" dirty="0">
                <a:solidFill>
                  <a:srgbClr val="3F3F3F"/>
                </a:solidFill>
                <a:latin typeface="Segoe UI"/>
                <a:cs typeface="Segoe UI"/>
              </a:rPr>
              <a:t>Contact:</a:t>
            </a:r>
            <a:r>
              <a:rPr sz="1800" spc="-20" dirty="0">
                <a:solidFill>
                  <a:srgbClr val="3F3F3F"/>
                </a:solidFill>
                <a:latin typeface="Segoe UI"/>
                <a:cs typeface="Segoe UI"/>
              </a:rPr>
              <a:t> </a:t>
            </a:r>
            <a:r>
              <a:rPr sz="1800" u="sng" spc="-5" dirty="0">
                <a:solidFill>
                  <a:srgbClr val="0000FF"/>
                </a:solidFill>
                <a:uFill>
                  <a:solidFill>
                    <a:srgbClr val="225787"/>
                  </a:solidFill>
                </a:uFill>
                <a:latin typeface="Segoe UI"/>
                <a:cs typeface="Segoe UI"/>
                <a:hlinkClick r:id="rId2"/>
              </a:rPr>
              <a:t>sales@irbureau.com</a:t>
            </a:r>
            <a:endParaRPr sz="1800">
              <a:latin typeface="Segoe UI"/>
              <a:cs typeface="Segoe UI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7571737" y="3884167"/>
            <a:ext cx="2917190" cy="164782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r>
              <a:rPr sz="2100" spc="-5" dirty="0">
                <a:solidFill>
                  <a:srgbClr val="2F2F2F"/>
                </a:solidFill>
                <a:latin typeface="Verdana"/>
                <a:cs typeface="Verdana"/>
              </a:rPr>
              <a:t>NEW</a:t>
            </a:r>
            <a:r>
              <a:rPr sz="2100" spc="-50" dirty="0">
                <a:solidFill>
                  <a:srgbClr val="2F2F2F"/>
                </a:solidFill>
                <a:latin typeface="Verdana"/>
                <a:cs typeface="Verdana"/>
              </a:rPr>
              <a:t> </a:t>
            </a:r>
            <a:r>
              <a:rPr sz="2100" spc="-5" dirty="0">
                <a:solidFill>
                  <a:srgbClr val="2F2F2F"/>
                </a:solidFill>
                <a:latin typeface="Verdana"/>
                <a:cs typeface="Verdana"/>
              </a:rPr>
              <a:t>DELHI</a:t>
            </a:r>
            <a:endParaRPr sz="2100">
              <a:latin typeface="Verdana"/>
              <a:cs typeface="Verdana"/>
            </a:endParaRPr>
          </a:p>
          <a:p>
            <a:pPr marL="38100" marR="30480">
              <a:lnSpc>
                <a:spcPct val="150000"/>
              </a:lnSpc>
              <a:spcBef>
                <a:spcPts val="220"/>
              </a:spcBef>
            </a:pPr>
            <a:r>
              <a:rPr sz="1400" dirty="0">
                <a:solidFill>
                  <a:srgbClr val="2F2F2F"/>
                </a:solidFill>
                <a:latin typeface="Verdana"/>
                <a:cs typeface="Verdana"/>
              </a:rPr>
              <a:t>A-6</a:t>
            </a:r>
            <a:r>
              <a:rPr sz="1400" spc="-15" dirty="0">
                <a:solidFill>
                  <a:srgbClr val="2F2F2F"/>
                </a:solidFill>
                <a:latin typeface="Verdana"/>
                <a:cs typeface="Verdana"/>
              </a:rPr>
              <a:t> </a:t>
            </a:r>
            <a:r>
              <a:rPr sz="1400" dirty="0">
                <a:solidFill>
                  <a:srgbClr val="2F2F2F"/>
                </a:solidFill>
                <a:latin typeface="Verdana"/>
                <a:cs typeface="Verdana"/>
              </a:rPr>
              <a:t>(5</a:t>
            </a:r>
            <a:r>
              <a:rPr sz="1350" baseline="24691" dirty="0">
                <a:solidFill>
                  <a:srgbClr val="2F2F2F"/>
                </a:solidFill>
                <a:latin typeface="Verdana"/>
                <a:cs typeface="Verdana"/>
              </a:rPr>
              <a:t>th</a:t>
            </a:r>
            <a:r>
              <a:rPr sz="1350" spc="277" baseline="24691" dirty="0">
                <a:solidFill>
                  <a:srgbClr val="2F2F2F"/>
                </a:solidFill>
                <a:latin typeface="Verdana"/>
                <a:cs typeface="Verdana"/>
              </a:rPr>
              <a:t> </a:t>
            </a:r>
            <a:r>
              <a:rPr sz="1400" spc="-5" dirty="0">
                <a:solidFill>
                  <a:srgbClr val="2F2F2F"/>
                </a:solidFill>
                <a:latin typeface="Verdana"/>
                <a:cs typeface="Verdana"/>
              </a:rPr>
              <a:t>Floor),</a:t>
            </a:r>
            <a:r>
              <a:rPr sz="1400" spc="-10" dirty="0">
                <a:solidFill>
                  <a:srgbClr val="2F2F2F"/>
                </a:solidFill>
                <a:latin typeface="Verdana"/>
                <a:cs typeface="Verdana"/>
              </a:rPr>
              <a:t> </a:t>
            </a:r>
            <a:r>
              <a:rPr sz="1400" spc="-5" dirty="0">
                <a:solidFill>
                  <a:srgbClr val="2F2F2F"/>
                </a:solidFill>
                <a:latin typeface="Verdana"/>
                <a:cs typeface="Verdana"/>
              </a:rPr>
              <a:t>Edenpark</a:t>
            </a:r>
            <a:r>
              <a:rPr sz="1400" spc="-10" dirty="0">
                <a:solidFill>
                  <a:srgbClr val="2F2F2F"/>
                </a:solidFill>
                <a:latin typeface="Verdana"/>
                <a:cs typeface="Verdana"/>
              </a:rPr>
              <a:t> </a:t>
            </a:r>
            <a:r>
              <a:rPr sz="1400" spc="-5" dirty="0">
                <a:solidFill>
                  <a:srgbClr val="2F2F2F"/>
                </a:solidFill>
                <a:latin typeface="Verdana"/>
                <a:cs typeface="Verdana"/>
              </a:rPr>
              <a:t>Hotel, </a:t>
            </a:r>
            <a:r>
              <a:rPr sz="1400" spc="-480" dirty="0">
                <a:solidFill>
                  <a:srgbClr val="2F2F2F"/>
                </a:solidFill>
                <a:latin typeface="Verdana"/>
                <a:cs typeface="Verdana"/>
              </a:rPr>
              <a:t> </a:t>
            </a:r>
            <a:r>
              <a:rPr sz="1400" dirty="0">
                <a:solidFill>
                  <a:srgbClr val="2F2F2F"/>
                </a:solidFill>
                <a:latin typeface="Verdana"/>
                <a:cs typeface="Verdana"/>
              </a:rPr>
              <a:t>Shaheed</a:t>
            </a:r>
            <a:r>
              <a:rPr sz="1400" spc="-15" dirty="0">
                <a:solidFill>
                  <a:srgbClr val="2F2F2F"/>
                </a:solidFill>
                <a:latin typeface="Verdana"/>
                <a:cs typeface="Verdana"/>
              </a:rPr>
              <a:t> </a:t>
            </a:r>
            <a:r>
              <a:rPr sz="1400" dirty="0">
                <a:solidFill>
                  <a:srgbClr val="2F2F2F"/>
                </a:solidFill>
                <a:latin typeface="Verdana"/>
                <a:cs typeface="Verdana"/>
              </a:rPr>
              <a:t>Jeet</a:t>
            </a:r>
            <a:r>
              <a:rPr sz="1400" spc="-15" dirty="0">
                <a:solidFill>
                  <a:srgbClr val="2F2F2F"/>
                </a:solidFill>
                <a:latin typeface="Verdana"/>
                <a:cs typeface="Verdana"/>
              </a:rPr>
              <a:t> </a:t>
            </a:r>
            <a:r>
              <a:rPr sz="1400" dirty="0">
                <a:solidFill>
                  <a:srgbClr val="2F2F2F"/>
                </a:solidFill>
                <a:latin typeface="Verdana"/>
                <a:cs typeface="Verdana"/>
              </a:rPr>
              <a:t>Singh</a:t>
            </a:r>
            <a:r>
              <a:rPr sz="1400" spc="-15" dirty="0">
                <a:solidFill>
                  <a:srgbClr val="2F2F2F"/>
                </a:solidFill>
                <a:latin typeface="Verdana"/>
                <a:cs typeface="Verdana"/>
              </a:rPr>
              <a:t> </a:t>
            </a:r>
            <a:r>
              <a:rPr sz="1400" spc="-5" dirty="0">
                <a:solidFill>
                  <a:srgbClr val="2F2F2F"/>
                </a:solidFill>
                <a:latin typeface="Verdana"/>
                <a:cs typeface="Verdana"/>
              </a:rPr>
              <a:t>Marg</a:t>
            </a:r>
            <a:endParaRPr sz="1400">
              <a:latin typeface="Verdana"/>
              <a:cs typeface="Verdana"/>
            </a:endParaRPr>
          </a:p>
          <a:p>
            <a:pPr marL="38100" marR="584835">
              <a:lnSpc>
                <a:spcPct val="148600"/>
              </a:lnSpc>
            </a:pPr>
            <a:r>
              <a:rPr sz="1400" dirty="0">
                <a:solidFill>
                  <a:srgbClr val="2F2F2F"/>
                </a:solidFill>
                <a:latin typeface="Verdana"/>
                <a:cs typeface="Verdana"/>
              </a:rPr>
              <a:t>New </a:t>
            </a:r>
            <a:r>
              <a:rPr sz="1400" spc="-5" dirty="0">
                <a:solidFill>
                  <a:srgbClr val="2F2F2F"/>
                </a:solidFill>
                <a:latin typeface="Verdana"/>
                <a:cs typeface="Verdana"/>
              </a:rPr>
              <a:t>Delhi, 110016, India </a:t>
            </a:r>
            <a:r>
              <a:rPr sz="1400" spc="-484" dirty="0">
                <a:solidFill>
                  <a:srgbClr val="2F2F2F"/>
                </a:solidFill>
                <a:latin typeface="Verdana"/>
                <a:cs typeface="Verdana"/>
              </a:rPr>
              <a:t> </a:t>
            </a:r>
            <a:r>
              <a:rPr sz="1400" spc="-5" dirty="0">
                <a:solidFill>
                  <a:srgbClr val="2F2F2F"/>
                </a:solidFill>
                <a:latin typeface="Verdana"/>
                <a:cs typeface="Verdana"/>
              </a:rPr>
              <a:t>T:</a:t>
            </a:r>
            <a:r>
              <a:rPr sz="1400" spc="-20" dirty="0">
                <a:solidFill>
                  <a:srgbClr val="2F2F2F"/>
                </a:solidFill>
                <a:latin typeface="Verdana"/>
                <a:cs typeface="Verdana"/>
              </a:rPr>
              <a:t> </a:t>
            </a:r>
            <a:r>
              <a:rPr sz="1400" spc="-5" dirty="0">
                <a:solidFill>
                  <a:srgbClr val="2F2F2F"/>
                </a:solidFill>
                <a:latin typeface="Verdana"/>
                <a:cs typeface="Verdana"/>
              </a:rPr>
              <a:t>+91-11-40789940</a:t>
            </a:r>
            <a:endParaRPr sz="1400">
              <a:latin typeface="Verdana"/>
              <a:cs typeface="Verdana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661921" y="3862832"/>
            <a:ext cx="2604770" cy="164782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100" dirty="0">
                <a:solidFill>
                  <a:srgbClr val="2F2F2F"/>
                </a:solidFill>
                <a:latin typeface="Verdana"/>
                <a:cs typeface="Verdana"/>
              </a:rPr>
              <a:t>LOS</a:t>
            </a:r>
            <a:r>
              <a:rPr sz="2100" spc="-40" dirty="0">
                <a:solidFill>
                  <a:srgbClr val="2F2F2F"/>
                </a:solidFill>
                <a:latin typeface="Verdana"/>
                <a:cs typeface="Verdana"/>
              </a:rPr>
              <a:t> </a:t>
            </a:r>
            <a:r>
              <a:rPr sz="2100" spc="-5" dirty="0">
                <a:solidFill>
                  <a:srgbClr val="2F2F2F"/>
                </a:solidFill>
                <a:latin typeface="Verdana"/>
                <a:cs typeface="Verdana"/>
              </a:rPr>
              <a:t>ANGELES</a:t>
            </a:r>
            <a:endParaRPr sz="2100">
              <a:latin typeface="Verdana"/>
              <a:cs typeface="Verdana"/>
            </a:endParaRPr>
          </a:p>
          <a:p>
            <a:pPr marL="12700">
              <a:lnSpc>
                <a:spcPct val="100000"/>
              </a:lnSpc>
              <a:spcBef>
                <a:spcPts val="1080"/>
              </a:spcBef>
            </a:pPr>
            <a:r>
              <a:rPr sz="1400" spc="-5" dirty="0">
                <a:solidFill>
                  <a:srgbClr val="2F2F2F"/>
                </a:solidFill>
                <a:latin typeface="Verdana"/>
                <a:cs typeface="Verdana"/>
              </a:rPr>
              <a:t>1055</a:t>
            </a:r>
            <a:r>
              <a:rPr sz="1400" spc="-55" dirty="0">
                <a:solidFill>
                  <a:srgbClr val="2F2F2F"/>
                </a:solidFill>
                <a:latin typeface="Verdana"/>
                <a:cs typeface="Verdana"/>
              </a:rPr>
              <a:t> </a:t>
            </a:r>
            <a:r>
              <a:rPr sz="1400" spc="-5" dirty="0">
                <a:solidFill>
                  <a:srgbClr val="2F2F2F"/>
                </a:solidFill>
                <a:latin typeface="Verdana"/>
                <a:cs typeface="Verdana"/>
              </a:rPr>
              <a:t>West,</a:t>
            </a:r>
            <a:endParaRPr sz="1400">
              <a:latin typeface="Verdana"/>
              <a:cs typeface="Verdana"/>
            </a:endParaRPr>
          </a:p>
          <a:p>
            <a:pPr marL="12700">
              <a:lnSpc>
                <a:spcPct val="100000"/>
              </a:lnSpc>
              <a:spcBef>
                <a:spcPts val="820"/>
              </a:spcBef>
            </a:pPr>
            <a:r>
              <a:rPr sz="1400" spc="-5" dirty="0">
                <a:solidFill>
                  <a:srgbClr val="2F2F2F"/>
                </a:solidFill>
                <a:latin typeface="Verdana"/>
                <a:cs typeface="Verdana"/>
              </a:rPr>
              <a:t>7th</a:t>
            </a:r>
            <a:r>
              <a:rPr sz="1400" spc="-25" dirty="0">
                <a:solidFill>
                  <a:srgbClr val="2F2F2F"/>
                </a:solidFill>
                <a:latin typeface="Verdana"/>
                <a:cs typeface="Verdana"/>
              </a:rPr>
              <a:t> </a:t>
            </a:r>
            <a:r>
              <a:rPr sz="1400" dirty="0">
                <a:solidFill>
                  <a:srgbClr val="2F2F2F"/>
                </a:solidFill>
                <a:latin typeface="Verdana"/>
                <a:cs typeface="Verdana"/>
              </a:rPr>
              <a:t>Street</a:t>
            </a:r>
            <a:r>
              <a:rPr sz="1400" spc="-25" dirty="0">
                <a:solidFill>
                  <a:srgbClr val="2F2F2F"/>
                </a:solidFill>
                <a:latin typeface="Verdana"/>
                <a:cs typeface="Verdana"/>
              </a:rPr>
              <a:t> </a:t>
            </a:r>
            <a:r>
              <a:rPr sz="1400" spc="-5" dirty="0">
                <a:solidFill>
                  <a:srgbClr val="2F2F2F"/>
                </a:solidFill>
                <a:latin typeface="Verdana"/>
                <a:cs typeface="Verdana"/>
              </a:rPr>
              <a:t>Penthouse,</a:t>
            </a:r>
            <a:endParaRPr sz="1400">
              <a:latin typeface="Verdana"/>
              <a:cs typeface="Verdana"/>
            </a:endParaRPr>
          </a:p>
          <a:p>
            <a:pPr marL="12700" marR="5080">
              <a:lnSpc>
                <a:spcPct val="148600"/>
              </a:lnSpc>
            </a:pPr>
            <a:r>
              <a:rPr sz="1400" spc="-5" dirty="0">
                <a:solidFill>
                  <a:srgbClr val="2F2F2F"/>
                </a:solidFill>
                <a:latin typeface="Verdana"/>
                <a:cs typeface="Verdana"/>
              </a:rPr>
              <a:t>Los</a:t>
            </a:r>
            <a:r>
              <a:rPr sz="1400" spc="-35" dirty="0">
                <a:solidFill>
                  <a:srgbClr val="2F2F2F"/>
                </a:solidFill>
                <a:latin typeface="Verdana"/>
                <a:cs typeface="Verdana"/>
              </a:rPr>
              <a:t> </a:t>
            </a:r>
            <a:r>
              <a:rPr sz="1400" dirty="0">
                <a:solidFill>
                  <a:srgbClr val="2F2F2F"/>
                </a:solidFill>
                <a:latin typeface="Verdana"/>
                <a:cs typeface="Verdana"/>
              </a:rPr>
              <a:t>Angeles,</a:t>
            </a:r>
            <a:r>
              <a:rPr sz="1400" spc="-25" dirty="0">
                <a:solidFill>
                  <a:srgbClr val="2F2F2F"/>
                </a:solidFill>
                <a:latin typeface="Verdana"/>
                <a:cs typeface="Verdana"/>
              </a:rPr>
              <a:t> </a:t>
            </a:r>
            <a:r>
              <a:rPr sz="1400" spc="-5" dirty="0">
                <a:solidFill>
                  <a:srgbClr val="2F2F2F"/>
                </a:solidFill>
                <a:latin typeface="Verdana"/>
                <a:cs typeface="Verdana"/>
              </a:rPr>
              <a:t>CA-90017,</a:t>
            </a:r>
            <a:r>
              <a:rPr sz="1400" spc="-30" dirty="0">
                <a:solidFill>
                  <a:srgbClr val="2F2F2F"/>
                </a:solidFill>
                <a:latin typeface="Verdana"/>
                <a:cs typeface="Verdana"/>
              </a:rPr>
              <a:t> </a:t>
            </a:r>
            <a:r>
              <a:rPr sz="1400" dirty="0">
                <a:solidFill>
                  <a:srgbClr val="2F2F2F"/>
                </a:solidFill>
                <a:latin typeface="Verdana"/>
                <a:cs typeface="Verdana"/>
              </a:rPr>
              <a:t>USA </a:t>
            </a:r>
            <a:r>
              <a:rPr sz="1400" spc="-475" dirty="0">
                <a:solidFill>
                  <a:srgbClr val="2F2F2F"/>
                </a:solidFill>
                <a:latin typeface="Verdana"/>
                <a:cs typeface="Verdana"/>
              </a:rPr>
              <a:t> </a:t>
            </a:r>
            <a:r>
              <a:rPr sz="1400" spc="-5" dirty="0">
                <a:solidFill>
                  <a:srgbClr val="2F2F2F"/>
                </a:solidFill>
                <a:latin typeface="Verdana"/>
                <a:cs typeface="Verdana"/>
              </a:rPr>
              <a:t>T:</a:t>
            </a:r>
            <a:r>
              <a:rPr sz="1400" spc="-15" dirty="0">
                <a:solidFill>
                  <a:srgbClr val="2F2F2F"/>
                </a:solidFill>
                <a:latin typeface="Verdana"/>
                <a:cs typeface="Verdana"/>
              </a:rPr>
              <a:t> </a:t>
            </a:r>
            <a:r>
              <a:rPr sz="1400" spc="-5" dirty="0">
                <a:solidFill>
                  <a:srgbClr val="2F2F2F"/>
                </a:solidFill>
                <a:latin typeface="Verdana"/>
                <a:cs typeface="Verdana"/>
              </a:rPr>
              <a:t>+1-310-627-2217</a:t>
            </a:r>
            <a:endParaRPr sz="1400">
              <a:latin typeface="Verdana"/>
              <a:cs typeface="Verdana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4244338" y="3884167"/>
            <a:ext cx="2644140" cy="164782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100" spc="-5" dirty="0">
                <a:solidFill>
                  <a:srgbClr val="2F2F2F"/>
                </a:solidFill>
                <a:latin typeface="Verdana"/>
                <a:cs typeface="Verdana"/>
              </a:rPr>
              <a:t>LONDON</a:t>
            </a:r>
            <a:endParaRPr sz="2100">
              <a:latin typeface="Verdana"/>
              <a:cs typeface="Verdana"/>
            </a:endParaRPr>
          </a:p>
          <a:p>
            <a:pPr marL="12700" marR="986790">
              <a:lnSpc>
                <a:spcPct val="150000"/>
              </a:lnSpc>
              <a:spcBef>
                <a:spcPts val="220"/>
              </a:spcBef>
            </a:pPr>
            <a:r>
              <a:rPr sz="1400" dirty="0">
                <a:solidFill>
                  <a:srgbClr val="2F2F2F"/>
                </a:solidFill>
                <a:latin typeface="Verdana"/>
                <a:cs typeface="Verdana"/>
              </a:rPr>
              <a:t>Kemp </a:t>
            </a:r>
            <a:r>
              <a:rPr sz="1400" spc="-5" dirty="0">
                <a:solidFill>
                  <a:srgbClr val="2F2F2F"/>
                </a:solidFill>
                <a:latin typeface="Verdana"/>
                <a:cs typeface="Verdana"/>
              </a:rPr>
              <a:t>House 160, </a:t>
            </a:r>
            <a:r>
              <a:rPr sz="1400" spc="-480" dirty="0">
                <a:solidFill>
                  <a:srgbClr val="2F2F2F"/>
                </a:solidFill>
                <a:latin typeface="Verdana"/>
                <a:cs typeface="Verdana"/>
              </a:rPr>
              <a:t> </a:t>
            </a:r>
            <a:r>
              <a:rPr sz="1400" spc="-5" dirty="0">
                <a:solidFill>
                  <a:srgbClr val="2F2F2F"/>
                </a:solidFill>
                <a:latin typeface="Verdana"/>
                <a:cs typeface="Verdana"/>
              </a:rPr>
              <a:t>City</a:t>
            </a:r>
            <a:r>
              <a:rPr sz="1400" spc="-35" dirty="0">
                <a:solidFill>
                  <a:srgbClr val="2F2F2F"/>
                </a:solidFill>
                <a:latin typeface="Verdana"/>
                <a:cs typeface="Verdana"/>
              </a:rPr>
              <a:t> </a:t>
            </a:r>
            <a:r>
              <a:rPr sz="1400" spc="-5" dirty="0">
                <a:solidFill>
                  <a:srgbClr val="2F2F2F"/>
                </a:solidFill>
                <a:latin typeface="Verdana"/>
                <a:cs typeface="Verdana"/>
              </a:rPr>
              <a:t>Road</a:t>
            </a:r>
            <a:r>
              <a:rPr sz="1400" spc="-30" dirty="0">
                <a:solidFill>
                  <a:srgbClr val="2F2F2F"/>
                </a:solidFill>
                <a:latin typeface="Verdana"/>
                <a:cs typeface="Verdana"/>
              </a:rPr>
              <a:t> </a:t>
            </a:r>
            <a:r>
              <a:rPr sz="1400" spc="-5" dirty="0">
                <a:solidFill>
                  <a:srgbClr val="2F2F2F"/>
                </a:solidFill>
                <a:latin typeface="Verdana"/>
                <a:cs typeface="Verdana"/>
              </a:rPr>
              <a:t>London,</a:t>
            </a:r>
            <a:endParaRPr sz="1400">
              <a:latin typeface="Verdana"/>
              <a:cs typeface="Verdana"/>
            </a:endParaRPr>
          </a:p>
          <a:p>
            <a:pPr marL="12700" marR="5080">
              <a:lnSpc>
                <a:spcPct val="148600"/>
              </a:lnSpc>
            </a:pPr>
            <a:r>
              <a:rPr sz="1400" spc="-5" dirty="0">
                <a:solidFill>
                  <a:srgbClr val="2F2F2F"/>
                </a:solidFill>
                <a:latin typeface="Verdana"/>
                <a:cs typeface="Verdana"/>
              </a:rPr>
              <a:t>EC1V 2NX UNITED KINGDOM </a:t>
            </a:r>
            <a:r>
              <a:rPr sz="1400" spc="-480" dirty="0">
                <a:solidFill>
                  <a:srgbClr val="2F2F2F"/>
                </a:solidFill>
                <a:latin typeface="Verdana"/>
                <a:cs typeface="Verdana"/>
              </a:rPr>
              <a:t> </a:t>
            </a:r>
            <a:r>
              <a:rPr sz="1400" spc="-5" dirty="0">
                <a:solidFill>
                  <a:srgbClr val="2F2F2F"/>
                </a:solidFill>
                <a:latin typeface="Verdana"/>
                <a:cs typeface="Verdana"/>
              </a:rPr>
              <a:t>T:</a:t>
            </a:r>
            <a:r>
              <a:rPr sz="1400" spc="-15" dirty="0">
                <a:solidFill>
                  <a:srgbClr val="2F2F2F"/>
                </a:solidFill>
                <a:latin typeface="Verdana"/>
                <a:cs typeface="Verdana"/>
              </a:rPr>
              <a:t> </a:t>
            </a:r>
            <a:r>
              <a:rPr sz="1400" spc="-5" dirty="0">
                <a:solidFill>
                  <a:srgbClr val="2F2F2F"/>
                </a:solidFill>
                <a:latin typeface="Verdana"/>
                <a:cs typeface="Verdana"/>
              </a:rPr>
              <a:t>+44-2033-183223</a:t>
            </a:r>
            <a:endParaRPr sz="1400">
              <a:latin typeface="Verdana"/>
              <a:cs typeface="Verdana"/>
            </a:endParaRP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1058676" y="6184824"/>
            <a:ext cx="1104000" cy="635519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217174" y="1964999"/>
            <a:ext cx="3316000" cy="29280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3710</Words>
  <Application>Microsoft Office PowerPoint</Application>
  <PresentationFormat>Widescreen</PresentationFormat>
  <Paragraphs>2165</Paragraphs>
  <Slides>49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49</vt:i4>
      </vt:variant>
    </vt:vector>
  </HeadingPairs>
  <TitlesOfParts>
    <vt:vector size="58" baseType="lpstr">
      <vt:lpstr>Arial MT</vt:lpstr>
      <vt:lpstr>Calibri</vt:lpstr>
      <vt:lpstr>Microsoft Sans Serif</vt:lpstr>
      <vt:lpstr>Segoe UI</vt:lpstr>
      <vt:lpstr>Segoe UI Symbol</vt:lpstr>
      <vt:lpstr>Times New Roman</vt:lpstr>
      <vt:lpstr>Trebuchet MS</vt:lpstr>
      <vt:lpstr>Verdana</vt:lpstr>
      <vt:lpstr>Office Theme</vt:lpstr>
      <vt:lpstr>PowerPoint Presentation</vt:lpstr>
      <vt:lpstr>WE ARE IRB</vt:lpstr>
      <vt:lpstr>HIGHLIGHTS OF OUR QUALITY MEASURE  TECHNIQUE</vt:lpstr>
      <vt:lpstr>PANEL &amp; DATA  QUALITY STANDARDS</vt:lpstr>
      <vt:lpstr>MEMBER RECRUITMENT PROCESS</vt:lpstr>
      <vt:lpstr>PRIMARY B2B PROFILING</vt:lpstr>
      <vt:lpstr>TARGETING &amp; PROFILING : ROLES &amp; TITLES</vt:lpstr>
      <vt:lpstr>TARGETING &amp; PROFILING : INDUSTRY/ SECTOR</vt:lpstr>
      <vt:lpstr>MARKETS</vt:lpstr>
      <vt:lpstr>PowerPoint Presentation</vt:lpstr>
      <vt:lpstr>JOB ROLES &amp; TITLES</vt:lpstr>
      <vt:lpstr>PowerPoint Presentation</vt:lpstr>
      <vt:lpstr>COMPANY SIZE</vt:lpstr>
      <vt:lpstr>TOP 15 INDUSTRIES</vt:lpstr>
      <vt:lpstr>TOP 15 PROFESSIONALS</vt:lpstr>
      <vt:lpstr>PowerPoint Presentation</vt:lpstr>
      <vt:lpstr>JOB ROLES &amp; TITLES</vt:lpstr>
      <vt:lpstr>PowerPoint Presentation</vt:lpstr>
      <vt:lpstr>COMPANY SIZE</vt:lpstr>
      <vt:lpstr>TOP 15 INDUSTRIES</vt:lpstr>
      <vt:lpstr>TOP 15 PROFESSIONALS</vt:lpstr>
      <vt:lpstr>PowerPoint Presentation</vt:lpstr>
      <vt:lpstr>PowerPoint Presentation</vt:lpstr>
      <vt:lpstr>PowerPoint Presentation</vt:lpstr>
      <vt:lpstr>PowerPoint Presentation</vt:lpstr>
      <vt:lpstr>TOP 15 INDUSTRIES</vt:lpstr>
      <vt:lpstr>TOP 15 INDUSTRIES</vt:lpstr>
      <vt:lpstr>TOP 15 INDUSTRIES</vt:lpstr>
      <vt:lpstr>PowerPoint Presentation</vt:lpstr>
      <vt:lpstr>TOP 10 PROFESSIONALS</vt:lpstr>
      <vt:lpstr>TOP 10 PROFESSIONALS</vt:lpstr>
      <vt:lpstr>PowerPoint Presentation</vt:lpstr>
      <vt:lpstr>PowerPoint Presentation</vt:lpstr>
      <vt:lpstr>PowerPoint Presentation</vt:lpstr>
      <vt:lpstr>COMPANY SIZE</vt:lpstr>
      <vt:lpstr>TOP 15 INDUSTRIES</vt:lpstr>
      <vt:lpstr>TOP 15 PROFESSIONALS</vt:lpstr>
      <vt:lpstr>ASIA PACIFIC</vt:lpstr>
      <vt:lpstr>JOB ROLES &amp; TITLES</vt:lpstr>
      <vt:lpstr>PowerPoint Presentation</vt:lpstr>
      <vt:lpstr>PowerPoint Presentation</vt:lpstr>
      <vt:lpstr>TOP 15 INDUSTRIES</vt:lpstr>
      <vt:lpstr>TOP 15 INDUSTRIES</vt:lpstr>
      <vt:lpstr>TOP 15 INDUSTRIES</vt:lpstr>
      <vt:lpstr>TOP 15 PROFESSIONALS</vt:lpstr>
      <vt:lpstr>TOP 15 PROFESSIONALS</vt:lpstr>
      <vt:lpstr>TOP 15 PROFESSIONALS</vt:lpstr>
      <vt:lpstr>CONTACT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cp:lastModifiedBy>pc</cp:lastModifiedBy>
  <cp:revision>1</cp:revision>
  <dcterms:created xsi:type="dcterms:W3CDTF">2021-11-17T09:20:48Z</dcterms:created>
  <dcterms:modified xsi:type="dcterms:W3CDTF">2022-02-22T13:23:31Z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2021-04-26T00:00:00Z</vt:filetime>
  </property>
  <property fmtid="{D5CDD505-2E9C-101B-9397-08002B2CF9AE}" pid="3" name="LastSaved">
    <vt:filetime>2021-11-17T00:00:00Z</vt:filetime>
  </property>
</Properties>
</file>