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Ex1.xml" ContentType="application/vnd.ms-office.chartex+xml"/>
  <Override PartName="/ppt/charts/style39.xml" ContentType="application/vnd.ms-office.chartstyle+xml"/>
  <Override PartName="/ppt/charts/colors39.xml" ContentType="application/vnd.ms-office.chartcolorstyle+xml"/>
  <Override PartName="/ppt/charts/chart39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0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1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2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3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4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5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6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7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8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49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0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1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2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3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4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5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charts/chart56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charts/chart57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charts/chart58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charts/chart59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charts/chart60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charts/chart61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charts/chart62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charts/chart63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charts/chart64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charts/chart65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charts/chart66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charts/chart67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charts/chart68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charts/chart69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charts/chart70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charts/chart71.xml" ContentType="application/vnd.openxmlformats-officedocument.drawingml.chart+xml"/>
  <Override PartName="/ppt/charts/style72.xml" ContentType="application/vnd.ms-office.chartstyle+xml"/>
  <Override PartName="/ppt/charts/colors72.xml" ContentType="application/vnd.ms-office.chartcolorstyle+xml"/>
  <Override PartName="/ppt/charts/chart72.xml" ContentType="application/vnd.openxmlformats-officedocument.drawingml.chart+xml"/>
  <Override PartName="/ppt/charts/style73.xml" ContentType="application/vnd.ms-office.chartstyle+xml"/>
  <Override PartName="/ppt/charts/colors73.xml" ContentType="application/vnd.ms-office.chartcolorstyle+xml"/>
  <Override PartName="/ppt/charts/chart73.xml" ContentType="application/vnd.openxmlformats-officedocument.drawingml.chart+xml"/>
  <Override PartName="/ppt/charts/style74.xml" ContentType="application/vnd.ms-office.chartstyle+xml"/>
  <Override PartName="/ppt/charts/colors74.xml" ContentType="application/vnd.ms-office.chartcolorstyle+xml"/>
  <Override PartName="/ppt/charts/chart74.xml" ContentType="application/vnd.openxmlformats-officedocument.drawingml.chart+xml"/>
  <Override PartName="/ppt/charts/style75.xml" ContentType="application/vnd.ms-office.chartstyle+xml"/>
  <Override PartName="/ppt/charts/colors75.xml" ContentType="application/vnd.ms-office.chartcolorstyle+xml"/>
  <Override PartName="/ppt/charts/chart75.xml" ContentType="application/vnd.openxmlformats-officedocument.drawingml.chart+xml"/>
  <Override PartName="/ppt/charts/style76.xml" ContentType="application/vnd.ms-office.chartstyle+xml"/>
  <Override PartName="/ppt/charts/colors76.xml" ContentType="application/vnd.ms-office.chartcolorstyle+xml"/>
  <Override PartName="/ppt/charts/chart76.xml" ContentType="application/vnd.openxmlformats-officedocument.drawingml.chart+xml"/>
  <Override PartName="/ppt/charts/style77.xml" ContentType="application/vnd.ms-office.chartstyle+xml"/>
  <Override PartName="/ppt/charts/colors77.xml" ContentType="application/vnd.ms-office.chartcolorstyle+xml"/>
  <Override PartName="/ppt/charts/chart77.xml" ContentType="application/vnd.openxmlformats-officedocument.drawingml.chart+xml"/>
  <Override PartName="/ppt/charts/style78.xml" ContentType="application/vnd.ms-office.chartstyle+xml"/>
  <Override PartName="/ppt/charts/colors78.xml" ContentType="application/vnd.ms-office.chartcolorstyle+xml"/>
  <Override PartName="/ppt/charts/chart78.xml" ContentType="application/vnd.openxmlformats-officedocument.drawingml.chart+xml"/>
  <Override PartName="/ppt/charts/style79.xml" ContentType="application/vnd.ms-office.chartstyle+xml"/>
  <Override PartName="/ppt/charts/colors79.xml" ContentType="application/vnd.ms-office.chartcolorstyle+xml"/>
  <Override PartName="/ppt/charts/chart79.xml" ContentType="application/vnd.openxmlformats-officedocument.drawingml.chart+xml"/>
  <Override PartName="/ppt/charts/style80.xml" ContentType="application/vnd.ms-office.chartstyle+xml"/>
  <Override PartName="/ppt/charts/colors80.xml" ContentType="application/vnd.ms-office.chartcolorstyle+xml"/>
  <Override PartName="/ppt/charts/chart80.xml" ContentType="application/vnd.openxmlformats-officedocument.drawingml.chart+xml"/>
  <Override PartName="/ppt/charts/style81.xml" ContentType="application/vnd.ms-office.chartstyle+xml"/>
  <Override PartName="/ppt/charts/colors81.xml" ContentType="application/vnd.ms-office.chartcolorstyle+xml"/>
  <Override PartName="/ppt/charts/chart81.xml" ContentType="application/vnd.openxmlformats-officedocument.drawingml.chart+xml"/>
  <Override PartName="/ppt/charts/style82.xml" ContentType="application/vnd.ms-office.chartstyle+xml"/>
  <Override PartName="/ppt/charts/colors82.xml" ContentType="application/vnd.ms-office.chartcolorstyle+xml"/>
  <Override PartName="/ppt/charts/chart82.xml" ContentType="application/vnd.openxmlformats-officedocument.drawingml.chart+xml"/>
  <Override PartName="/ppt/charts/style83.xml" ContentType="application/vnd.ms-office.chartstyle+xml"/>
  <Override PartName="/ppt/charts/colors83.xml" ContentType="application/vnd.ms-office.chartcolorstyle+xml"/>
  <Override PartName="/ppt/charts/chart83.xml" ContentType="application/vnd.openxmlformats-officedocument.drawingml.chart+xml"/>
  <Override PartName="/ppt/charts/style84.xml" ContentType="application/vnd.ms-office.chartstyle+xml"/>
  <Override PartName="/ppt/charts/colors84.xml" ContentType="application/vnd.ms-office.chartcolorstyle+xml"/>
  <Override PartName="/ppt/charts/chart84.xml" ContentType="application/vnd.openxmlformats-officedocument.drawingml.chart+xml"/>
  <Override PartName="/ppt/charts/style85.xml" ContentType="application/vnd.ms-office.chartstyle+xml"/>
  <Override PartName="/ppt/charts/colors85.xml" ContentType="application/vnd.ms-office.chartcolorstyle+xml"/>
  <Override PartName="/ppt/charts/chart85.xml" ContentType="application/vnd.openxmlformats-officedocument.drawingml.chart+xml"/>
  <Override PartName="/ppt/charts/style86.xml" ContentType="application/vnd.ms-office.chartstyle+xml"/>
  <Override PartName="/ppt/charts/colors86.xml" ContentType="application/vnd.ms-office.chartcolorstyle+xml"/>
  <Override PartName="/ppt/charts/chart86.xml" ContentType="application/vnd.openxmlformats-officedocument.drawingml.chart+xml"/>
  <Override PartName="/ppt/charts/style87.xml" ContentType="application/vnd.ms-office.chartstyle+xml"/>
  <Override PartName="/ppt/charts/colors87.xml" ContentType="application/vnd.ms-office.chartcolorstyle+xml"/>
  <Override PartName="/ppt/charts/chart87.xml" ContentType="application/vnd.openxmlformats-officedocument.drawingml.chart+xml"/>
  <Override PartName="/ppt/charts/style88.xml" ContentType="application/vnd.ms-office.chartstyle+xml"/>
  <Override PartName="/ppt/charts/colors88.xml" ContentType="application/vnd.ms-office.chartcolorstyle+xml"/>
  <Override PartName="/ppt/charts/chart88.xml" ContentType="application/vnd.openxmlformats-officedocument.drawingml.chart+xml"/>
  <Override PartName="/ppt/charts/style89.xml" ContentType="application/vnd.ms-office.chartstyle+xml"/>
  <Override PartName="/ppt/charts/colors89.xml" ContentType="application/vnd.ms-office.chartcolorstyle+xml"/>
  <Override PartName="/ppt/charts/chart89.xml" ContentType="application/vnd.openxmlformats-officedocument.drawingml.chart+xml"/>
  <Override PartName="/ppt/charts/style90.xml" ContentType="application/vnd.ms-office.chartstyle+xml"/>
  <Override PartName="/ppt/charts/colors90.xml" ContentType="application/vnd.ms-office.chartcolorstyle+xml"/>
  <Override PartName="/ppt/charts/chart90.xml" ContentType="application/vnd.openxmlformats-officedocument.drawingml.chart+xml"/>
  <Override PartName="/ppt/charts/style91.xml" ContentType="application/vnd.ms-office.chartstyle+xml"/>
  <Override PartName="/ppt/charts/colors91.xml" ContentType="application/vnd.ms-office.chartcolorstyle+xml"/>
  <Override PartName="/ppt/charts/chart91.xml" ContentType="application/vnd.openxmlformats-officedocument.drawingml.chart+xml"/>
  <Override PartName="/ppt/charts/style92.xml" ContentType="application/vnd.ms-office.chartstyle+xml"/>
  <Override PartName="/ppt/charts/colors92.xml" ContentType="application/vnd.ms-office.chartcolorstyle+xml"/>
  <Override PartName="/ppt/charts/chart92.xml" ContentType="application/vnd.openxmlformats-officedocument.drawingml.chart+xml"/>
  <Override PartName="/ppt/charts/style93.xml" ContentType="application/vnd.ms-office.chartstyle+xml"/>
  <Override PartName="/ppt/charts/colors93.xml" ContentType="application/vnd.ms-office.chartcolorstyle+xml"/>
  <Override PartName="/ppt/charts/chart93.xml" ContentType="application/vnd.openxmlformats-officedocument.drawingml.chart+xml"/>
  <Override PartName="/ppt/charts/style94.xml" ContentType="application/vnd.ms-office.chartstyle+xml"/>
  <Override PartName="/ppt/charts/colors94.xml" ContentType="application/vnd.ms-office.chartcolorstyle+xml"/>
  <Override PartName="/ppt/charts/chart94.xml" ContentType="application/vnd.openxmlformats-officedocument.drawingml.chart+xml"/>
  <Override PartName="/ppt/charts/style95.xml" ContentType="application/vnd.ms-office.chartstyle+xml"/>
  <Override PartName="/ppt/charts/colors95.xml" ContentType="application/vnd.ms-office.chartcolorstyle+xml"/>
  <Override PartName="/ppt/charts/chart95.xml" ContentType="application/vnd.openxmlformats-officedocument.drawingml.chart+xml"/>
  <Override PartName="/ppt/charts/style96.xml" ContentType="application/vnd.ms-office.chartstyle+xml"/>
  <Override PartName="/ppt/charts/colors96.xml" ContentType="application/vnd.ms-office.chartcolorstyle+xml"/>
  <Override PartName="/ppt/charts/chart96.xml" ContentType="application/vnd.openxmlformats-officedocument.drawingml.chart+xml"/>
  <Override PartName="/ppt/charts/style97.xml" ContentType="application/vnd.ms-office.chartstyle+xml"/>
  <Override PartName="/ppt/charts/colors97.xml" ContentType="application/vnd.ms-office.chartcolorstyle+xml"/>
  <Override PartName="/ppt/charts/chart97.xml" ContentType="application/vnd.openxmlformats-officedocument.drawingml.chart+xml"/>
  <Override PartName="/ppt/charts/style98.xml" ContentType="application/vnd.ms-office.chartstyle+xml"/>
  <Override PartName="/ppt/charts/colors98.xml" ContentType="application/vnd.ms-office.chartcolorstyle+xml"/>
  <Override PartName="/ppt/charts/chart98.xml" ContentType="application/vnd.openxmlformats-officedocument.drawingml.chart+xml"/>
  <Override PartName="/ppt/charts/style99.xml" ContentType="application/vnd.ms-office.chartstyle+xml"/>
  <Override PartName="/ppt/charts/colors99.xml" ContentType="application/vnd.ms-office.chartcolorstyle+xml"/>
  <Override PartName="/ppt/charts/chart99.xml" ContentType="application/vnd.openxmlformats-officedocument.drawingml.chart+xml"/>
  <Override PartName="/ppt/charts/style100.xml" ContentType="application/vnd.ms-office.chartstyle+xml"/>
  <Override PartName="/ppt/charts/colors100.xml" ContentType="application/vnd.ms-office.chartcolorstyle+xml"/>
  <Override PartName="/ppt/charts/chart100.xml" ContentType="application/vnd.openxmlformats-officedocument.drawingml.chart+xml"/>
  <Override PartName="/ppt/charts/style101.xml" ContentType="application/vnd.ms-office.chartstyle+xml"/>
  <Override PartName="/ppt/charts/colors101.xml" ContentType="application/vnd.ms-office.chartcolorstyle+xml"/>
  <Override PartName="/ppt/charts/chart101.xml" ContentType="application/vnd.openxmlformats-officedocument.drawingml.chart+xml"/>
  <Override PartName="/ppt/charts/style102.xml" ContentType="application/vnd.ms-office.chartstyle+xml"/>
  <Override PartName="/ppt/charts/colors102.xml" ContentType="application/vnd.ms-office.chartcolorstyle+xml"/>
  <Override PartName="/ppt/charts/chart102.xml" ContentType="application/vnd.openxmlformats-officedocument.drawingml.chart+xml"/>
  <Override PartName="/ppt/charts/style103.xml" ContentType="application/vnd.ms-office.chartstyle+xml"/>
  <Override PartName="/ppt/charts/colors103.xml" ContentType="application/vnd.ms-office.chartcolorstyle+xml"/>
  <Override PartName="/ppt/charts/chart103.xml" ContentType="application/vnd.openxmlformats-officedocument.drawingml.chart+xml"/>
  <Override PartName="/ppt/charts/style104.xml" ContentType="application/vnd.ms-office.chartstyle+xml"/>
  <Override PartName="/ppt/charts/colors104.xml" ContentType="application/vnd.ms-office.chartcolorstyle+xml"/>
  <Override PartName="/ppt/charts/chart104.xml" ContentType="application/vnd.openxmlformats-officedocument.drawingml.chart+xml"/>
  <Override PartName="/ppt/charts/style105.xml" ContentType="application/vnd.ms-office.chartstyle+xml"/>
  <Override PartName="/ppt/charts/colors105.xml" ContentType="application/vnd.ms-office.chartcolorstyle+xml"/>
  <Override PartName="/ppt/charts/chart105.xml" ContentType="application/vnd.openxmlformats-officedocument.drawingml.chart+xml"/>
  <Override PartName="/ppt/charts/style106.xml" ContentType="application/vnd.ms-office.chartstyle+xml"/>
  <Override PartName="/ppt/charts/colors106.xml" ContentType="application/vnd.ms-office.chartcolorstyle+xml"/>
  <Override PartName="/ppt/charts/chart106.xml" ContentType="application/vnd.openxmlformats-officedocument.drawingml.chart+xml"/>
  <Override PartName="/ppt/charts/style107.xml" ContentType="application/vnd.ms-office.chartstyle+xml"/>
  <Override PartName="/ppt/charts/colors107.xml" ContentType="application/vnd.ms-office.chartcolorstyle+xml"/>
  <Override PartName="/ppt/charts/chart107.xml" ContentType="application/vnd.openxmlformats-officedocument.drawingml.chart+xml"/>
  <Override PartName="/ppt/charts/style108.xml" ContentType="application/vnd.ms-office.chartstyle+xml"/>
  <Override PartName="/ppt/charts/colors108.xml" ContentType="application/vnd.ms-office.chartcolorstyle+xml"/>
  <Override PartName="/ppt/charts/chart108.xml" ContentType="application/vnd.openxmlformats-officedocument.drawingml.chart+xml"/>
  <Override PartName="/ppt/charts/style109.xml" ContentType="application/vnd.ms-office.chartstyle+xml"/>
  <Override PartName="/ppt/charts/colors109.xml" ContentType="application/vnd.ms-office.chartcolorstyle+xml"/>
  <Override PartName="/ppt/charts/chart109.xml" ContentType="application/vnd.openxmlformats-officedocument.drawingml.chart+xml"/>
  <Override PartName="/ppt/charts/style110.xml" ContentType="application/vnd.ms-office.chartstyle+xml"/>
  <Override PartName="/ppt/charts/colors110.xml" ContentType="application/vnd.ms-office.chartcolorstyle+xml"/>
  <Override PartName="/ppt/charts/chart110.xml" ContentType="application/vnd.openxmlformats-officedocument.drawingml.chart+xml"/>
  <Override PartName="/ppt/charts/style111.xml" ContentType="application/vnd.ms-office.chartstyle+xml"/>
  <Override PartName="/ppt/charts/colors111.xml" ContentType="application/vnd.ms-office.chartcolorstyle+xml"/>
  <Override PartName="/ppt/charts/chart111.xml" ContentType="application/vnd.openxmlformats-officedocument.drawingml.chart+xml"/>
  <Override PartName="/ppt/charts/style112.xml" ContentType="application/vnd.ms-office.chartstyle+xml"/>
  <Override PartName="/ppt/charts/colors112.xml" ContentType="application/vnd.ms-office.chartcolorstyle+xml"/>
  <Override PartName="/ppt/charts/chart112.xml" ContentType="application/vnd.openxmlformats-officedocument.drawingml.chart+xml"/>
  <Override PartName="/ppt/charts/style113.xml" ContentType="application/vnd.ms-office.chartstyle+xml"/>
  <Override PartName="/ppt/charts/colors113.xml" ContentType="application/vnd.ms-office.chartcolorstyle+xml"/>
  <Override PartName="/ppt/charts/chart113.xml" ContentType="application/vnd.openxmlformats-officedocument.drawingml.chart+xml"/>
  <Override PartName="/ppt/charts/style114.xml" ContentType="application/vnd.ms-office.chartstyle+xml"/>
  <Override PartName="/ppt/charts/colors114.xml" ContentType="application/vnd.ms-office.chartcolorstyle+xml"/>
  <Override PartName="/ppt/charts/chart114.xml" ContentType="application/vnd.openxmlformats-officedocument.drawingml.chart+xml"/>
  <Override PartName="/ppt/charts/style115.xml" ContentType="application/vnd.ms-office.chartstyle+xml"/>
  <Override PartName="/ppt/charts/colors115.xml" ContentType="application/vnd.ms-office.chartcolorstyle+xml"/>
  <Override PartName="/ppt/charts/chart115.xml" ContentType="application/vnd.openxmlformats-officedocument.drawingml.chart+xml"/>
  <Override PartName="/ppt/charts/style116.xml" ContentType="application/vnd.ms-office.chartstyle+xml"/>
  <Override PartName="/ppt/charts/colors116.xml" ContentType="application/vnd.ms-office.chartcolorstyle+xml"/>
  <Override PartName="/ppt/charts/chart116.xml" ContentType="application/vnd.openxmlformats-officedocument.drawingml.chart+xml"/>
  <Override PartName="/ppt/charts/style117.xml" ContentType="application/vnd.ms-office.chartstyle+xml"/>
  <Override PartName="/ppt/charts/colors117.xml" ContentType="application/vnd.ms-office.chartcolorstyle+xml"/>
  <Override PartName="/ppt/charts/chart117.xml" ContentType="application/vnd.openxmlformats-officedocument.drawingml.chart+xml"/>
  <Override PartName="/ppt/charts/style118.xml" ContentType="application/vnd.ms-office.chartstyle+xml"/>
  <Override PartName="/ppt/charts/colors118.xml" ContentType="application/vnd.ms-office.chartcolorstyle+xml"/>
  <Override PartName="/ppt/charts/chart118.xml" ContentType="application/vnd.openxmlformats-officedocument.drawingml.chart+xml"/>
  <Override PartName="/ppt/charts/style119.xml" ContentType="application/vnd.ms-office.chartstyle+xml"/>
  <Override PartName="/ppt/charts/colors119.xml" ContentType="application/vnd.ms-office.chartcolorstyle+xml"/>
  <Override PartName="/ppt/charts/chart119.xml" ContentType="application/vnd.openxmlformats-officedocument.drawingml.chart+xml"/>
  <Override PartName="/ppt/charts/style120.xml" ContentType="application/vnd.ms-office.chartstyle+xml"/>
  <Override PartName="/ppt/charts/colors120.xml" ContentType="application/vnd.ms-office.chartcolorstyle+xml"/>
  <Override PartName="/ppt/charts/chart120.xml" ContentType="application/vnd.openxmlformats-officedocument.drawingml.chart+xml"/>
  <Override PartName="/ppt/charts/style121.xml" ContentType="application/vnd.ms-office.chartstyle+xml"/>
  <Override PartName="/ppt/charts/colors121.xml" ContentType="application/vnd.ms-office.chartcolorstyle+xml"/>
  <Override PartName="/ppt/charts/chart121.xml" ContentType="application/vnd.openxmlformats-officedocument.drawingml.chart+xml"/>
  <Override PartName="/ppt/charts/style122.xml" ContentType="application/vnd.ms-office.chartstyle+xml"/>
  <Override PartName="/ppt/charts/colors122.xml" ContentType="application/vnd.ms-office.chartcolorstyle+xml"/>
  <Override PartName="/ppt/charts/chart122.xml" ContentType="application/vnd.openxmlformats-officedocument.drawingml.chart+xml"/>
  <Override PartName="/ppt/charts/style123.xml" ContentType="application/vnd.ms-office.chartstyle+xml"/>
  <Override PartName="/ppt/charts/colors123.xml" ContentType="application/vnd.ms-office.chartcolorstyle+xml"/>
  <Override PartName="/ppt/charts/chart123.xml" ContentType="application/vnd.openxmlformats-officedocument.drawingml.chart+xml"/>
  <Override PartName="/ppt/charts/style124.xml" ContentType="application/vnd.ms-office.chartstyle+xml"/>
  <Override PartName="/ppt/charts/colors124.xml" ContentType="application/vnd.ms-office.chartcolorstyle+xml"/>
  <Override PartName="/ppt/charts/chart124.xml" ContentType="application/vnd.openxmlformats-officedocument.drawingml.chart+xml"/>
  <Override PartName="/ppt/charts/style125.xml" ContentType="application/vnd.ms-office.chartstyle+xml"/>
  <Override PartName="/ppt/charts/colors125.xml" ContentType="application/vnd.ms-office.chartcolorstyle+xml"/>
  <Override PartName="/ppt/charts/chart125.xml" ContentType="application/vnd.openxmlformats-officedocument.drawingml.chart+xml"/>
  <Override PartName="/ppt/charts/style126.xml" ContentType="application/vnd.ms-office.chartstyle+xml"/>
  <Override PartName="/ppt/charts/colors126.xml" ContentType="application/vnd.ms-office.chartcolorstyle+xml"/>
  <Override PartName="/ppt/charts/chart126.xml" ContentType="application/vnd.openxmlformats-officedocument.drawingml.chart+xml"/>
  <Override PartName="/ppt/charts/style127.xml" ContentType="application/vnd.ms-office.chartstyle+xml"/>
  <Override PartName="/ppt/charts/colors127.xml" ContentType="application/vnd.ms-office.chartcolorstyle+xml"/>
  <Override PartName="/ppt/charts/chart127.xml" ContentType="application/vnd.openxmlformats-officedocument.drawingml.chart+xml"/>
  <Override PartName="/ppt/charts/style128.xml" ContentType="application/vnd.ms-office.chartstyle+xml"/>
  <Override PartName="/ppt/charts/colors128.xml" ContentType="application/vnd.ms-office.chartcolorstyle+xml"/>
  <Override PartName="/ppt/charts/chart128.xml" ContentType="application/vnd.openxmlformats-officedocument.drawingml.chart+xml"/>
  <Override PartName="/ppt/charts/style129.xml" ContentType="application/vnd.ms-office.chartstyle+xml"/>
  <Override PartName="/ppt/charts/colors129.xml" ContentType="application/vnd.ms-office.chartcolorstyle+xml"/>
  <Override PartName="/ppt/charts/chart129.xml" ContentType="application/vnd.openxmlformats-officedocument.drawingml.chart+xml"/>
  <Override PartName="/ppt/charts/style130.xml" ContentType="application/vnd.ms-office.chartstyle+xml"/>
  <Override PartName="/ppt/charts/colors130.xml" ContentType="application/vnd.ms-office.chartcolorstyle+xml"/>
  <Override PartName="/ppt/charts/chart130.xml" ContentType="application/vnd.openxmlformats-officedocument.drawingml.chart+xml"/>
  <Override PartName="/ppt/charts/style131.xml" ContentType="application/vnd.ms-office.chartstyle+xml"/>
  <Override PartName="/ppt/charts/colors131.xml" ContentType="application/vnd.ms-office.chartcolorstyle+xml"/>
  <Override PartName="/ppt/charts/chart131.xml" ContentType="application/vnd.openxmlformats-officedocument.drawingml.chart+xml"/>
  <Override PartName="/ppt/charts/style132.xml" ContentType="application/vnd.ms-office.chartstyle+xml"/>
  <Override PartName="/ppt/charts/colors132.xml" ContentType="application/vnd.ms-office.chartcolorstyle+xml"/>
  <Override PartName="/ppt/charts/chart132.xml" ContentType="application/vnd.openxmlformats-officedocument.drawingml.chart+xml"/>
  <Override PartName="/ppt/charts/style133.xml" ContentType="application/vnd.ms-office.chartstyle+xml"/>
  <Override PartName="/ppt/charts/colors133.xml" ContentType="application/vnd.ms-office.chartcolorstyle+xml"/>
  <Override PartName="/ppt/charts/chart133.xml" ContentType="application/vnd.openxmlformats-officedocument.drawingml.chart+xml"/>
  <Override PartName="/ppt/charts/style134.xml" ContentType="application/vnd.ms-office.chartstyle+xml"/>
  <Override PartName="/ppt/charts/colors134.xml" ContentType="application/vnd.ms-office.chartcolorstyle+xml"/>
  <Override PartName="/ppt/charts/chart134.xml" ContentType="application/vnd.openxmlformats-officedocument.drawingml.chart+xml"/>
  <Override PartName="/ppt/charts/style135.xml" ContentType="application/vnd.ms-office.chartstyle+xml"/>
  <Override PartName="/ppt/charts/colors135.xml" ContentType="application/vnd.ms-office.chartcolorstyle+xml"/>
  <Override PartName="/ppt/charts/chart135.xml" ContentType="application/vnd.openxmlformats-officedocument.drawingml.chart+xml"/>
  <Override PartName="/ppt/charts/style136.xml" ContentType="application/vnd.ms-office.chartstyle+xml"/>
  <Override PartName="/ppt/charts/colors136.xml" ContentType="application/vnd.ms-office.chartcolorstyle+xml"/>
  <Override PartName="/ppt/charts/chart136.xml" ContentType="application/vnd.openxmlformats-officedocument.drawingml.chart+xml"/>
  <Override PartName="/ppt/charts/style137.xml" ContentType="application/vnd.ms-office.chartstyle+xml"/>
  <Override PartName="/ppt/charts/colors137.xml" ContentType="application/vnd.ms-office.chartcolorstyle+xml"/>
  <Override PartName="/ppt/charts/chart137.xml" ContentType="application/vnd.openxmlformats-officedocument.drawingml.chart+xml"/>
  <Override PartName="/ppt/charts/style138.xml" ContentType="application/vnd.ms-office.chartstyle+xml"/>
  <Override PartName="/ppt/charts/colors138.xml" ContentType="application/vnd.ms-office.chartcolorstyle+xml"/>
  <Override PartName="/ppt/charts/chart138.xml" ContentType="application/vnd.openxmlformats-officedocument.drawingml.chart+xml"/>
  <Override PartName="/ppt/charts/style139.xml" ContentType="application/vnd.ms-office.chartstyle+xml"/>
  <Override PartName="/ppt/charts/colors139.xml" ContentType="application/vnd.ms-office.chartcolorstyle+xml"/>
  <Override PartName="/ppt/charts/chart139.xml" ContentType="application/vnd.openxmlformats-officedocument.drawingml.chart+xml"/>
  <Override PartName="/ppt/charts/style140.xml" ContentType="application/vnd.ms-office.chartstyle+xml"/>
  <Override PartName="/ppt/charts/colors140.xml" ContentType="application/vnd.ms-office.chartcolorstyle+xml"/>
  <Override PartName="/ppt/charts/chart140.xml" ContentType="application/vnd.openxmlformats-officedocument.drawingml.chart+xml"/>
  <Override PartName="/ppt/charts/style141.xml" ContentType="application/vnd.ms-office.chartstyle+xml"/>
  <Override PartName="/ppt/charts/colors141.xml" ContentType="application/vnd.ms-office.chartcolorstyle+xml"/>
  <Override PartName="/ppt/charts/chart141.xml" ContentType="application/vnd.openxmlformats-officedocument.drawingml.chart+xml"/>
  <Override PartName="/ppt/charts/style142.xml" ContentType="application/vnd.ms-office.chartstyle+xml"/>
  <Override PartName="/ppt/charts/colors142.xml" ContentType="application/vnd.ms-office.chartcolorstyle+xml"/>
  <Override PartName="/ppt/charts/chart142.xml" ContentType="application/vnd.openxmlformats-officedocument.drawingml.chart+xml"/>
  <Override PartName="/ppt/charts/style143.xml" ContentType="application/vnd.ms-office.chartstyle+xml"/>
  <Override PartName="/ppt/charts/colors143.xml" ContentType="application/vnd.ms-office.chartcolorstyle+xml"/>
  <Override PartName="/ppt/charts/chart143.xml" ContentType="application/vnd.openxmlformats-officedocument.drawingml.chart+xml"/>
  <Override PartName="/ppt/charts/style144.xml" ContentType="application/vnd.ms-office.chartstyle+xml"/>
  <Override PartName="/ppt/charts/colors144.xml" ContentType="application/vnd.ms-office.chartcolorstyle+xml"/>
  <Override PartName="/ppt/charts/chart144.xml" ContentType="application/vnd.openxmlformats-officedocument.drawingml.chart+xml"/>
  <Override PartName="/ppt/charts/style145.xml" ContentType="application/vnd.ms-office.chartstyle+xml"/>
  <Override PartName="/ppt/charts/colors145.xml" ContentType="application/vnd.ms-office.chartcolorstyle+xml"/>
  <Override PartName="/ppt/charts/chart145.xml" ContentType="application/vnd.openxmlformats-officedocument.drawingml.chart+xml"/>
  <Override PartName="/ppt/charts/style146.xml" ContentType="application/vnd.ms-office.chartstyle+xml"/>
  <Override PartName="/ppt/charts/colors146.xml" ContentType="application/vnd.ms-office.chartcolorstyle+xml"/>
  <Override PartName="/ppt/charts/chart146.xml" ContentType="application/vnd.openxmlformats-officedocument.drawingml.chart+xml"/>
  <Override PartName="/ppt/charts/style147.xml" ContentType="application/vnd.ms-office.chartstyle+xml"/>
  <Override PartName="/ppt/charts/colors147.xml" ContentType="application/vnd.ms-office.chartcolorstyle+xml"/>
  <Override PartName="/ppt/charts/chart147.xml" ContentType="application/vnd.openxmlformats-officedocument.drawingml.chart+xml"/>
  <Override PartName="/ppt/charts/style148.xml" ContentType="application/vnd.ms-office.chartstyle+xml"/>
  <Override PartName="/ppt/charts/colors148.xml" ContentType="application/vnd.ms-office.chartcolorstyle+xml"/>
  <Override PartName="/ppt/charts/chart148.xml" ContentType="application/vnd.openxmlformats-officedocument.drawingml.chart+xml"/>
  <Override PartName="/ppt/charts/style149.xml" ContentType="application/vnd.ms-office.chartstyle+xml"/>
  <Override PartName="/ppt/charts/colors149.xml" ContentType="application/vnd.ms-office.chartcolorstyle+xml"/>
  <Override PartName="/ppt/charts/chart149.xml" ContentType="application/vnd.openxmlformats-officedocument.drawingml.chart+xml"/>
  <Override PartName="/ppt/charts/style150.xml" ContentType="application/vnd.ms-office.chartstyle+xml"/>
  <Override PartName="/ppt/charts/colors150.xml" ContentType="application/vnd.ms-office.chartcolorstyle+xml"/>
  <Override PartName="/ppt/charts/chart150.xml" ContentType="application/vnd.openxmlformats-officedocument.drawingml.chart+xml"/>
  <Override PartName="/ppt/charts/style151.xml" ContentType="application/vnd.ms-office.chartstyle+xml"/>
  <Override PartName="/ppt/charts/colors151.xml" ContentType="application/vnd.ms-office.chartcolorstyle+xml"/>
  <Override PartName="/ppt/charts/chart151.xml" ContentType="application/vnd.openxmlformats-officedocument.drawingml.chart+xml"/>
  <Override PartName="/ppt/charts/style152.xml" ContentType="application/vnd.ms-office.chartstyle+xml"/>
  <Override PartName="/ppt/charts/colors152.xml" ContentType="application/vnd.ms-office.chartcolorstyle+xml"/>
  <Override PartName="/ppt/charts/chart152.xml" ContentType="application/vnd.openxmlformats-officedocument.drawingml.chart+xml"/>
  <Override PartName="/ppt/charts/style153.xml" ContentType="application/vnd.ms-office.chartstyle+xml"/>
  <Override PartName="/ppt/charts/colors153.xml" ContentType="application/vnd.ms-office.chartcolorstyle+xml"/>
  <Override PartName="/ppt/charts/chart153.xml" ContentType="application/vnd.openxmlformats-officedocument.drawingml.chart+xml"/>
  <Override PartName="/ppt/charts/style154.xml" ContentType="application/vnd.ms-office.chartstyle+xml"/>
  <Override PartName="/ppt/charts/colors154.xml" ContentType="application/vnd.ms-office.chartcolorstyle+xml"/>
  <Override PartName="/ppt/charts/chart154.xml" ContentType="application/vnd.openxmlformats-officedocument.drawingml.chart+xml"/>
  <Override PartName="/ppt/charts/style155.xml" ContentType="application/vnd.ms-office.chartstyle+xml"/>
  <Override PartName="/ppt/charts/colors155.xml" ContentType="application/vnd.ms-office.chartcolorstyle+xml"/>
  <Override PartName="/ppt/charts/chart155.xml" ContentType="application/vnd.openxmlformats-officedocument.drawingml.chart+xml"/>
  <Override PartName="/ppt/charts/style156.xml" ContentType="application/vnd.ms-office.chartstyle+xml"/>
  <Override PartName="/ppt/charts/colors156.xml" ContentType="application/vnd.ms-office.chartcolorstyle+xml"/>
  <Override PartName="/ppt/charts/chart156.xml" ContentType="application/vnd.openxmlformats-officedocument.drawingml.chart+xml"/>
  <Override PartName="/ppt/charts/style157.xml" ContentType="application/vnd.ms-office.chartstyle+xml"/>
  <Override PartName="/ppt/charts/colors157.xml" ContentType="application/vnd.ms-office.chartcolorstyle+xml"/>
  <Override PartName="/ppt/charts/chart157.xml" ContentType="application/vnd.openxmlformats-officedocument.drawingml.chart+xml"/>
  <Override PartName="/ppt/charts/style158.xml" ContentType="application/vnd.ms-office.chartstyle+xml"/>
  <Override PartName="/ppt/charts/colors158.xml" ContentType="application/vnd.ms-office.chartcolorstyle+xml"/>
  <Override PartName="/ppt/charts/chart158.xml" ContentType="application/vnd.openxmlformats-officedocument.drawingml.chart+xml"/>
  <Override PartName="/ppt/charts/style159.xml" ContentType="application/vnd.ms-office.chartstyle+xml"/>
  <Override PartName="/ppt/charts/colors159.xml" ContentType="application/vnd.ms-office.chartcolorstyle+xml"/>
  <Override PartName="/ppt/charts/chart159.xml" ContentType="application/vnd.openxmlformats-officedocument.drawingml.chart+xml"/>
  <Override PartName="/ppt/charts/style160.xml" ContentType="application/vnd.ms-office.chartstyle+xml"/>
  <Override PartName="/ppt/charts/colors160.xml" ContentType="application/vnd.ms-office.chartcolorstyle+xml"/>
  <Override PartName="/ppt/charts/chart160.xml" ContentType="application/vnd.openxmlformats-officedocument.drawingml.chart+xml"/>
  <Override PartName="/ppt/charts/style161.xml" ContentType="application/vnd.ms-office.chartstyle+xml"/>
  <Override PartName="/ppt/charts/colors161.xml" ContentType="application/vnd.ms-office.chartcolorstyle+xml"/>
  <Override PartName="/ppt/charts/chart161.xml" ContentType="application/vnd.openxmlformats-officedocument.drawingml.chart+xml"/>
  <Override PartName="/ppt/charts/style162.xml" ContentType="application/vnd.ms-office.chartstyle+xml"/>
  <Override PartName="/ppt/charts/colors162.xml" ContentType="application/vnd.ms-office.chartcolorstyle+xml"/>
  <Override PartName="/ppt/charts/chart162.xml" ContentType="application/vnd.openxmlformats-officedocument.drawingml.chart+xml"/>
  <Override PartName="/ppt/charts/style163.xml" ContentType="application/vnd.ms-office.chartstyle+xml"/>
  <Override PartName="/ppt/charts/colors163.xml" ContentType="application/vnd.ms-office.chartcolorstyle+xml"/>
  <Override PartName="/ppt/charts/chart163.xml" ContentType="application/vnd.openxmlformats-officedocument.drawingml.chart+xml"/>
  <Override PartName="/ppt/charts/style164.xml" ContentType="application/vnd.ms-office.chartstyle+xml"/>
  <Override PartName="/ppt/charts/colors164.xml" ContentType="application/vnd.ms-office.chartcolorstyle+xml"/>
  <Override PartName="/ppt/charts/chart164.xml" ContentType="application/vnd.openxmlformats-officedocument.drawingml.chart+xml"/>
  <Override PartName="/ppt/charts/style165.xml" ContentType="application/vnd.ms-office.chartstyle+xml"/>
  <Override PartName="/ppt/charts/colors165.xml" ContentType="application/vnd.ms-office.chartcolorstyle+xml"/>
  <Override PartName="/ppt/charts/chart165.xml" ContentType="application/vnd.openxmlformats-officedocument.drawingml.chart+xml"/>
  <Override PartName="/ppt/charts/style166.xml" ContentType="application/vnd.ms-office.chartstyle+xml"/>
  <Override PartName="/ppt/charts/colors166.xml" ContentType="application/vnd.ms-office.chartcolorstyle+xml"/>
  <Override PartName="/ppt/charts/chart166.xml" ContentType="application/vnd.openxmlformats-officedocument.drawingml.chart+xml"/>
  <Override PartName="/ppt/charts/style167.xml" ContentType="application/vnd.ms-office.chartstyle+xml"/>
  <Override PartName="/ppt/charts/colors167.xml" ContentType="application/vnd.ms-office.chartcolorstyle+xml"/>
  <Override PartName="/ppt/charts/chart167.xml" ContentType="application/vnd.openxmlformats-officedocument.drawingml.chart+xml"/>
  <Override PartName="/ppt/charts/style168.xml" ContentType="application/vnd.ms-office.chartstyle+xml"/>
  <Override PartName="/ppt/charts/colors168.xml" ContentType="application/vnd.ms-office.chartcolorstyle+xml"/>
  <Override PartName="/ppt/charts/chart168.xml" ContentType="application/vnd.openxmlformats-officedocument.drawingml.chart+xml"/>
  <Override PartName="/ppt/charts/style169.xml" ContentType="application/vnd.ms-office.chartstyle+xml"/>
  <Override PartName="/ppt/charts/colors169.xml" ContentType="application/vnd.ms-office.chartcolorstyle+xml"/>
  <Override PartName="/ppt/charts/chart169.xml" ContentType="application/vnd.openxmlformats-officedocument.drawingml.chart+xml"/>
  <Override PartName="/ppt/charts/style170.xml" ContentType="application/vnd.ms-office.chartstyle+xml"/>
  <Override PartName="/ppt/charts/colors17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95"/>
  </p:notesMasterIdLst>
  <p:sldIdLst>
    <p:sldId id="321" r:id="rId2"/>
    <p:sldId id="409" r:id="rId3"/>
    <p:sldId id="276" r:id="rId4"/>
    <p:sldId id="332" r:id="rId5"/>
    <p:sldId id="323" r:id="rId6"/>
    <p:sldId id="408" r:id="rId7"/>
    <p:sldId id="314" r:id="rId8"/>
    <p:sldId id="304" r:id="rId9"/>
    <p:sldId id="311" r:id="rId10"/>
    <p:sldId id="382" r:id="rId11"/>
    <p:sldId id="315" r:id="rId12"/>
    <p:sldId id="305" r:id="rId13"/>
    <p:sldId id="316" r:id="rId14"/>
    <p:sldId id="317" r:id="rId15"/>
    <p:sldId id="318" r:id="rId16"/>
    <p:sldId id="319" r:id="rId17"/>
    <p:sldId id="324" r:id="rId18"/>
    <p:sldId id="325" r:id="rId19"/>
    <p:sldId id="326" r:id="rId20"/>
    <p:sldId id="327" r:id="rId21"/>
    <p:sldId id="328" r:id="rId22"/>
    <p:sldId id="329" r:id="rId23"/>
    <p:sldId id="348" r:id="rId24"/>
    <p:sldId id="349" r:id="rId25"/>
    <p:sldId id="350" r:id="rId26"/>
    <p:sldId id="372" r:id="rId27"/>
    <p:sldId id="379" r:id="rId28"/>
    <p:sldId id="333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41" r:id="rId37"/>
    <p:sldId id="342" r:id="rId38"/>
    <p:sldId id="343" r:id="rId39"/>
    <p:sldId id="344" r:id="rId40"/>
    <p:sldId id="345" r:id="rId41"/>
    <p:sldId id="346" r:id="rId42"/>
    <p:sldId id="347" r:id="rId43"/>
    <p:sldId id="366" r:id="rId44"/>
    <p:sldId id="367" r:id="rId45"/>
    <p:sldId id="368" r:id="rId46"/>
    <p:sldId id="371" r:id="rId47"/>
    <p:sldId id="377" r:id="rId48"/>
    <p:sldId id="378" r:id="rId49"/>
    <p:sldId id="374" r:id="rId50"/>
    <p:sldId id="375" r:id="rId51"/>
    <p:sldId id="376" r:id="rId52"/>
    <p:sldId id="383" r:id="rId53"/>
    <p:sldId id="384" r:id="rId54"/>
    <p:sldId id="385" r:id="rId55"/>
    <p:sldId id="352" r:id="rId56"/>
    <p:sldId id="351" r:id="rId57"/>
    <p:sldId id="353" r:id="rId58"/>
    <p:sldId id="360" r:id="rId59"/>
    <p:sldId id="361" r:id="rId60"/>
    <p:sldId id="362" r:id="rId61"/>
    <p:sldId id="357" r:id="rId62"/>
    <p:sldId id="358" r:id="rId63"/>
    <p:sldId id="359" r:id="rId64"/>
    <p:sldId id="363" r:id="rId65"/>
    <p:sldId id="364" r:id="rId66"/>
    <p:sldId id="365" r:id="rId67"/>
    <p:sldId id="355" r:id="rId68"/>
    <p:sldId id="354" r:id="rId69"/>
    <p:sldId id="356" r:id="rId70"/>
    <p:sldId id="386" r:id="rId71"/>
    <p:sldId id="387" r:id="rId72"/>
    <p:sldId id="388" r:id="rId73"/>
    <p:sldId id="389" r:id="rId74"/>
    <p:sldId id="390" r:id="rId75"/>
    <p:sldId id="391" r:id="rId76"/>
    <p:sldId id="392" r:id="rId77"/>
    <p:sldId id="393" r:id="rId78"/>
    <p:sldId id="394" r:id="rId79"/>
    <p:sldId id="395" r:id="rId80"/>
    <p:sldId id="396" r:id="rId81"/>
    <p:sldId id="397" r:id="rId82"/>
    <p:sldId id="398" r:id="rId83"/>
    <p:sldId id="399" r:id="rId84"/>
    <p:sldId id="400" r:id="rId85"/>
    <p:sldId id="401" r:id="rId86"/>
    <p:sldId id="402" r:id="rId87"/>
    <p:sldId id="403" r:id="rId88"/>
    <p:sldId id="404" r:id="rId89"/>
    <p:sldId id="405" r:id="rId90"/>
    <p:sldId id="406" r:id="rId91"/>
    <p:sldId id="298" r:id="rId92"/>
    <p:sldId id="330" r:id="rId93"/>
    <p:sldId id="331" r:id="rId9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901B4B6-AC49-4F12-9665-641F9E6B6EE0}">
          <p14:sldIdLst>
            <p14:sldId id="321"/>
            <p14:sldId id="409"/>
            <p14:sldId id="276"/>
            <p14:sldId id="332"/>
            <p14:sldId id="323"/>
            <p14:sldId id="408"/>
            <p14:sldId id="314"/>
            <p14:sldId id="304"/>
            <p14:sldId id="311"/>
            <p14:sldId id="382"/>
            <p14:sldId id="315"/>
            <p14:sldId id="305"/>
            <p14:sldId id="316"/>
            <p14:sldId id="317"/>
            <p14:sldId id="318"/>
            <p14:sldId id="319"/>
            <p14:sldId id="324"/>
            <p14:sldId id="325"/>
            <p14:sldId id="326"/>
            <p14:sldId id="327"/>
            <p14:sldId id="328"/>
            <p14:sldId id="329"/>
            <p14:sldId id="348"/>
            <p14:sldId id="349"/>
            <p14:sldId id="350"/>
            <p14:sldId id="372"/>
            <p14:sldId id="379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66"/>
            <p14:sldId id="367"/>
            <p14:sldId id="368"/>
            <p14:sldId id="371"/>
            <p14:sldId id="377"/>
            <p14:sldId id="378"/>
            <p14:sldId id="374"/>
            <p14:sldId id="375"/>
            <p14:sldId id="376"/>
            <p14:sldId id="383"/>
            <p14:sldId id="384"/>
            <p14:sldId id="385"/>
            <p14:sldId id="352"/>
            <p14:sldId id="351"/>
            <p14:sldId id="353"/>
            <p14:sldId id="360"/>
            <p14:sldId id="361"/>
            <p14:sldId id="362"/>
            <p14:sldId id="357"/>
            <p14:sldId id="358"/>
            <p14:sldId id="359"/>
            <p14:sldId id="363"/>
            <p14:sldId id="364"/>
            <p14:sldId id="365"/>
            <p14:sldId id="355"/>
            <p14:sldId id="354"/>
            <p14:sldId id="356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298"/>
            <p14:sldId id="330"/>
            <p14:sldId id="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5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8A08"/>
    <a:srgbClr val="CFD8BB"/>
    <a:srgbClr val="84958F"/>
    <a:srgbClr val="666666"/>
    <a:srgbClr val="D9F3E4"/>
    <a:srgbClr val="2E5045"/>
    <a:srgbClr val="5D5D5D"/>
    <a:srgbClr val="EA4CD7"/>
    <a:srgbClr val="1ED4C7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48" autoAdjust="0"/>
    <p:restoredTop sz="94660"/>
  </p:normalViewPr>
  <p:slideViewPr>
    <p:cSldViewPr>
      <p:cViewPr varScale="1">
        <p:scale>
          <a:sx n="147" d="100"/>
          <a:sy n="147" d="100"/>
        </p:scale>
        <p:origin x="368" y="192"/>
      </p:cViewPr>
      <p:guideLst>
        <p:guide orient="horz" pos="85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19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63.xml"/><Relationship Id="rId1" Type="http://schemas.microsoft.com/office/2011/relationships/chartStyle" Target="style63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65.xml"/><Relationship Id="rId1" Type="http://schemas.microsoft.com/office/2011/relationships/chartStyle" Target="style65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hilpa.tyagi\Desktop\IRB\Marketing%20Material\2020-B2C-%20with%20graphs.xlsx" TargetMode="External"/><Relationship Id="rId2" Type="http://schemas.microsoft.com/office/2011/relationships/chartColorStyle" Target="colors66.xml"/><Relationship Id="rId1" Type="http://schemas.microsoft.com/office/2011/relationships/chartStyle" Target="style66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67.xml"/><Relationship Id="rId1" Type="http://schemas.microsoft.com/office/2011/relationships/chartStyle" Target="style67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68.xml"/><Relationship Id="rId1" Type="http://schemas.microsoft.com/office/2011/relationships/chartStyle" Target="style68.xm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69.xml"/><Relationship Id="rId1" Type="http://schemas.microsoft.com/office/2011/relationships/chartStyle" Target="style69.xm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70.xml"/><Relationship Id="rId1" Type="http://schemas.microsoft.com/office/2011/relationships/chartStyle" Target="style70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71.xml"/><Relationship Id="rId1" Type="http://schemas.microsoft.com/office/2011/relationships/chartStyle" Target="style71.xml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72.xml"/><Relationship Id="rId1" Type="http://schemas.microsoft.com/office/2011/relationships/chartStyle" Target="style72.xml"/></Relationships>
</file>

<file path=ppt/charts/_rels/chart7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73.xml"/><Relationship Id="rId1" Type="http://schemas.microsoft.com/office/2011/relationships/chartStyle" Target="style73.xm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hilpa.tyagi\Desktop\IRB\Marketing%20Material\B2C%20panelbook%20excels-%20number%20crunching\2020-B2C.xlsx" TargetMode="External"/><Relationship Id="rId2" Type="http://schemas.microsoft.com/office/2011/relationships/chartColorStyle" Target="colors74.xml"/><Relationship Id="rId1" Type="http://schemas.microsoft.com/office/2011/relationships/chartStyle" Target="style74.xm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75.xml"/><Relationship Id="rId1" Type="http://schemas.microsoft.com/office/2011/relationships/chartStyle" Target="style75.xml"/></Relationships>
</file>

<file path=ppt/charts/_rels/chart7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76.xml"/><Relationship Id="rId1" Type="http://schemas.microsoft.com/office/2011/relationships/chartStyle" Target="style76.xml"/></Relationships>
</file>

<file path=ppt/charts/_rels/chart7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77.xml"/><Relationship Id="rId1" Type="http://schemas.microsoft.com/office/2011/relationships/chartStyle" Target="style77.xml"/></Relationships>
</file>

<file path=ppt/charts/_rels/chart7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78.xml"/><Relationship Id="rId1" Type="http://schemas.microsoft.com/office/2011/relationships/chartStyle" Target="style78.xml"/></Relationships>
</file>

<file path=ppt/charts/_rels/chart7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79.xml"/><Relationship Id="rId1" Type="http://schemas.microsoft.com/office/2011/relationships/chartStyle" Target="style79.xml"/></Relationships>
</file>

<file path=ppt/charts/_rels/chart7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80.xml"/><Relationship Id="rId1" Type="http://schemas.microsoft.com/office/2011/relationships/chartStyle" Target="style80.xml"/></Relationships>
</file>

<file path=ppt/charts/_rels/chart8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81.xml"/><Relationship Id="rId1" Type="http://schemas.microsoft.com/office/2011/relationships/chartStyle" Target="style81.xml"/></Relationships>
</file>

<file path=ppt/charts/_rels/chart8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82.xml"/><Relationship Id="rId1" Type="http://schemas.microsoft.com/office/2011/relationships/chartStyle" Target="style82.xml"/></Relationships>
</file>

<file path=ppt/charts/_rels/chart8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83.xml"/><Relationship Id="rId1" Type="http://schemas.microsoft.com/office/2011/relationships/chartStyle" Target="style83.xml"/></Relationships>
</file>

<file path=ppt/charts/_rels/chart8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84.xml"/><Relationship Id="rId1" Type="http://schemas.microsoft.com/office/2011/relationships/chartStyle" Target="style84.xml"/></Relationships>
</file>

<file path=ppt/charts/_rels/chart8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85.xml"/><Relationship Id="rId1" Type="http://schemas.microsoft.com/office/2011/relationships/chartStyle" Target="style85.xml"/></Relationships>
</file>

<file path=ppt/charts/_rels/chart8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86.xml"/><Relationship Id="rId1" Type="http://schemas.microsoft.com/office/2011/relationships/chartStyle" Target="style86.xml"/></Relationships>
</file>

<file path=ppt/charts/_rels/chart8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87.xml"/><Relationship Id="rId1" Type="http://schemas.microsoft.com/office/2011/relationships/chartStyle" Target="style87.xml"/></Relationships>
</file>

<file path=ppt/charts/_rels/chart8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88.xml"/><Relationship Id="rId1" Type="http://schemas.microsoft.com/office/2011/relationships/chartStyle" Target="style88.xml"/></Relationships>
</file>

<file path=ppt/charts/_rels/chart8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89.xml"/><Relationship Id="rId1" Type="http://schemas.microsoft.com/office/2011/relationships/chartStyle" Target="style89.xml"/></Relationships>
</file>

<file path=ppt/charts/_rels/chart8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90.xml"/><Relationship Id="rId1" Type="http://schemas.microsoft.com/office/2011/relationships/chartStyle" Target="style90.xml"/></Relationships>
</file>

<file path=ppt/charts/_rels/chart9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91.xml"/><Relationship Id="rId1" Type="http://schemas.microsoft.com/office/2011/relationships/chartStyle" Target="style91.xml"/></Relationships>
</file>

<file path=ppt/charts/_rels/chart9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92.xml"/><Relationship Id="rId1" Type="http://schemas.microsoft.com/office/2011/relationships/chartStyle" Target="style92.xml"/></Relationships>
</file>

<file path=ppt/charts/_rels/chart9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93.xml"/><Relationship Id="rId1" Type="http://schemas.microsoft.com/office/2011/relationships/chartStyle" Target="style93.xml"/></Relationships>
</file>

<file path=ppt/charts/_rels/chart9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94.xml"/><Relationship Id="rId1" Type="http://schemas.microsoft.com/office/2011/relationships/chartStyle" Target="style94.xml"/></Relationships>
</file>

<file path=ppt/charts/_rels/chart9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95.xml"/><Relationship Id="rId1" Type="http://schemas.microsoft.com/office/2011/relationships/chartStyle" Target="style95.xml"/></Relationships>
</file>

<file path=ppt/charts/_rels/chart9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96.xml"/><Relationship Id="rId1" Type="http://schemas.microsoft.com/office/2011/relationships/chartStyle" Target="style96.xml"/></Relationships>
</file>

<file path=ppt/charts/_rels/chart9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97.xml"/><Relationship Id="rId1" Type="http://schemas.microsoft.com/office/2011/relationships/chartStyle" Target="style97.xml"/></Relationships>
</file>

<file path=ppt/charts/_rels/chart9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98.xml"/><Relationship Id="rId1" Type="http://schemas.microsoft.com/office/2011/relationships/chartStyle" Target="style98.xml"/></Relationships>
</file>

<file path=ppt/charts/_rels/chart9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99.xml"/><Relationship Id="rId1" Type="http://schemas.microsoft.com/office/2011/relationships/chartStyle" Target="style99.xml"/></Relationships>
</file>

<file path=ppt/charts/_rels/chart9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00.xml"/><Relationship Id="rId1" Type="http://schemas.microsoft.com/office/2011/relationships/chartStyle" Target="style100.xml"/></Relationships>
</file>

<file path=ppt/charts/_rels/chart10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01.xml"/><Relationship Id="rId1" Type="http://schemas.microsoft.com/office/2011/relationships/chartStyle" Target="style101.xml"/></Relationships>
</file>

<file path=ppt/charts/_rels/chart10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02.xml"/><Relationship Id="rId1" Type="http://schemas.microsoft.com/office/2011/relationships/chartStyle" Target="style102.xml"/></Relationships>
</file>

<file path=ppt/charts/_rels/chart10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03.xml"/><Relationship Id="rId1" Type="http://schemas.microsoft.com/office/2011/relationships/chartStyle" Target="style103.xml"/></Relationships>
</file>

<file path=ppt/charts/_rels/chart10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04.xml"/><Relationship Id="rId1" Type="http://schemas.microsoft.com/office/2011/relationships/chartStyle" Target="style104.xml"/></Relationships>
</file>

<file path=ppt/charts/_rels/chart10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05.xml"/><Relationship Id="rId1" Type="http://schemas.microsoft.com/office/2011/relationships/chartStyle" Target="style105.xml"/></Relationships>
</file>

<file path=ppt/charts/_rels/chart10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06.xml"/><Relationship Id="rId1" Type="http://schemas.microsoft.com/office/2011/relationships/chartStyle" Target="style106.xml"/></Relationships>
</file>

<file path=ppt/charts/_rels/chart10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07.xml"/><Relationship Id="rId1" Type="http://schemas.microsoft.com/office/2011/relationships/chartStyle" Target="style107.xml"/></Relationships>
</file>

<file path=ppt/charts/_rels/chart10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08.xml"/><Relationship Id="rId1" Type="http://schemas.microsoft.com/office/2011/relationships/chartStyle" Target="style108.xml"/></Relationships>
</file>

<file path=ppt/charts/_rels/chart10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09.xml"/><Relationship Id="rId1" Type="http://schemas.microsoft.com/office/2011/relationships/chartStyle" Target="style109.xml"/></Relationships>
</file>

<file path=ppt/charts/_rels/chart10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10.xml"/><Relationship Id="rId1" Type="http://schemas.microsoft.com/office/2011/relationships/chartStyle" Target="style110.xml"/></Relationships>
</file>

<file path=ppt/charts/_rels/chart1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11.xml"/><Relationship Id="rId1" Type="http://schemas.microsoft.com/office/2011/relationships/chartStyle" Target="style111.xml"/></Relationships>
</file>

<file path=ppt/charts/_rels/chart1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12.xml"/><Relationship Id="rId1" Type="http://schemas.microsoft.com/office/2011/relationships/chartStyle" Target="style112.xml"/></Relationships>
</file>

<file path=ppt/charts/_rels/chart1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13.xml"/><Relationship Id="rId1" Type="http://schemas.microsoft.com/office/2011/relationships/chartStyle" Target="style113.xml"/></Relationships>
</file>

<file path=ppt/charts/_rels/chart1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14.xml"/><Relationship Id="rId1" Type="http://schemas.microsoft.com/office/2011/relationships/chartStyle" Target="style114.xml"/></Relationships>
</file>

<file path=ppt/charts/_rels/chart1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15.xml"/><Relationship Id="rId1" Type="http://schemas.microsoft.com/office/2011/relationships/chartStyle" Target="style115.xml"/></Relationships>
</file>

<file path=ppt/charts/_rels/chart1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16.xml"/><Relationship Id="rId1" Type="http://schemas.microsoft.com/office/2011/relationships/chartStyle" Target="style116.xml"/></Relationships>
</file>

<file path=ppt/charts/_rels/chart1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17.xml"/><Relationship Id="rId1" Type="http://schemas.microsoft.com/office/2011/relationships/chartStyle" Target="style117.xml"/></Relationships>
</file>

<file path=ppt/charts/_rels/chart1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18.xml"/><Relationship Id="rId1" Type="http://schemas.microsoft.com/office/2011/relationships/chartStyle" Target="style118.xml"/></Relationships>
</file>

<file path=ppt/charts/_rels/chart11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19.xml"/><Relationship Id="rId1" Type="http://schemas.microsoft.com/office/2011/relationships/chartStyle" Target="style119.xml"/></Relationships>
</file>

<file path=ppt/charts/_rels/chart11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20.xml"/><Relationship Id="rId1" Type="http://schemas.microsoft.com/office/2011/relationships/chartStyle" Target="style120.xml"/></Relationships>
</file>

<file path=ppt/charts/_rels/chart12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21.xml"/><Relationship Id="rId1" Type="http://schemas.microsoft.com/office/2011/relationships/chartStyle" Target="style121.xml"/></Relationships>
</file>

<file path=ppt/charts/_rels/chart1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22.xml"/><Relationship Id="rId1" Type="http://schemas.microsoft.com/office/2011/relationships/chartStyle" Target="style122.xml"/></Relationships>
</file>

<file path=ppt/charts/_rels/chart12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23.xml"/><Relationship Id="rId1" Type="http://schemas.microsoft.com/office/2011/relationships/chartStyle" Target="style123.xml"/></Relationships>
</file>

<file path=ppt/charts/_rels/chart12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24.xml"/><Relationship Id="rId1" Type="http://schemas.microsoft.com/office/2011/relationships/chartStyle" Target="style124.xml"/></Relationships>
</file>

<file path=ppt/charts/_rels/chart12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25.xml"/><Relationship Id="rId1" Type="http://schemas.microsoft.com/office/2011/relationships/chartStyle" Target="style125.xml"/></Relationships>
</file>

<file path=ppt/charts/_rels/chart12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26.xml"/><Relationship Id="rId1" Type="http://schemas.microsoft.com/office/2011/relationships/chartStyle" Target="style126.xml"/></Relationships>
</file>

<file path=ppt/charts/_rels/chart12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27.xml"/><Relationship Id="rId1" Type="http://schemas.microsoft.com/office/2011/relationships/chartStyle" Target="style127.xml"/></Relationships>
</file>

<file path=ppt/charts/_rels/chart12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28.xml"/><Relationship Id="rId1" Type="http://schemas.microsoft.com/office/2011/relationships/chartStyle" Target="style128.xml"/></Relationships>
</file>

<file path=ppt/charts/_rels/chart12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29.xml"/><Relationship Id="rId1" Type="http://schemas.microsoft.com/office/2011/relationships/chartStyle" Target="style129.xml"/></Relationships>
</file>

<file path=ppt/charts/_rels/chart12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30.xml"/><Relationship Id="rId1" Type="http://schemas.microsoft.com/office/2011/relationships/chartStyle" Target="style130.xml"/></Relationships>
</file>

<file path=ppt/charts/_rels/chart13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31.xml"/><Relationship Id="rId1" Type="http://schemas.microsoft.com/office/2011/relationships/chartStyle" Target="style131.xml"/></Relationships>
</file>

<file path=ppt/charts/_rels/chart13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32.xml"/><Relationship Id="rId1" Type="http://schemas.microsoft.com/office/2011/relationships/chartStyle" Target="style132.xml"/></Relationships>
</file>

<file path=ppt/charts/_rels/chart13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33.xml"/><Relationship Id="rId1" Type="http://schemas.microsoft.com/office/2011/relationships/chartStyle" Target="style133.xml"/></Relationships>
</file>

<file path=ppt/charts/_rels/chart13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34.xml"/><Relationship Id="rId1" Type="http://schemas.microsoft.com/office/2011/relationships/chartStyle" Target="style134.xml"/></Relationships>
</file>

<file path=ppt/charts/_rels/chart13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35.xml"/><Relationship Id="rId1" Type="http://schemas.microsoft.com/office/2011/relationships/chartStyle" Target="style135.xml"/></Relationships>
</file>

<file path=ppt/charts/_rels/chart13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36.xml"/><Relationship Id="rId1" Type="http://schemas.microsoft.com/office/2011/relationships/chartStyle" Target="style136.xml"/></Relationships>
</file>

<file path=ppt/charts/_rels/chart13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37.xml"/><Relationship Id="rId1" Type="http://schemas.microsoft.com/office/2011/relationships/chartStyle" Target="style137.xml"/></Relationships>
</file>

<file path=ppt/charts/_rels/chart13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38.xml"/><Relationship Id="rId1" Type="http://schemas.microsoft.com/office/2011/relationships/chartStyle" Target="style138.xml"/></Relationships>
</file>

<file path=ppt/charts/_rels/chart13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39.xml"/><Relationship Id="rId1" Type="http://schemas.microsoft.com/office/2011/relationships/chartStyle" Target="style139.xml"/></Relationships>
</file>

<file path=ppt/charts/_rels/chart13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40.xml"/><Relationship Id="rId1" Type="http://schemas.microsoft.com/office/2011/relationships/chartStyle" Target="style140.xml"/></Relationships>
</file>

<file path=ppt/charts/_rels/chart14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41.xml"/><Relationship Id="rId1" Type="http://schemas.microsoft.com/office/2011/relationships/chartStyle" Target="style141.xml"/></Relationships>
</file>

<file path=ppt/charts/_rels/chart14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42.xml"/><Relationship Id="rId1" Type="http://schemas.microsoft.com/office/2011/relationships/chartStyle" Target="style142.xml"/></Relationships>
</file>

<file path=ppt/charts/_rels/chart14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43.xml"/><Relationship Id="rId1" Type="http://schemas.microsoft.com/office/2011/relationships/chartStyle" Target="style143.xml"/></Relationships>
</file>

<file path=ppt/charts/_rels/chart14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44.xml"/><Relationship Id="rId1" Type="http://schemas.microsoft.com/office/2011/relationships/chartStyle" Target="style144.xml"/></Relationships>
</file>

<file path=ppt/charts/_rels/chart14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45.xml"/><Relationship Id="rId1" Type="http://schemas.microsoft.com/office/2011/relationships/chartStyle" Target="style145.xml"/></Relationships>
</file>

<file path=ppt/charts/_rels/chart14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46.xml"/><Relationship Id="rId1" Type="http://schemas.microsoft.com/office/2011/relationships/chartStyle" Target="style146.xml"/></Relationships>
</file>

<file path=ppt/charts/_rels/chart14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47.xml"/><Relationship Id="rId1" Type="http://schemas.microsoft.com/office/2011/relationships/chartStyle" Target="style147.xml"/></Relationships>
</file>

<file path=ppt/charts/_rels/chart14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48.xml"/><Relationship Id="rId1" Type="http://schemas.microsoft.com/office/2011/relationships/chartStyle" Target="style148.xml"/></Relationships>
</file>

<file path=ppt/charts/_rels/chart14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49.xml"/><Relationship Id="rId1" Type="http://schemas.microsoft.com/office/2011/relationships/chartStyle" Target="style149.xml"/></Relationships>
</file>

<file path=ppt/charts/_rels/chart14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50.xml"/><Relationship Id="rId1" Type="http://schemas.microsoft.com/office/2011/relationships/chartStyle" Target="style150.xml"/></Relationships>
</file>

<file path=ppt/charts/_rels/chart15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51.xml"/><Relationship Id="rId1" Type="http://schemas.microsoft.com/office/2011/relationships/chartStyle" Target="style151.xml"/></Relationships>
</file>

<file path=ppt/charts/_rels/chart15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52.xml"/><Relationship Id="rId1" Type="http://schemas.microsoft.com/office/2011/relationships/chartStyle" Target="style152.xml"/></Relationships>
</file>

<file path=ppt/charts/_rels/chart15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53.xml"/><Relationship Id="rId1" Type="http://schemas.microsoft.com/office/2011/relationships/chartStyle" Target="style153.xml"/></Relationships>
</file>

<file path=ppt/charts/_rels/chart15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54.xml"/><Relationship Id="rId1" Type="http://schemas.microsoft.com/office/2011/relationships/chartStyle" Target="style154.xml"/></Relationships>
</file>

<file path=ppt/charts/_rels/chart15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55.xml"/><Relationship Id="rId1" Type="http://schemas.microsoft.com/office/2011/relationships/chartStyle" Target="style155.xml"/></Relationships>
</file>

<file path=ppt/charts/_rels/chart15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56.xml"/><Relationship Id="rId1" Type="http://schemas.microsoft.com/office/2011/relationships/chartStyle" Target="style156.xml"/></Relationships>
</file>

<file path=ppt/charts/_rels/chart15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57.xml"/><Relationship Id="rId1" Type="http://schemas.microsoft.com/office/2011/relationships/chartStyle" Target="style157.xml"/></Relationships>
</file>

<file path=ppt/charts/_rels/chart15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58.xml"/><Relationship Id="rId1" Type="http://schemas.microsoft.com/office/2011/relationships/chartStyle" Target="style158.xml"/></Relationships>
</file>

<file path=ppt/charts/_rels/chart15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59.xml"/><Relationship Id="rId1" Type="http://schemas.microsoft.com/office/2011/relationships/chartStyle" Target="style159.xml"/></Relationships>
</file>

<file path=ppt/charts/_rels/chart15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60.xml"/><Relationship Id="rId1" Type="http://schemas.microsoft.com/office/2011/relationships/chartStyle" Target="style160.xml"/></Relationships>
</file>

<file path=ppt/charts/_rels/chart16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61.xml"/><Relationship Id="rId1" Type="http://schemas.microsoft.com/office/2011/relationships/chartStyle" Target="style161.xml"/></Relationships>
</file>

<file path=ppt/charts/_rels/chart16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62.xml"/><Relationship Id="rId1" Type="http://schemas.microsoft.com/office/2011/relationships/chartStyle" Target="style162.xml"/></Relationships>
</file>

<file path=ppt/charts/_rels/chart16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63.xml"/><Relationship Id="rId1" Type="http://schemas.microsoft.com/office/2011/relationships/chartStyle" Target="style163.xml"/></Relationships>
</file>

<file path=ppt/charts/_rels/chart16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64.xml"/><Relationship Id="rId1" Type="http://schemas.microsoft.com/office/2011/relationships/chartStyle" Target="style164.xml"/></Relationships>
</file>

<file path=ppt/charts/_rels/chart16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65.xml"/><Relationship Id="rId1" Type="http://schemas.microsoft.com/office/2011/relationships/chartStyle" Target="style165.xml"/></Relationships>
</file>

<file path=ppt/charts/_rels/chart16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66.xml"/><Relationship Id="rId1" Type="http://schemas.microsoft.com/office/2011/relationships/chartStyle" Target="style166.xml"/></Relationships>
</file>

<file path=ppt/charts/_rels/chart16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67.xml"/><Relationship Id="rId1" Type="http://schemas.microsoft.com/office/2011/relationships/chartStyle" Target="style167.xml"/></Relationships>
</file>

<file path=ppt/charts/_rels/chart16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68.xml"/><Relationship Id="rId1" Type="http://schemas.microsoft.com/office/2011/relationships/chartStyle" Target="style168.xml"/></Relationships>
</file>

<file path=ppt/charts/_rels/chart16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ilpatyagibanerji/Desktop/IRB/IRB%20Marketing%20Materials/Panel%20Books%202021/2021/B2C%20Panel%20Count_UPDATED.....xlsx" TargetMode="External"/><Relationship Id="rId2" Type="http://schemas.microsoft.com/office/2011/relationships/chartColorStyle" Target="colors169.xml"/><Relationship Id="rId1" Type="http://schemas.microsoft.com/office/2011/relationships/chartStyle" Target="style169.xml"/></Relationships>
</file>

<file path=ppt/charts/_rels/chart169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70.xml"/><Relationship Id="rId1" Type="http://schemas.microsoft.com/office/2011/relationships/chartStyle" Target="style170.xml"/></Relationships>
</file>

<file path=ppt/charts/_rels/chartEx1.xml.rels><?xml version="1.0" encoding="UTF-8" standalone="yes"?>
<Relationships xmlns="http://schemas.openxmlformats.org/package/2006/relationships"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r>
              <a:rPr lang="en-US" sz="90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rgbClr val="5D5D5D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D39-EB41-98C4-C6D2ED2F0EC1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D39-EB41-98C4-C6D2ED2F0EC1}"/>
              </c:ext>
            </c:extLst>
          </c:dPt>
          <c:dPt>
            <c:idx val="2"/>
            <c:bubble3D val="0"/>
            <c:spPr>
              <a:solidFill>
                <a:srgbClr val="EA4CD7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D39-EB41-98C4-C6D2ED2F0EC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D39-EB41-98C4-C6D2ED2F0EC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D39-EB41-98C4-C6D2ED2F0E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5D5D5D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US!$J$5:$J$7</c:f>
              <c:strCache>
                <c:ptCount val="3"/>
                <c:pt idx="0">
                  <c:v>Male 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US!$K$5:$K$7</c:f>
              <c:numCache>
                <c:formatCode>0.00%</c:formatCode>
                <c:ptCount val="3"/>
                <c:pt idx="0">
                  <c:v>0.49474928715487859</c:v>
                </c:pt>
                <c:pt idx="1">
                  <c:v>0.50246887822518937</c:v>
                </c:pt>
                <c:pt idx="2">
                  <c:v>2.781834619931845E-3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39-EB41-98C4-C6D2ED2F0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5D5D5D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5D5D5D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rgbClr val="5D5D5D"/>
                </a:solidFill>
              </a:rPr>
              <a:t>Consumer Specialty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US!$K$427:$K$433</c:f>
              <c:strCache>
                <c:ptCount val="7"/>
                <c:pt idx="0">
                  <c:v>Parents</c:v>
                </c:pt>
                <c:pt idx="1">
                  <c:v>Patients</c:v>
                </c:pt>
                <c:pt idx="2">
                  <c:v>Students</c:v>
                </c:pt>
                <c:pt idx="3">
                  <c:v>Car Owners</c:v>
                </c:pt>
                <c:pt idx="4">
                  <c:v>Mobile Panel</c:v>
                </c:pt>
                <c:pt idx="5">
                  <c:v>Insurance Onwers</c:v>
                </c:pt>
                <c:pt idx="6">
                  <c:v>Home owners</c:v>
                </c:pt>
              </c:strCache>
            </c:strRef>
          </c:cat>
          <c:val>
            <c:numRef>
              <c:f>US!$L$427:$L$433</c:f>
              <c:numCache>
                <c:formatCode>0.0%</c:formatCode>
                <c:ptCount val="7"/>
                <c:pt idx="0">
                  <c:v>0.13088531886779325</c:v>
                </c:pt>
                <c:pt idx="1">
                  <c:v>1.5058271963065478E-2</c:v>
                </c:pt>
                <c:pt idx="2">
                  <c:v>6.5442659433896627E-2</c:v>
                </c:pt>
                <c:pt idx="3">
                  <c:v>0.12991167675081711</c:v>
                </c:pt>
                <c:pt idx="4">
                  <c:v>0.25711106474720075</c:v>
                </c:pt>
                <c:pt idx="5">
                  <c:v>0.31316503233882736</c:v>
                </c:pt>
                <c:pt idx="6">
                  <c:v>0.1339453369497183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13-CE4D-B3E6-FDBB8208A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3240751"/>
        <c:axId val="1773971951"/>
      </c:barChart>
      <c:catAx>
        <c:axId val="17732407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3971951"/>
        <c:crosses val="autoZero"/>
        <c:auto val="1"/>
        <c:lblAlgn val="ctr"/>
        <c:lblOffset val="100"/>
        <c:noMultiLvlLbl val="0"/>
      </c:catAx>
      <c:valAx>
        <c:axId val="177397195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773240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/>
              <a:t>Age Range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US!$J$10:$J$16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 and above</c:v>
                </c:pt>
              </c:strCache>
            </c:strRef>
          </c:cat>
          <c:val>
            <c:numRef>
              <c:f>US!$K$10:$K$16</c:f>
              <c:numCache>
                <c:formatCode>0.0%</c:formatCode>
                <c:ptCount val="7"/>
                <c:pt idx="0">
                  <c:v>1.0084150497252937E-2</c:v>
                </c:pt>
                <c:pt idx="1">
                  <c:v>0.18061061269907505</c:v>
                </c:pt>
                <c:pt idx="2">
                  <c:v>0.26357883023854228</c:v>
                </c:pt>
                <c:pt idx="3">
                  <c:v>0.24848737742541202</c:v>
                </c:pt>
                <c:pt idx="4">
                  <c:v>0.13185896098476943</c:v>
                </c:pt>
                <c:pt idx="5">
                  <c:v>9.5695110925655441E-2</c:v>
                </c:pt>
                <c:pt idx="6">
                  <c:v>6.9684957229292702E-2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87-C249-8E97-73333C1C64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5383935"/>
        <c:axId val="1705027295"/>
      </c:barChart>
      <c:catAx>
        <c:axId val="1705383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5027295"/>
        <c:crosses val="autoZero"/>
        <c:auto val="1"/>
        <c:lblAlgn val="ctr"/>
        <c:lblOffset val="100"/>
        <c:noMultiLvlLbl val="0"/>
      </c:catAx>
      <c:valAx>
        <c:axId val="1705027295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705383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rgbClr val="5D5D5D"/>
                </a:solidFill>
              </a:rPr>
              <a:t>Education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rgbClr val="5D5D5D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5D5D5D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US!$J$35:$J$45</c:f>
              <c:strCache>
                <c:ptCount val="11"/>
                <c:pt idx="0">
                  <c:v>Elementary School</c:v>
                </c:pt>
                <c:pt idx="1">
                  <c:v>Middle School / Junior High School</c:v>
                </c:pt>
                <c:pt idx="2">
                  <c:v>High School Graduate</c:v>
                </c:pt>
                <c:pt idx="3">
                  <c:v>Associates Degree</c:v>
                </c:pt>
                <c:pt idx="4">
                  <c:v>Some College / University</c:v>
                </c:pt>
                <c:pt idx="5">
                  <c:v>Bachelors Degree</c:v>
                </c:pt>
                <c:pt idx="6">
                  <c:v>Advanced Professional Degree</c:v>
                </c:pt>
                <c:pt idx="7">
                  <c:v>Post Bachelors Diploma / Certificate</c:v>
                </c:pt>
                <c:pt idx="8">
                  <c:v>Masters Degree</c:v>
                </c:pt>
                <c:pt idx="9">
                  <c:v>Doctoral Degree (Ph.D.)</c:v>
                </c:pt>
                <c:pt idx="10">
                  <c:v>Postdoctoral Study &amp; Research</c:v>
                </c:pt>
              </c:strCache>
            </c:strRef>
          </c:cat>
          <c:val>
            <c:numRef>
              <c:f>US!$K$35:$K$45</c:f>
              <c:numCache>
                <c:formatCode>0.0%</c:formatCode>
                <c:ptCount val="11"/>
                <c:pt idx="0">
                  <c:v>1.620696597543789E-2</c:v>
                </c:pt>
                <c:pt idx="1">
                  <c:v>5.1338836319710084E-2</c:v>
                </c:pt>
                <c:pt idx="2">
                  <c:v>0.26394201731427419</c:v>
                </c:pt>
                <c:pt idx="3">
                  <c:v>8.0229514797664589E-2</c:v>
                </c:pt>
                <c:pt idx="4">
                  <c:v>0.23122609220857659</c:v>
                </c:pt>
                <c:pt idx="5">
                  <c:v>0.1643849406080129</c:v>
                </c:pt>
                <c:pt idx="6">
                  <c:v>1.7213609824843969E-2</c:v>
                </c:pt>
                <c:pt idx="7">
                  <c:v>2.224682907187437E-2</c:v>
                </c:pt>
                <c:pt idx="8">
                  <c:v>0.11536138514193678</c:v>
                </c:pt>
                <c:pt idx="9">
                  <c:v>3.1105294946647873E-2</c:v>
                </c:pt>
                <c:pt idx="10">
                  <c:v>6.7445137910207365E-3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7B-F34F-B6C6-592AFED99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05993727"/>
        <c:axId val="1705979471"/>
      </c:barChart>
      <c:catAx>
        <c:axId val="170599372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5979471"/>
        <c:crosses val="autoZero"/>
        <c:auto val="1"/>
        <c:lblAlgn val="ctr"/>
        <c:lblOffset val="100"/>
        <c:noMultiLvlLbl val="0"/>
      </c:catAx>
      <c:valAx>
        <c:axId val="170597947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705993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rgbClr val="5D5D5D"/>
                </a:solidFill>
              </a:rPr>
              <a:t>Ethnicity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rgbClr val="5D5D5D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5D5D5D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US!$J$58:$J$67</c:f>
              <c:strCache>
                <c:ptCount val="10"/>
                <c:pt idx="0">
                  <c:v>White/Caucasian</c:v>
                </c:pt>
                <c:pt idx="1">
                  <c:v>Black/African American </c:v>
                </c:pt>
                <c:pt idx="2">
                  <c:v>Hispanic/Latino or Spanish origin </c:v>
                </c:pt>
                <c:pt idx="3">
                  <c:v>Asian(expect indian)</c:v>
                </c:pt>
                <c:pt idx="4">
                  <c:v>Indian origin </c:v>
                </c:pt>
                <c:pt idx="5">
                  <c:v>Middle eastern origin </c:v>
                </c:pt>
                <c:pt idx="6">
                  <c:v>American Indian/Alsaka native </c:v>
                </c:pt>
                <c:pt idx="7">
                  <c:v>Native hawaiian</c:v>
                </c:pt>
                <c:pt idx="8">
                  <c:v>Other pacific islander </c:v>
                </c:pt>
                <c:pt idx="9">
                  <c:v>Prefer not to answer</c:v>
                </c:pt>
              </c:strCache>
            </c:strRef>
          </c:cat>
          <c:val>
            <c:numRef>
              <c:f>US!$K$58:$K$67</c:f>
              <c:numCache>
                <c:formatCode>0.0%</c:formatCode>
                <c:ptCount val="10"/>
                <c:pt idx="0">
                  <c:v>0.67121814858617335</c:v>
                </c:pt>
                <c:pt idx="1">
                  <c:v>0.14245780023653362</c:v>
                </c:pt>
                <c:pt idx="2">
                  <c:v>9.4936028384044677E-2</c:v>
                </c:pt>
                <c:pt idx="3">
                  <c:v>2.2793248037845357E-2</c:v>
                </c:pt>
                <c:pt idx="4">
                  <c:v>1.0859047414256499E-2</c:v>
                </c:pt>
                <c:pt idx="5">
                  <c:v>2.6878830233307942E-3</c:v>
                </c:pt>
                <c:pt idx="6">
                  <c:v>1.5267175572519049E-2</c:v>
                </c:pt>
                <c:pt idx="7">
                  <c:v>1.3976991721319986E-3</c:v>
                </c:pt>
                <c:pt idx="8">
                  <c:v>6.9884958606601117E-3</c:v>
                </c:pt>
                <c:pt idx="9">
                  <c:v>3.1394473712503992E-2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DC-614D-9419-6321E7650F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05790575"/>
        <c:axId val="1705792223"/>
      </c:barChart>
      <c:catAx>
        <c:axId val="170579057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5792223"/>
        <c:crosses val="autoZero"/>
        <c:auto val="1"/>
        <c:lblAlgn val="ctr"/>
        <c:lblOffset val="100"/>
        <c:noMultiLvlLbl val="0"/>
      </c:catAx>
      <c:valAx>
        <c:axId val="170579222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705790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r>
              <a:rPr lang="en-US" sz="900" b="0" dirty="0">
                <a:solidFill>
                  <a:srgbClr val="5D5D5D"/>
                </a:solidFill>
              </a:rPr>
              <a:t>Origin</a:t>
            </a:r>
          </a:p>
        </c:rich>
      </c:tx>
      <c:layout>
        <c:manualLayout>
          <c:xMode val="edge"/>
          <c:yMode val="edge"/>
          <c:x val="0.44241742645385579"/>
          <c:y val="2.07202778801361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rgbClr val="5D5D5D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pattFill prst="trellis">
                <a:fgClr>
                  <a:srgbClr val="DA8A08"/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64-8748-89CE-074DD3A8237A}"/>
              </c:ext>
            </c:extLst>
          </c:dPt>
          <c:dPt>
            <c:idx val="1"/>
            <c:bubble3D val="0"/>
            <c:spPr>
              <a:pattFill prst="lgGrid">
                <a:fgClr>
                  <a:srgbClr val="666666"/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64-8748-89CE-074DD3A8237A}"/>
              </c:ext>
            </c:extLst>
          </c:dPt>
          <c:dLbls>
            <c:dLbl>
              <c:idx val="0"/>
              <c:layout>
                <c:manualLayout>
                  <c:x val="0.15277777777777779"/>
                  <c:y val="6.51208733375706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5D5D5D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64-8748-89CE-074DD3A8237A}"/>
                </c:ext>
              </c:extLst>
            </c:dLbl>
            <c:dLbl>
              <c:idx val="1"/>
              <c:layout>
                <c:manualLayout>
                  <c:x val="-9.2592592592592587E-2"/>
                  <c:y val="-8.8801190914869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5D5D5D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64-8748-89CE-074DD3A823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US!$J$70:$J$71</c:f>
              <c:strCache>
                <c:ptCount val="2"/>
                <c:pt idx="0">
                  <c:v>Non-Hispanic</c:v>
                </c:pt>
                <c:pt idx="1">
                  <c:v>Hispanic</c:v>
                </c:pt>
              </c:strCache>
            </c:strRef>
          </c:cat>
          <c:val>
            <c:numRef>
              <c:f>US!$K$70:$K$71</c:f>
              <c:numCache>
                <c:formatCode>0.0%</c:formatCode>
                <c:ptCount val="2"/>
                <c:pt idx="0" formatCode="0.00%">
                  <c:v>0.90506397161595464</c:v>
                </c:pt>
                <c:pt idx="1">
                  <c:v>9.5000000000000001E-2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64-8748-89CE-074DD3A82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5D5D5D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US!$J$48:$K$55</c:f>
              <c:multiLvlStrCache>
                <c:ptCount val="8"/>
                <c:lvl>
                  <c:pt idx="0">
                    <c:v>Full time employed</c:v>
                  </c:pt>
                  <c:pt idx="1">
                    <c:v>Retired</c:v>
                  </c:pt>
                  <c:pt idx="2">
                    <c:v>Part time employed</c:v>
                  </c:pt>
                  <c:pt idx="3">
                    <c:v>Self-employed/Independent Professional/Contractor</c:v>
                  </c:pt>
                  <c:pt idx="4">
                    <c:v>Student</c:v>
                  </c:pt>
                  <c:pt idx="5">
                    <c:v>Homemaker</c:v>
                  </c:pt>
                  <c:pt idx="6">
                    <c:v>Between Jobs/Searching for a Job</c:v>
                  </c:pt>
                  <c:pt idx="7">
                    <c:v>Military/Defence Services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US!$L$48:$L$55</c:f>
              <c:numCache>
                <c:formatCode>0.0%</c:formatCode>
                <c:ptCount val="8"/>
                <c:pt idx="0">
                  <c:v>0.38161651658247314</c:v>
                </c:pt>
                <c:pt idx="1">
                  <c:v>0.10893916099275207</c:v>
                </c:pt>
                <c:pt idx="2">
                  <c:v>0.10608390072479688</c:v>
                </c:pt>
                <c:pt idx="3">
                  <c:v>0.10476608829343294</c:v>
                </c:pt>
                <c:pt idx="4">
                  <c:v>0.10322864045684167</c:v>
                </c:pt>
                <c:pt idx="5">
                  <c:v>9.8396661541840569E-2</c:v>
                </c:pt>
                <c:pt idx="6">
                  <c:v>9.4113771139907793E-2</c:v>
                </c:pt>
                <c:pt idx="7">
                  <c:v>2.8552602679552137E-3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A3-CE40-A848-AE41DA238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44441599"/>
        <c:axId val="1744112783"/>
      </c:barChart>
      <c:catAx>
        <c:axId val="174444159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4112783"/>
        <c:crosses val="autoZero"/>
        <c:auto val="1"/>
        <c:lblAlgn val="ctr"/>
        <c:lblOffset val="100"/>
        <c:noMultiLvlLbl val="0"/>
      </c:catAx>
      <c:valAx>
        <c:axId val="174411278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7444415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5D5D5D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97327124637483"/>
          <c:y val="5.5555555555555552E-2"/>
          <c:w val="0.80239852140098444"/>
          <c:h val="0.9141414141414141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5D5D5D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US!$J$19:$K$32</c:f>
              <c:multiLvlStrCache>
                <c:ptCount val="14"/>
                <c:lvl>
                  <c:pt idx="0">
                    <c:v>Less than $15,000</c:v>
                  </c:pt>
                  <c:pt idx="1">
                    <c:v>$15,000-$29,999</c:v>
                  </c:pt>
                  <c:pt idx="2">
                    <c:v>$30,000-$49,999</c:v>
                  </c:pt>
                  <c:pt idx="3">
                    <c:v>$50,000-$74,999</c:v>
                  </c:pt>
                  <c:pt idx="4">
                    <c:v>$75,000-$99,999</c:v>
                  </c:pt>
                  <c:pt idx="5">
                    <c:v>$100,000-$124,999</c:v>
                  </c:pt>
                  <c:pt idx="6">
                    <c:v>$125,000-$149,999</c:v>
                  </c:pt>
                  <c:pt idx="7">
                    <c:v>$150,000-$174,999</c:v>
                  </c:pt>
                  <c:pt idx="8">
                    <c:v>$175,000-$199,000</c:v>
                  </c:pt>
                  <c:pt idx="9">
                    <c:v>$200,000-$249,999</c:v>
                  </c:pt>
                  <c:pt idx="10">
                    <c:v>$250,000-$499,999</c:v>
                  </c:pt>
                  <c:pt idx="11">
                    <c:v>$500,000+</c:v>
                  </c:pt>
                  <c:pt idx="12">
                    <c:v>Do not know</c:v>
                  </c:pt>
                  <c:pt idx="13">
                    <c:v>Prefer not to say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US!$L$19:$L$32</c:f>
              <c:numCache>
                <c:formatCode>0.0%</c:formatCode>
                <c:ptCount val="14"/>
                <c:pt idx="0">
                  <c:v>0.18867155664221677</c:v>
                </c:pt>
                <c:pt idx="1">
                  <c:v>0.17400162999185001</c:v>
                </c:pt>
                <c:pt idx="2">
                  <c:v>0.16065607171964139</c:v>
                </c:pt>
                <c:pt idx="3">
                  <c:v>0.12499999999999996</c:v>
                </c:pt>
                <c:pt idx="4">
                  <c:v>8.6185819070904612E-2</c:v>
                </c:pt>
                <c:pt idx="5">
                  <c:v>5.0835370823145869E-2</c:v>
                </c:pt>
                <c:pt idx="6">
                  <c:v>3.2192339038304797E-2</c:v>
                </c:pt>
                <c:pt idx="7">
                  <c:v>3.5350448247758751E-2</c:v>
                </c:pt>
                <c:pt idx="8">
                  <c:v>2.6691116544417266E-2</c:v>
                </c:pt>
                <c:pt idx="9">
                  <c:v>2.7607986960065188E-2</c:v>
                </c:pt>
                <c:pt idx="10">
                  <c:v>2.5061124694376515E-2</c:v>
                </c:pt>
                <c:pt idx="11">
                  <c:v>1.3243683781581079E-2</c:v>
                </c:pt>
                <c:pt idx="12">
                  <c:v>2.1189894050529734E-2</c:v>
                </c:pt>
                <c:pt idx="13">
                  <c:v>3.3312958435207811E-2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97-8448-B652-776191BCE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2277279"/>
        <c:axId val="1778163647"/>
      </c:barChart>
      <c:catAx>
        <c:axId val="177227727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163647"/>
        <c:crosses val="autoZero"/>
        <c:auto val="1"/>
        <c:lblAlgn val="ctr"/>
        <c:lblOffset val="100"/>
        <c:noMultiLvlLbl val="0"/>
      </c:catAx>
      <c:valAx>
        <c:axId val="177816364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772277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5D5D5D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rgbClr val="5D5D5D"/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rgbClr val="5D5D5D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D26-004F-B727-B61F5353E753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D26-004F-B727-B61F5353E7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D26-004F-B727-B61F5353E75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26-004F-B727-B61F5353E75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26-004F-B727-B61F5353E75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5D5D5D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26-004F-B727-B61F5353E7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canada!$J$5:$K$7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canada!$L$5:$L$7</c:f>
              <c:numCache>
                <c:formatCode>0.0%</c:formatCode>
                <c:ptCount val="3"/>
                <c:pt idx="0">
                  <c:v>0.57775768535262206</c:v>
                </c:pt>
                <c:pt idx="1">
                  <c:v>0.42043399638336343</c:v>
                </c:pt>
                <c:pt idx="2">
                  <c:v>1.8083182640144667E-3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D26-004F-B727-B61F5353E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5D5D5D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canada!$J$112:$K$118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Mobile Panel</c:v>
                  </c:pt>
                  <c:pt idx="5">
                    <c:v>Insurance Onwers</c:v>
                  </c:pt>
                  <c:pt idx="6">
                    <c:v>Home owners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canada!$L$112:$L$118</c:f>
              <c:numCache>
                <c:formatCode>0.0%</c:formatCode>
                <c:ptCount val="7"/>
                <c:pt idx="0">
                  <c:v>0.11301989150090416</c:v>
                </c:pt>
                <c:pt idx="1">
                  <c:v>2.3235250773689639E-2</c:v>
                </c:pt>
                <c:pt idx="2">
                  <c:v>0.16274864376130199</c:v>
                </c:pt>
                <c:pt idx="3">
                  <c:v>0.16817359855334538</c:v>
                </c:pt>
                <c:pt idx="4">
                  <c:v>0.20705244122965641</c:v>
                </c:pt>
                <c:pt idx="5">
                  <c:v>0.27757685352622063</c:v>
                </c:pt>
                <c:pt idx="6">
                  <c:v>0.15280289330922242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A0-3C48-B2C1-5683949FF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7916847"/>
        <c:axId val="1779742463"/>
      </c:barChart>
      <c:catAx>
        <c:axId val="17779168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742463"/>
        <c:crosses val="autoZero"/>
        <c:auto val="1"/>
        <c:lblAlgn val="ctr"/>
        <c:lblOffset val="100"/>
        <c:noMultiLvlLbl val="0"/>
      </c:catAx>
      <c:valAx>
        <c:axId val="177974246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777916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rgbClr val="5D5D5D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5D5D5D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canada!$J$10:$K$16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canada!$L$10:$L$16</c:f>
              <c:numCache>
                <c:formatCode>0.0%</c:formatCode>
                <c:ptCount val="7"/>
                <c:pt idx="0">
                  <c:v>6.3291139240506328E-3</c:v>
                </c:pt>
                <c:pt idx="1">
                  <c:v>0.20343580470162745</c:v>
                </c:pt>
                <c:pt idx="2">
                  <c:v>0.21428571428571427</c:v>
                </c:pt>
                <c:pt idx="3">
                  <c:v>0.16184448462929477</c:v>
                </c:pt>
                <c:pt idx="4">
                  <c:v>0.15009041591320071</c:v>
                </c:pt>
                <c:pt idx="5">
                  <c:v>0.13110307414104883</c:v>
                </c:pt>
                <c:pt idx="6">
                  <c:v>0.13291139240506328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CD-7747-B8E0-613995DDBA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7756287"/>
        <c:axId val="1779865551"/>
      </c:barChart>
      <c:catAx>
        <c:axId val="177775628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865551"/>
        <c:crosses val="autoZero"/>
        <c:auto val="1"/>
        <c:lblAlgn val="ctr"/>
        <c:lblOffset val="100"/>
        <c:noMultiLvlLbl val="0"/>
      </c:catAx>
      <c:valAx>
        <c:axId val="177986555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777756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rgbClr val="5D5D5D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240393835847708"/>
          <c:y val="5.5744518522183685E-2"/>
          <c:w val="0.44757319142997348"/>
          <c:h val="0.8885109629556325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5D5D5D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canada!$J$35:$K$45</c:f>
              <c:multiLvlStrCache>
                <c:ptCount val="11"/>
                <c:lvl>
                  <c:pt idx="0">
                    <c:v>Elementary School</c:v>
                  </c:pt>
                  <c:pt idx="1">
                    <c:v>Middle School / Junior High School</c:v>
                  </c:pt>
                  <c:pt idx="2">
                    <c:v>High School Graduate</c:v>
                  </c:pt>
                  <c:pt idx="3">
                    <c:v>Bachelors Degree</c:v>
                  </c:pt>
                  <c:pt idx="4">
                    <c:v>Associates Degree</c:v>
                  </c:pt>
                  <c:pt idx="5">
                    <c:v>Some College / University</c:v>
                  </c:pt>
                  <c:pt idx="6">
                    <c:v>Masters Degree</c:v>
                  </c:pt>
                  <c:pt idx="7">
                    <c:v>Advanced Professional Degree</c:v>
                  </c:pt>
                  <c:pt idx="8">
                    <c:v>Doctoral Degree (Ph.D.)</c:v>
                  </c:pt>
                  <c:pt idx="9">
                    <c:v>Post Bachelors Diploma / Certificate</c:v>
                  </c:pt>
                  <c:pt idx="10">
                    <c:v>Postdoctoral Study &amp; Research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canada!$L$35:$L$45</c:f>
              <c:numCache>
                <c:formatCode>0.0%</c:formatCode>
                <c:ptCount val="11"/>
                <c:pt idx="0">
                  <c:v>1.5424164524421573E-2</c:v>
                </c:pt>
                <c:pt idx="1">
                  <c:v>6.5552699228791741E-2</c:v>
                </c:pt>
                <c:pt idx="2">
                  <c:v>0.24550128534704369</c:v>
                </c:pt>
                <c:pt idx="3">
                  <c:v>0.19408740359897167</c:v>
                </c:pt>
                <c:pt idx="4">
                  <c:v>6.8123393316195338E-2</c:v>
                </c:pt>
                <c:pt idx="5">
                  <c:v>0.25192802056555269</c:v>
                </c:pt>
                <c:pt idx="6">
                  <c:v>6.4267352185089957E-2</c:v>
                </c:pt>
                <c:pt idx="7">
                  <c:v>2.6992287917737768E-2</c:v>
                </c:pt>
                <c:pt idx="8">
                  <c:v>1.1568123393316178E-2</c:v>
                </c:pt>
                <c:pt idx="9">
                  <c:v>5.0128534704370162E-2</c:v>
                </c:pt>
                <c:pt idx="10">
                  <c:v>6.4267352185089803E-3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06-C24F-883C-281B882314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83156623"/>
        <c:axId val="1783108447"/>
      </c:barChart>
      <c:catAx>
        <c:axId val="17831566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108447"/>
        <c:crosses val="autoZero"/>
        <c:auto val="1"/>
        <c:lblAlgn val="ctr"/>
        <c:lblOffset val="100"/>
        <c:noMultiLvlLbl val="0"/>
      </c:catAx>
      <c:valAx>
        <c:axId val="178310844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78315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5D5D5D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5D5D5D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canada!$J$48:$K$55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canada!$L$48:$L$55</c:f>
              <c:numCache>
                <c:formatCode>0.0%</c:formatCode>
                <c:ptCount val="8"/>
                <c:pt idx="0">
                  <c:v>4.8000000000000001E-2</c:v>
                </c:pt>
                <c:pt idx="1">
                  <c:v>0.13200000000000001</c:v>
                </c:pt>
                <c:pt idx="2">
                  <c:v>5.8666666666666659E-2</c:v>
                </c:pt>
                <c:pt idx="3">
                  <c:v>0.108</c:v>
                </c:pt>
                <c:pt idx="4">
                  <c:v>0.12533333333333332</c:v>
                </c:pt>
                <c:pt idx="5">
                  <c:v>0.33200000000000002</c:v>
                </c:pt>
                <c:pt idx="6">
                  <c:v>1.3333333333333333E-3</c:v>
                </c:pt>
                <c:pt idx="7">
                  <c:v>0.19466666666666665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B-4549-BAF3-945644D20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6762175"/>
        <c:axId val="566764335"/>
      </c:barChart>
      <c:catAx>
        <c:axId val="56676217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764335"/>
        <c:crosses val="autoZero"/>
        <c:auto val="1"/>
        <c:lblAlgn val="ctr"/>
        <c:lblOffset val="100"/>
        <c:noMultiLvlLbl val="0"/>
      </c:catAx>
      <c:valAx>
        <c:axId val="566764335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566762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rgbClr val="5D5D5D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canada!$J$19:$K$32</c:f>
              <c:multiLvlStrCache>
                <c:ptCount val="14"/>
                <c:lvl>
                  <c:pt idx="0">
                    <c:v>Less than $15,000</c:v>
                  </c:pt>
                  <c:pt idx="1">
                    <c:v>$15,000-$29,999</c:v>
                  </c:pt>
                  <c:pt idx="2">
                    <c:v>$30,000-$49,999</c:v>
                  </c:pt>
                  <c:pt idx="3">
                    <c:v>$50,000-$74,999</c:v>
                  </c:pt>
                  <c:pt idx="4">
                    <c:v>$75,000-$99,999</c:v>
                  </c:pt>
                  <c:pt idx="5">
                    <c:v>$100,000-$124,999</c:v>
                  </c:pt>
                  <c:pt idx="6">
                    <c:v>$125,000-$149,999</c:v>
                  </c:pt>
                  <c:pt idx="7">
                    <c:v>$150,000-$174,999</c:v>
                  </c:pt>
                  <c:pt idx="8">
                    <c:v>$175,000-$199,999</c:v>
                  </c:pt>
                  <c:pt idx="9">
                    <c:v>$200,000-$249,999</c:v>
                  </c:pt>
                  <c:pt idx="10">
                    <c:v>$250,000-$499,999</c:v>
                  </c:pt>
                  <c:pt idx="11">
                    <c:v>$500,000+</c:v>
                  </c:pt>
                  <c:pt idx="12">
                    <c:v>Do not know</c:v>
                  </c:pt>
                  <c:pt idx="13">
                    <c:v>Prefer not to say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canada!$L$19:$L$32</c:f>
              <c:numCache>
                <c:formatCode>0.0%</c:formatCode>
                <c:ptCount val="14"/>
                <c:pt idx="0">
                  <c:v>0.14631043256997456</c:v>
                </c:pt>
                <c:pt idx="1">
                  <c:v>0.15776081424936386</c:v>
                </c:pt>
                <c:pt idx="2">
                  <c:v>0.15521628498727735</c:v>
                </c:pt>
                <c:pt idx="3">
                  <c:v>0.16921119592875319</c:v>
                </c:pt>
                <c:pt idx="4">
                  <c:v>0.11959287531806616</c:v>
                </c:pt>
                <c:pt idx="5">
                  <c:v>6.8702290076335881E-2</c:v>
                </c:pt>
                <c:pt idx="6">
                  <c:v>3.3078880407124679E-2</c:v>
                </c:pt>
                <c:pt idx="7">
                  <c:v>2.9262086513994909E-2</c:v>
                </c:pt>
                <c:pt idx="8">
                  <c:v>1.3994910941475825E-2</c:v>
                </c:pt>
                <c:pt idx="9">
                  <c:v>1.1450381679389313E-2</c:v>
                </c:pt>
                <c:pt idx="10">
                  <c:v>1.3994910941475825E-2</c:v>
                </c:pt>
                <c:pt idx="11">
                  <c:v>5.0890585241730284E-3</c:v>
                </c:pt>
                <c:pt idx="12">
                  <c:v>2.4173027989821884E-2</c:v>
                </c:pt>
                <c:pt idx="13">
                  <c:v>5.2162849872773538E-2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CD-4D4C-AFB0-DCB0BBC50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0725759"/>
        <c:axId val="560591487"/>
      </c:barChart>
      <c:catAx>
        <c:axId val="56072575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D5D5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591487"/>
        <c:crosses val="autoZero"/>
        <c:auto val="1"/>
        <c:lblAlgn val="ctr"/>
        <c:lblOffset val="100"/>
        <c:noMultiLvlLbl val="0"/>
      </c:catAx>
      <c:valAx>
        <c:axId val="56059148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560725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/>
                </a:solidFill>
              </a:rPr>
              <a:t>Gender</a:t>
            </a:r>
            <a:r>
              <a:rPr lang="en-US" sz="900" baseline="0" dirty="0">
                <a:solidFill>
                  <a:schemeClr val="tx1"/>
                </a:solidFill>
              </a:rPr>
              <a:t> Distribution</a:t>
            </a:r>
            <a:endParaRPr lang="en-US" sz="9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1774004432306349E-2"/>
          <c:y val="0.20669562856367094"/>
          <c:w val="0.86857368105645316"/>
          <c:h val="0.5872965879265091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605-1E4E-A5AF-C405250B2689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605-1E4E-A5AF-C405250B268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605-1E4E-A5AF-C405250B268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605-1E4E-A5AF-C405250B268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605-1E4E-A5AF-C405250B268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605-1E4E-A5AF-C405250B26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Mexico!$K$5:$K$7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Mexico!$L$5:$L$7</c:f>
              <c:numCache>
                <c:formatCode>0.0%</c:formatCode>
                <c:ptCount val="3"/>
                <c:pt idx="0">
                  <c:v>0.45752867721794688</c:v>
                </c:pt>
                <c:pt idx="1">
                  <c:v>0.53884129519384349</c:v>
                </c:pt>
                <c:pt idx="2">
                  <c:v>3.6300275882096703E-3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605-1E4E-A5AF-C405250B2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Mexico!$J$10:$K$16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Mexico!$L$10:$L$16</c:f>
              <c:numCache>
                <c:formatCode>0.0%</c:formatCode>
                <c:ptCount val="7"/>
                <c:pt idx="0">
                  <c:v>2.0086152654760176E-2</c:v>
                </c:pt>
                <c:pt idx="1">
                  <c:v>0.37607085813852187</c:v>
                </c:pt>
                <c:pt idx="2">
                  <c:v>0.33725376312859978</c:v>
                </c:pt>
                <c:pt idx="3">
                  <c:v>0.17167610473839601</c:v>
                </c:pt>
                <c:pt idx="4">
                  <c:v>7.1729345143023093E-2</c:v>
                </c:pt>
                <c:pt idx="5">
                  <c:v>1.7182130584192441E-2</c:v>
                </c:pt>
                <c:pt idx="6">
                  <c:v>6.0016456125066547E-3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BB-CF45-A119-AD63BAD5A0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8689183"/>
        <c:axId val="615505759"/>
      </c:barChart>
      <c:catAx>
        <c:axId val="638689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5505759"/>
        <c:crosses val="autoZero"/>
        <c:auto val="1"/>
        <c:lblAlgn val="ctr"/>
        <c:lblOffset val="100"/>
        <c:noMultiLvlLbl val="0"/>
      </c:catAx>
      <c:valAx>
        <c:axId val="615505759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638689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Mexico!$J$34:$K$41</c:f>
              <c:multiLvlStrCache>
                <c:ptCount val="8"/>
                <c:lvl>
                  <c:pt idx="0">
                    <c:v>Preschool</c:v>
                  </c:pt>
                  <c:pt idx="1">
                    <c:v>Nursery</c:v>
                  </c:pt>
                  <c:pt idx="2">
                    <c:v>Primary/ Elementary school</c:v>
                  </c:pt>
                  <c:pt idx="3">
                    <c:v>Secondary/ Middle/ Junior High School</c:v>
                  </c:pt>
                  <c:pt idx="4">
                    <c:v>High school</c:v>
                  </c:pt>
                  <c:pt idx="5">
                    <c:v>Bachelor degree/ Licentiate</c:v>
                  </c:pt>
                  <c:pt idx="6">
                    <c:v>Master degree</c:v>
                  </c:pt>
                  <c:pt idx="7">
                    <c:v>Doctorate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Mexico!$L$34:$L$41</c:f>
              <c:numCache>
                <c:formatCode>0.0%</c:formatCode>
                <c:ptCount val="8"/>
                <c:pt idx="0">
                  <c:v>2.6867589509958528E-3</c:v>
                </c:pt>
                <c:pt idx="1">
                  <c:v>4.7310320658840018E-3</c:v>
                </c:pt>
                <c:pt idx="2">
                  <c:v>1.4660358623912155E-2</c:v>
                </c:pt>
                <c:pt idx="3">
                  <c:v>0.15968693417440569</c:v>
                </c:pt>
                <c:pt idx="4">
                  <c:v>0.44185503183225278</c:v>
                </c:pt>
                <c:pt idx="5">
                  <c:v>0.34063430874364814</c:v>
                </c:pt>
                <c:pt idx="6">
                  <c:v>2.6283511477133346E-2</c:v>
                </c:pt>
                <c:pt idx="7">
                  <c:v>9.4620641317680037E-3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1-3346-9092-C92B61BBE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15037055"/>
        <c:axId val="614551359"/>
      </c:barChart>
      <c:catAx>
        <c:axId val="6150370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551359"/>
        <c:crosses val="autoZero"/>
        <c:auto val="1"/>
        <c:lblAlgn val="ctr"/>
        <c:lblOffset val="100"/>
        <c:noMultiLvlLbl val="0"/>
      </c:catAx>
      <c:valAx>
        <c:axId val="61455135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15037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Mexico!$J$133:$K$139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Mexico!$L$133:$L$139</c:f>
              <c:numCache>
                <c:formatCode>0.0%</c:formatCode>
                <c:ptCount val="7"/>
                <c:pt idx="0">
                  <c:v>0.18147832796743207</c:v>
                </c:pt>
                <c:pt idx="1">
                  <c:v>0.15938057100284703</c:v>
                </c:pt>
                <c:pt idx="2">
                  <c:v>0.14847138333821142</c:v>
                </c:pt>
                <c:pt idx="3">
                  <c:v>0.12384588776840592</c:v>
                </c:pt>
                <c:pt idx="4">
                  <c:v>0.24711970837878827</c:v>
                </c:pt>
                <c:pt idx="5">
                  <c:v>0.13825399781816247</c:v>
                </c:pt>
                <c:pt idx="6">
                  <c:v>1.3303887395897081E-3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93-734F-B075-55F3C5F1CB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2559071"/>
        <c:axId val="632533119"/>
      </c:barChart>
      <c:catAx>
        <c:axId val="63255907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533119"/>
        <c:crosses val="autoZero"/>
        <c:auto val="1"/>
        <c:lblAlgn val="ctr"/>
        <c:lblOffset val="100"/>
        <c:noMultiLvlLbl val="0"/>
      </c:catAx>
      <c:valAx>
        <c:axId val="63253311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325590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266129934711477"/>
          <c:y val="6.5476190476190479E-2"/>
          <c:w val="0.58062099570770109"/>
          <c:h val="0.8690476190476190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Mexico!$K$44:$K$51</c:f>
              <c:strCache>
                <c:ptCount val="8"/>
                <c:pt idx="0">
                  <c:v>Military/Defence Services</c:v>
                </c:pt>
                <c:pt idx="1">
                  <c:v>Self-employed/Independent Professional/Contractor</c:v>
                </c:pt>
                <c:pt idx="2">
                  <c:v>Full time employed</c:v>
                </c:pt>
                <c:pt idx="3">
                  <c:v>Part time employed</c:v>
                </c:pt>
                <c:pt idx="4">
                  <c:v>Between Jobs/Searching for a Job</c:v>
                </c:pt>
                <c:pt idx="5">
                  <c:v>Housewife/Homemaker</c:v>
                </c:pt>
                <c:pt idx="6">
                  <c:v>Student</c:v>
                </c:pt>
                <c:pt idx="7">
                  <c:v>Retired</c:v>
                </c:pt>
              </c:strCache>
            </c:strRef>
          </c:cat>
          <c:val>
            <c:numRef>
              <c:f>Mexico!$L$44:$L$51</c:f>
              <c:numCache>
                <c:formatCode>0.0%</c:formatCode>
                <c:ptCount val="8"/>
                <c:pt idx="0">
                  <c:v>2.9800707766809461E-3</c:v>
                </c:pt>
                <c:pt idx="1">
                  <c:v>8.7291239833612713E-2</c:v>
                </c:pt>
                <c:pt idx="2">
                  <c:v>0.28217545166697711</c:v>
                </c:pt>
                <c:pt idx="3">
                  <c:v>0.13211647109952196</c:v>
                </c:pt>
                <c:pt idx="4">
                  <c:v>0.13863537592351152</c:v>
                </c:pt>
                <c:pt idx="5">
                  <c:v>0.17296827466318992</c:v>
                </c:pt>
                <c:pt idx="6">
                  <c:v>0.17805922890668655</c:v>
                </c:pt>
                <c:pt idx="7">
                  <c:v>5.7738871298193334E-3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F2-1041-8F19-09BD35C26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2561407"/>
        <c:axId val="632469055"/>
      </c:barChart>
      <c:catAx>
        <c:axId val="63256140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469055"/>
        <c:crosses val="autoZero"/>
        <c:auto val="1"/>
        <c:lblAlgn val="ctr"/>
        <c:lblOffset val="100"/>
        <c:noMultiLvlLbl val="0"/>
      </c:catAx>
      <c:valAx>
        <c:axId val="632469055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325614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Mexico!$J$19:$K$31</c:f>
              <c:multiLvlStrCache>
                <c:ptCount val="13"/>
                <c:lvl>
                  <c:pt idx="0">
                    <c:v>Less than Mex$100,000</c:v>
                  </c:pt>
                  <c:pt idx="1">
                    <c:v>Mex$100,000-Mex$249,999</c:v>
                  </c:pt>
                  <c:pt idx="2">
                    <c:v>Mex$250,000-Mex$499,999</c:v>
                  </c:pt>
                  <c:pt idx="3">
                    <c:v>Mex$500,000-Mex$749,999</c:v>
                  </c:pt>
                  <c:pt idx="4">
                    <c:v>Mex$750,000-Mex$999,999</c:v>
                  </c:pt>
                  <c:pt idx="5">
                    <c:v>Mex$1,000,000-Mex$1,249,999</c:v>
                  </c:pt>
                  <c:pt idx="6">
                    <c:v>Mex$1,250,000-Mex$1,499,999</c:v>
                  </c:pt>
                  <c:pt idx="7">
                    <c:v>Mex$1,500,000-Mex$1,999,999</c:v>
                  </c:pt>
                  <c:pt idx="8">
                    <c:v>Mex$2,000,000-Mex$2,499,999</c:v>
                  </c:pt>
                  <c:pt idx="9">
                    <c:v>Mex$2,500,000-Mex$4,999,999</c:v>
                  </c:pt>
                  <c:pt idx="10">
                    <c:v>Mex$5,000,000+</c:v>
                  </c:pt>
                  <c:pt idx="11">
                    <c:v>Prefer not to say</c:v>
                  </c:pt>
                  <c:pt idx="12">
                    <c:v>Do not know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Mexico!$L$19:$L$31</c:f>
              <c:numCache>
                <c:formatCode>0.0%</c:formatCode>
                <c:ptCount val="13"/>
                <c:pt idx="0">
                  <c:v>0.4240638209204024</c:v>
                </c:pt>
                <c:pt idx="1">
                  <c:v>0.17628147883550629</c:v>
                </c:pt>
                <c:pt idx="2">
                  <c:v>7.9359409418348487E-2</c:v>
                </c:pt>
                <c:pt idx="3">
                  <c:v>3.9352265285467619E-2</c:v>
                </c:pt>
                <c:pt idx="4">
                  <c:v>2.6850032743942352E-2</c:v>
                </c:pt>
                <c:pt idx="5">
                  <c:v>1.7145918914091784E-2</c:v>
                </c:pt>
                <c:pt idx="6">
                  <c:v>8.8706316604155334E-3</c:v>
                </c:pt>
                <c:pt idx="7">
                  <c:v>1.041852711793771E-2</c:v>
                </c:pt>
                <c:pt idx="8">
                  <c:v>7.501339524915147E-3</c:v>
                </c:pt>
                <c:pt idx="9">
                  <c:v>8.1562183723283745E-3</c:v>
                </c:pt>
                <c:pt idx="10">
                  <c:v>1.387152467702564E-2</c:v>
                </c:pt>
                <c:pt idx="11">
                  <c:v>9.87081026373757E-2</c:v>
                </c:pt>
                <c:pt idx="12">
                  <c:v>8.9420729892242631E-2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27-7945-983B-5E8CFA5F3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9423007"/>
        <c:axId val="635063663"/>
      </c:barChart>
      <c:catAx>
        <c:axId val="63942300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063663"/>
        <c:crosses val="autoZero"/>
        <c:auto val="1"/>
        <c:lblAlgn val="ctr"/>
        <c:lblOffset val="100"/>
        <c:noMultiLvlLbl val="0"/>
      </c:catAx>
      <c:valAx>
        <c:axId val="63506366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394230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17531644289192"/>
          <c:y val="0.21940135495129509"/>
          <c:w val="0.82504152926605034"/>
          <c:h val="0.6940953624555166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32D-8646-B276-2C9649EF3916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32D-8646-B276-2C9649EF39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32D-8646-B276-2C9649EF391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32D-8646-B276-2C9649EF391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32D-8646-B276-2C9649EF3916}"/>
                </c:ext>
              </c:extLst>
            </c:dLbl>
            <c:dLbl>
              <c:idx val="2"/>
              <c:layout>
                <c:manualLayout>
                  <c:x val="-1.0673133768070072E-2"/>
                  <c:y val="-4.04940345345351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32D-8646-B276-2C9649EF39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Brazil!$J$5:$J$7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Brazil!$K$5:$K$7</c:f>
              <c:numCache>
                <c:formatCode>0.0%</c:formatCode>
                <c:ptCount val="3"/>
                <c:pt idx="0">
                  <c:v>0.41932132596919358</c:v>
                </c:pt>
                <c:pt idx="1">
                  <c:v>0.57757259013473827</c:v>
                </c:pt>
                <c:pt idx="2">
                  <c:v>3.1060838960681007E-3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2D-8646-B276-2C9649EF3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Brazil!$I$10:$J$16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Brazil!$K$10:$K$16</c:f>
              <c:numCache>
                <c:formatCode>0.0%</c:formatCode>
                <c:ptCount val="7"/>
                <c:pt idx="0">
                  <c:v>3.3000816274607499E-2</c:v>
                </c:pt>
                <c:pt idx="1">
                  <c:v>0.42076305774347778</c:v>
                </c:pt>
                <c:pt idx="2">
                  <c:v>0.33720622064856726</c:v>
                </c:pt>
                <c:pt idx="3">
                  <c:v>0.14683402062948553</c:v>
                </c:pt>
                <c:pt idx="4">
                  <c:v>4.4312050121381091E-2</c:v>
                </c:pt>
                <c:pt idx="5">
                  <c:v>1.1926090044630081E-2</c:v>
                </c:pt>
                <c:pt idx="6">
                  <c:v>5.9577445378507597E-3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8-6D43-A75B-3F3B3CD2B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3942015"/>
        <c:axId val="594378783"/>
      </c:barChart>
      <c:catAx>
        <c:axId val="593942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378783"/>
        <c:crosses val="autoZero"/>
        <c:auto val="1"/>
        <c:lblAlgn val="ctr"/>
        <c:lblOffset val="100"/>
        <c:noMultiLvlLbl val="0"/>
      </c:catAx>
      <c:valAx>
        <c:axId val="594378783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593942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12376118763458"/>
          <c:y val="7.3333333333333334E-2"/>
          <c:w val="0.61450911078851811"/>
          <c:h val="0.8533333333333333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Brazil!$I$129:$J$135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Brazil!$K$129:$K$135</c:f>
              <c:numCache>
                <c:formatCode>0.0%</c:formatCode>
                <c:ptCount val="7"/>
                <c:pt idx="0">
                  <c:v>0.16732569356839219</c:v>
                </c:pt>
                <c:pt idx="1">
                  <c:v>2.8585776318621268E-2</c:v>
                </c:pt>
                <c:pt idx="2">
                  <c:v>9.7498585845682065E-2</c:v>
                </c:pt>
                <c:pt idx="3">
                  <c:v>0.31642832154858958</c:v>
                </c:pt>
                <c:pt idx="4">
                  <c:v>0.38090341457209193</c:v>
                </c:pt>
                <c:pt idx="5">
                  <c:v>0.35004399402105357</c:v>
                </c:pt>
                <c:pt idx="6">
                  <c:v>8.6930468285148813E-4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AF-B147-850B-39098B753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6458575"/>
        <c:axId val="636460223"/>
      </c:barChart>
      <c:catAx>
        <c:axId val="6364585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460223"/>
        <c:crosses val="autoZero"/>
        <c:auto val="1"/>
        <c:lblAlgn val="ctr"/>
        <c:lblOffset val="100"/>
        <c:noMultiLvlLbl val="0"/>
      </c:catAx>
      <c:valAx>
        <c:axId val="63646022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36458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Brazil!$I$34:$J$42</c:f>
              <c:multiLvlStrCache>
                <c:ptCount val="9"/>
                <c:lvl>
                  <c:pt idx="0">
                    <c:v>Preschool education</c:v>
                  </c:pt>
                  <c:pt idx="1">
                    <c:v>Primary school</c:v>
                  </c:pt>
                  <c:pt idx="2">
                    <c:v>Secondary school</c:v>
                  </c:pt>
                  <c:pt idx="3">
                    <c:v>Graduate degree</c:v>
                  </c:pt>
                  <c:pt idx="4">
                    <c:v>Master degree</c:v>
                  </c:pt>
                  <c:pt idx="5">
                    <c:v>Postgraduate diploma</c:v>
                  </c:pt>
                  <c:pt idx="6">
                    <c:v>Doctorates</c:v>
                  </c:pt>
                  <c:pt idx="7">
                    <c:v>Postdoctoral research</c:v>
                  </c:pt>
                  <c:pt idx="8">
                    <c:v>Livre-docência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Brazil!$K$34:$K$42</c:f>
              <c:numCache>
                <c:formatCode>0.0%</c:formatCode>
                <c:ptCount val="9"/>
                <c:pt idx="0">
                  <c:v>3.6888452796442948E-3</c:v>
                </c:pt>
                <c:pt idx="1">
                  <c:v>6.7827555798442518E-2</c:v>
                </c:pt>
                <c:pt idx="2">
                  <c:v>0.54363891545464715</c:v>
                </c:pt>
                <c:pt idx="3">
                  <c:v>0.28647547601008533</c:v>
                </c:pt>
                <c:pt idx="4">
                  <c:v>2.6467775390309659E-2</c:v>
                </c:pt>
                <c:pt idx="5">
                  <c:v>3.8527939587395844E-2</c:v>
                </c:pt>
                <c:pt idx="6">
                  <c:v>1.4059841267869801E-2</c:v>
                </c:pt>
                <c:pt idx="7">
                  <c:v>1.4407611193223471E-2</c:v>
                </c:pt>
                <c:pt idx="8">
                  <c:v>4.9060400183821382E-3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C4-5944-9C6C-0CCC4E209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5736239"/>
        <c:axId val="643238399"/>
      </c:barChart>
      <c:catAx>
        <c:axId val="6357362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238399"/>
        <c:crosses val="autoZero"/>
        <c:auto val="1"/>
        <c:lblAlgn val="ctr"/>
        <c:lblOffset val="100"/>
        <c:noMultiLvlLbl val="0"/>
      </c:catAx>
      <c:valAx>
        <c:axId val="64323839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357362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Brazil!$I$45:$J$52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Brazil!$K$45:$K$52</c:f>
              <c:numCache>
                <c:formatCode>0.0%</c:formatCode>
                <c:ptCount val="8"/>
                <c:pt idx="0">
                  <c:v>0.11920028206902857</c:v>
                </c:pt>
                <c:pt idx="1">
                  <c:v>0.15726654217323741</c:v>
                </c:pt>
                <c:pt idx="2">
                  <c:v>0.19269493451036213</c:v>
                </c:pt>
                <c:pt idx="3">
                  <c:v>0.14759000744348821</c:v>
                </c:pt>
                <c:pt idx="4">
                  <c:v>8.6657873774109717E-2</c:v>
                </c:pt>
                <c:pt idx="5">
                  <c:v>0.2786868119670397</c:v>
                </c:pt>
                <c:pt idx="6">
                  <c:v>7.9005445499301351E-3</c:v>
                </c:pt>
                <c:pt idx="7">
                  <c:v>1.0003003512804106E-2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88-5A4E-A245-39F8CB8A3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43042847"/>
        <c:axId val="643299407"/>
      </c:barChart>
      <c:catAx>
        <c:axId val="6430428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299407"/>
        <c:crosses val="autoZero"/>
        <c:auto val="1"/>
        <c:lblAlgn val="ctr"/>
        <c:lblOffset val="100"/>
        <c:noMultiLvlLbl val="0"/>
      </c:catAx>
      <c:valAx>
        <c:axId val="64329940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4304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Brazil!$I$19:$J$31</c:f>
              <c:multiLvlStrCache>
                <c:ptCount val="13"/>
                <c:lvl>
                  <c:pt idx="0">
                    <c:v>Less than R$30,000</c:v>
                  </c:pt>
                  <c:pt idx="1">
                    <c:v>R$30,000-R$49,999</c:v>
                  </c:pt>
                  <c:pt idx="2">
                    <c:v>R$50,000-R$99,999</c:v>
                  </c:pt>
                  <c:pt idx="3">
                    <c:v>R$100,000-R$199,999</c:v>
                  </c:pt>
                  <c:pt idx="4">
                    <c:v>R$200,000-R$299,999</c:v>
                  </c:pt>
                  <c:pt idx="5">
                    <c:v>R$300,000-R$399,999</c:v>
                  </c:pt>
                  <c:pt idx="6">
                    <c:v>R$400,000-R$499,999</c:v>
                  </c:pt>
                  <c:pt idx="7">
                    <c:v>R$500,000-R$599,999</c:v>
                  </c:pt>
                  <c:pt idx="8">
                    <c:v>R$600,000-R$799,999</c:v>
                  </c:pt>
                  <c:pt idx="9">
                    <c:v>R$800,000-R$999,999</c:v>
                  </c:pt>
                  <c:pt idx="10">
                    <c:v>R$1,000,000+</c:v>
                  </c:pt>
                  <c:pt idx="11">
                    <c:v>Prefer not to say</c:v>
                  </c:pt>
                  <c:pt idx="12">
                    <c:v>Do not know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Brazil!$K$19:$K$31</c:f>
              <c:numCache>
                <c:formatCode>0.0%</c:formatCode>
                <c:ptCount val="13"/>
                <c:pt idx="0">
                  <c:v>0.44261570889447049</c:v>
                </c:pt>
                <c:pt idx="1">
                  <c:v>0.1454013050776862</c:v>
                </c:pt>
                <c:pt idx="2">
                  <c:v>9.7350717540294618E-2</c:v>
                </c:pt>
                <c:pt idx="3">
                  <c:v>4.8971967335192934E-2</c:v>
                </c:pt>
                <c:pt idx="4">
                  <c:v>1.6584836360423592E-2</c:v>
                </c:pt>
                <c:pt idx="5">
                  <c:v>9.743906902775509E-3</c:v>
                </c:pt>
                <c:pt idx="6">
                  <c:v>7.3457951002789488E-3</c:v>
                </c:pt>
                <c:pt idx="7">
                  <c:v>8.380769667672202E-3</c:v>
                </c:pt>
                <c:pt idx="8">
                  <c:v>8.8856353103030552E-3</c:v>
                </c:pt>
                <c:pt idx="9">
                  <c:v>2.0118895858839577E-2</c:v>
                </c:pt>
                <c:pt idx="10">
                  <c:v>5.3578866324199489E-2</c:v>
                </c:pt>
                <c:pt idx="11">
                  <c:v>6.0369309217584488E-2</c:v>
                </c:pt>
                <c:pt idx="12">
                  <c:v>8.0652286410279092E-2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71-CB48-8690-0397F5FC8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6166047"/>
        <c:axId val="636438063"/>
      </c:barChart>
      <c:catAx>
        <c:axId val="6361660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438063"/>
        <c:crosses val="autoZero"/>
        <c:auto val="1"/>
        <c:lblAlgn val="ctr"/>
        <c:lblOffset val="100"/>
        <c:noMultiLvlLbl val="0"/>
      </c:catAx>
      <c:valAx>
        <c:axId val="63643806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36166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C8D-F44C-A908-1799BA24D728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C8D-F44C-A908-1799BA24D72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C8D-F44C-A908-1799BA24D72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C8D-F44C-A908-1799BA24D72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C8D-F44C-A908-1799BA24D72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C8D-F44C-A908-1799BA24D7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Argentina!$I$5:$I$7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Argentina!$J$5:$J$7</c:f>
              <c:numCache>
                <c:formatCode>0.0%</c:formatCode>
                <c:ptCount val="3"/>
                <c:pt idx="0">
                  <c:v>0.6721574929690638</c:v>
                </c:pt>
                <c:pt idx="1">
                  <c:v>0.32020891924467654</c:v>
                </c:pt>
                <c:pt idx="2">
                  <c:v>7.6335877862594914E-3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C8D-F44C-A908-1799BA24D7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Argentina!$H$32:$I$40</c:f>
              <c:multiLvlStrCache>
                <c:ptCount val="9"/>
                <c:lvl>
                  <c:pt idx="0">
                    <c:v>Preprimary</c:v>
                  </c:pt>
                  <c:pt idx="1">
                    <c:v>Primary</c:v>
                  </c:pt>
                  <c:pt idx="2">
                    <c:v>Lower secondary</c:v>
                  </c:pt>
                  <c:pt idx="3">
                    <c:v>Upper secondary</c:v>
                  </c:pt>
                  <c:pt idx="4">
                    <c:v>Vocational Education</c:v>
                  </c:pt>
                  <c:pt idx="5">
                    <c:v>Graduate</c:v>
                  </c:pt>
                  <c:pt idx="6">
                    <c:v>Master</c:v>
                  </c:pt>
                  <c:pt idx="7">
                    <c:v>Specialization</c:v>
                  </c:pt>
                  <c:pt idx="8">
                    <c:v>Doctorate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Argentina!$J$32:$J$40</c:f>
              <c:numCache>
                <c:formatCode>0.0%</c:formatCode>
                <c:ptCount val="9"/>
                <c:pt idx="0">
                  <c:v>7.2972972972972809E-3</c:v>
                </c:pt>
                <c:pt idx="1">
                  <c:v>5.0540540540540517E-2</c:v>
                </c:pt>
                <c:pt idx="2">
                  <c:v>0.24378378378378376</c:v>
                </c:pt>
                <c:pt idx="3">
                  <c:v>0.36918918918918919</c:v>
                </c:pt>
                <c:pt idx="4">
                  <c:v>8.5945945945945901E-2</c:v>
                </c:pt>
                <c:pt idx="5">
                  <c:v>0.12783783783783781</c:v>
                </c:pt>
                <c:pt idx="6">
                  <c:v>2.3243243243243217E-2</c:v>
                </c:pt>
                <c:pt idx="7">
                  <c:v>6.4054054054054024E-2</c:v>
                </c:pt>
                <c:pt idx="8">
                  <c:v>2.8108108108108085E-2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F6-1F49-B065-3F60F74F6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40904511"/>
        <c:axId val="640907071"/>
      </c:barChart>
      <c:catAx>
        <c:axId val="6409045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907071"/>
        <c:crosses val="autoZero"/>
        <c:auto val="1"/>
        <c:lblAlgn val="ctr"/>
        <c:lblOffset val="100"/>
        <c:noMultiLvlLbl val="0"/>
      </c:catAx>
      <c:valAx>
        <c:axId val="640907071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40904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947712418300651E-2"/>
          <c:y val="9.6197950638584384E-2"/>
          <c:w val="0.92810457516339873"/>
          <c:h val="0.6080383781850315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Argentina!$H$10:$I$16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Argentina!$J$10:$J$16</c:f>
              <c:numCache>
                <c:formatCode>0.0%</c:formatCode>
                <c:ptCount val="7"/>
                <c:pt idx="0">
                  <c:v>2.5512253917235814E-2</c:v>
                </c:pt>
                <c:pt idx="1">
                  <c:v>0.44716753716351942</c:v>
                </c:pt>
                <c:pt idx="2">
                  <c:v>0.2790277219766974</c:v>
                </c:pt>
                <c:pt idx="3">
                  <c:v>0.15910004017677778</c:v>
                </c:pt>
                <c:pt idx="4">
                  <c:v>6.0666934511852122E-2</c:v>
                </c:pt>
                <c:pt idx="5">
                  <c:v>1.5668943350743245E-2</c:v>
                </c:pt>
                <c:pt idx="6">
                  <c:v>1.2856568903173942E-2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E9-9F4C-A113-4CBB63D3C1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6692735"/>
        <c:axId val="638235151"/>
      </c:barChart>
      <c:catAx>
        <c:axId val="636692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235151"/>
        <c:crosses val="autoZero"/>
        <c:auto val="1"/>
        <c:lblAlgn val="ctr"/>
        <c:lblOffset val="100"/>
        <c:noMultiLvlLbl val="0"/>
      </c:catAx>
      <c:valAx>
        <c:axId val="638235151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636692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Argentina!$H$124:$I$129</c:f>
              <c:multiLvlStrCache>
                <c:ptCount val="6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Argentina!$J$124:$J$129</c:f>
              <c:numCache>
                <c:formatCode>0.0%</c:formatCode>
                <c:ptCount val="6"/>
                <c:pt idx="0">
                  <c:v>0.1328609388839681</c:v>
                </c:pt>
                <c:pt idx="1">
                  <c:v>0.34374748369433933</c:v>
                </c:pt>
                <c:pt idx="2">
                  <c:v>0.10636767151098944</c:v>
                </c:pt>
                <c:pt idx="3">
                  <c:v>3.1806103551010545E-2</c:v>
                </c:pt>
                <c:pt idx="4">
                  <c:v>0.20863193493840085</c:v>
                </c:pt>
                <c:pt idx="5">
                  <c:v>0.1763024398099686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E6-C349-AB3B-9B11B0D91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45490607"/>
        <c:axId val="645208063"/>
      </c:barChart>
      <c:catAx>
        <c:axId val="6454906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208063"/>
        <c:crosses val="autoZero"/>
        <c:auto val="1"/>
        <c:lblAlgn val="ctr"/>
        <c:lblOffset val="100"/>
        <c:noMultiLvlLbl val="0"/>
      </c:catAx>
      <c:valAx>
        <c:axId val="64520806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45490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Argentina!$H$43:$I$50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Argentina!$J$43:$J$50</c:f>
              <c:numCache>
                <c:formatCode>0.0%</c:formatCode>
                <c:ptCount val="8"/>
                <c:pt idx="0">
                  <c:v>9.1055341055341049E-2</c:v>
                </c:pt>
                <c:pt idx="1">
                  <c:v>0.268018018018018</c:v>
                </c:pt>
                <c:pt idx="2">
                  <c:v>0.10489060489060489</c:v>
                </c:pt>
                <c:pt idx="3">
                  <c:v>0.14157014157014158</c:v>
                </c:pt>
                <c:pt idx="4">
                  <c:v>0.13095238095238096</c:v>
                </c:pt>
                <c:pt idx="5">
                  <c:v>0.24453024453024452</c:v>
                </c:pt>
                <c:pt idx="6">
                  <c:v>1.0617760617760617E-2</c:v>
                </c:pt>
                <c:pt idx="7">
                  <c:v>8.3655083655083656E-3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C8-F346-8544-E8120842B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68148015"/>
        <c:axId val="668149663"/>
      </c:barChart>
      <c:catAx>
        <c:axId val="6681480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49663"/>
        <c:crosses val="autoZero"/>
        <c:auto val="1"/>
        <c:lblAlgn val="ctr"/>
        <c:lblOffset val="100"/>
        <c:noMultiLvlLbl val="0"/>
      </c:catAx>
      <c:valAx>
        <c:axId val="66814966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68148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Argentina!$H$19:$I$29</c:f>
              <c:multiLvlStrCache>
                <c:ptCount val="11"/>
                <c:lvl>
                  <c:pt idx="0">
                    <c:v>Less than ARS 100,000</c:v>
                  </c:pt>
                  <c:pt idx="1">
                    <c:v>ARS 200,000-ARS 299,999</c:v>
                  </c:pt>
                  <c:pt idx="2">
                    <c:v>ARS 300,000-ARS 499,999</c:v>
                  </c:pt>
                  <c:pt idx="3">
                    <c:v>ARS 500,000-ARS 749,999</c:v>
                  </c:pt>
                  <c:pt idx="4">
                    <c:v>ARS 1,000,000-ARS 1,249,999</c:v>
                  </c:pt>
                  <c:pt idx="5">
                    <c:v>ARS 1,250,000-ARS 1,499,999</c:v>
                  </c:pt>
                  <c:pt idx="6">
                    <c:v>ARS 1,500,000-ARS 1,999,999</c:v>
                  </c:pt>
                  <c:pt idx="7">
                    <c:v>ARS 100,000-ARS 199,999</c:v>
                  </c:pt>
                  <c:pt idx="8">
                    <c:v>ARS 2,000,000+</c:v>
                  </c:pt>
                  <c:pt idx="9">
                    <c:v>Do not know</c:v>
                  </c:pt>
                  <c:pt idx="10">
                    <c:v>Prefer not to say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Argentina!$J$19:$J$29</c:f>
              <c:numCache>
                <c:formatCode>0.0%</c:formatCode>
                <c:ptCount val="11"/>
                <c:pt idx="0">
                  <c:v>0.1732394366197183</c:v>
                </c:pt>
                <c:pt idx="1">
                  <c:v>7.1830985915492959E-2</c:v>
                </c:pt>
                <c:pt idx="2">
                  <c:v>6.676056338028169E-2</c:v>
                </c:pt>
                <c:pt idx="3">
                  <c:v>5.9154929577464779E-2</c:v>
                </c:pt>
                <c:pt idx="4">
                  <c:v>5.4366197183098583E-2</c:v>
                </c:pt>
                <c:pt idx="5">
                  <c:v>2.619718309859155E-2</c:v>
                </c:pt>
                <c:pt idx="6">
                  <c:v>1.0140845070422535E-2</c:v>
                </c:pt>
                <c:pt idx="7">
                  <c:v>9.014084507042254E-2</c:v>
                </c:pt>
                <c:pt idx="8">
                  <c:v>1.2394366197183098E-2</c:v>
                </c:pt>
                <c:pt idx="9">
                  <c:v>0.16591549295774652</c:v>
                </c:pt>
                <c:pt idx="10">
                  <c:v>0.26985915492957746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C6-C644-A61B-9039634CD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4513967"/>
        <c:axId val="593904335"/>
      </c:barChart>
      <c:catAx>
        <c:axId val="59451396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904335"/>
        <c:crosses val="autoZero"/>
        <c:auto val="1"/>
        <c:lblAlgn val="ctr"/>
        <c:lblOffset val="100"/>
        <c:noMultiLvlLbl val="0"/>
      </c:catAx>
      <c:valAx>
        <c:axId val="593904335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5945139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FCD-934E-A708-0B68FC5EF316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FCD-934E-A708-0B68FC5EF3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FCD-934E-A708-0B68FC5EF31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FCD-934E-A708-0B68FC5EF31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FCD-934E-A708-0B68FC5EF316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FCD-934E-A708-0B68FC5EF3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'South Africa'!$I$5:$I$7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'South Africa'!$J$5:$J$7</c:f>
              <c:numCache>
                <c:formatCode>0.0%</c:formatCode>
                <c:ptCount val="3"/>
                <c:pt idx="0">
                  <c:v>0.34708442123585725</c:v>
                </c:pt>
                <c:pt idx="1">
                  <c:v>0.65030461270670148</c:v>
                </c:pt>
                <c:pt idx="2">
                  <c:v>2.6109660574412533E-3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FCD-934E-A708-0B68FC5EF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'South Africa'!$H$10:$I$16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'South Africa'!$J$10:$J$16</c:f>
              <c:numCache>
                <c:formatCode>0.0%</c:formatCode>
                <c:ptCount val="7"/>
                <c:pt idx="0">
                  <c:v>9.5735422106179285E-3</c:v>
                </c:pt>
                <c:pt idx="1">
                  <c:v>0.39704090513489992</c:v>
                </c:pt>
                <c:pt idx="2">
                  <c:v>0.39947780678851175</c:v>
                </c:pt>
                <c:pt idx="3">
                  <c:v>0.13281114012184508</c:v>
                </c:pt>
                <c:pt idx="4">
                  <c:v>4.2123585726718885E-2</c:v>
                </c:pt>
                <c:pt idx="5">
                  <c:v>1.4795474325500435E-2</c:v>
                </c:pt>
                <c:pt idx="6">
                  <c:v>4.1775456919060051E-3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1E-BE42-A546-F11FB51C69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9943295"/>
        <c:axId val="640109567"/>
      </c:barChart>
      <c:catAx>
        <c:axId val="639943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109567"/>
        <c:crosses val="autoZero"/>
        <c:auto val="1"/>
        <c:lblAlgn val="ctr"/>
        <c:lblOffset val="100"/>
        <c:noMultiLvlLbl val="0"/>
      </c:catAx>
      <c:valAx>
        <c:axId val="640109567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639943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'South Africa'!$H$112:$I$118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'South Africa'!$J$112:$J$118</c:f>
              <c:numCache>
                <c:formatCode>0.0%</c:formatCode>
                <c:ptCount val="7"/>
                <c:pt idx="0">
                  <c:v>0.15909758533576171</c:v>
                </c:pt>
                <c:pt idx="1">
                  <c:v>2.0474707714000354E-2</c:v>
                </c:pt>
                <c:pt idx="2">
                  <c:v>9.5470301392397622E-2</c:v>
                </c:pt>
                <c:pt idx="3">
                  <c:v>0.19035309323776511</c:v>
                </c:pt>
                <c:pt idx="4">
                  <c:v>0.27830327242817698</c:v>
                </c:pt>
                <c:pt idx="5">
                  <c:v>0.18159920098701604</c:v>
                </c:pt>
                <c:pt idx="6">
                  <c:v>7.4319957699312614E-2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45-B445-BDFB-C5ED6F2FBB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2743999"/>
        <c:axId val="632713711"/>
      </c:barChart>
      <c:catAx>
        <c:axId val="63274399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713711"/>
        <c:crosses val="autoZero"/>
        <c:auto val="1"/>
        <c:lblAlgn val="ctr"/>
        <c:lblOffset val="100"/>
        <c:noMultiLvlLbl val="0"/>
      </c:catAx>
      <c:valAx>
        <c:axId val="63271371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327439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5864742383822219"/>
          <c:y val="5.343032639542266E-2"/>
          <c:w val="0.38683017947742637"/>
          <c:h val="0.8931393472091546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'South Africa'!$H$34:$I$45</c:f>
              <c:multiLvlStrCache>
                <c:ptCount val="12"/>
                <c:lvl>
                  <c:pt idx="0">
                    <c:v>Grade 9</c:v>
                  </c:pt>
                  <c:pt idx="1">
                    <c:v>Grade 10/ Vocational Cert. Level 2</c:v>
                  </c:pt>
                  <c:pt idx="2">
                    <c:v>Grade 11/ Vocational Cert. Level 3</c:v>
                  </c:pt>
                  <c:pt idx="3">
                    <c:v>Grade 12/ Vocational Cert. Level 4</c:v>
                  </c:pt>
                  <c:pt idx="4">
                    <c:v>Bachelors degree/ Advanced Diplomas</c:v>
                  </c:pt>
                  <c:pt idx="5">
                    <c:v>Honours degree</c:v>
                  </c:pt>
                  <c:pt idx="6">
                    <c:v>Higher Certificates/ Advanced Vocational Cert.</c:v>
                  </c:pt>
                  <c:pt idx="7">
                    <c:v>Masters degree</c:v>
                  </c:pt>
                  <c:pt idx="8">
                    <c:v>Post Graduate diploma</c:v>
                  </c:pt>
                  <c:pt idx="9">
                    <c:v>Professional Qualifications</c:v>
                  </c:pt>
                  <c:pt idx="10">
                    <c:v>Doctors degree</c:v>
                  </c:pt>
                  <c:pt idx="11">
                    <c:v>Diploma/ Advanced certificates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'South Africa'!$J$34:$J$45</c:f>
              <c:numCache>
                <c:formatCode>0.0%</c:formatCode>
                <c:ptCount val="12"/>
                <c:pt idx="0">
                  <c:v>1.8386961972419538E-2</c:v>
                </c:pt>
                <c:pt idx="1">
                  <c:v>3.2177183451734197E-2</c:v>
                </c:pt>
                <c:pt idx="2">
                  <c:v>5.4534057668198882E-2</c:v>
                </c:pt>
                <c:pt idx="3">
                  <c:v>0.42645215211032172</c:v>
                </c:pt>
                <c:pt idx="4">
                  <c:v>0.14082741328875883</c:v>
                </c:pt>
                <c:pt idx="5">
                  <c:v>2.9251984956122003E-2</c:v>
                </c:pt>
                <c:pt idx="6">
                  <c:v>0.11115754283326365</c:v>
                </c:pt>
                <c:pt idx="7">
                  <c:v>1.2536564981195132E-2</c:v>
                </c:pt>
                <c:pt idx="8">
                  <c:v>1.2118679481821959E-2</c:v>
                </c:pt>
                <c:pt idx="9">
                  <c:v>9.6113664855829312E-3</c:v>
                </c:pt>
                <c:pt idx="10">
                  <c:v>3.5520267446719411E-3</c:v>
                </c:pt>
                <c:pt idx="11">
                  <c:v>0.14939406602590885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3-B04B-BAA3-673A5A394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68293951"/>
        <c:axId val="668070751"/>
      </c:barChart>
      <c:catAx>
        <c:axId val="6682939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070751"/>
        <c:crosses val="autoZero"/>
        <c:auto val="1"/>
        <c:lblAlgn val="ctr"/>
        <c:lblOffset val="100"/>
        <c:noMultiLvlLbl val="0"/>
      </c:catAx>
      <c:valAx>
        <c:axId val="668070751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68293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'South Africa'!$H$48:$I$55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'South Africa'!$J$48:$J$55</c:f>
              <c:numCache>
                <c:formatCode>0.0%</c:formatCode>
                <c:ptCount val="8"/>
                <c:pt idx="0">
                  <c:v>4.0310077519379879E-2</c:v>
                </c:pt>
                <c:pt idx="1">
                  <c:v>0.28239202657807322</c:v>
                </c:pt>
                <c:pt idx="2">
                  <c:v>0.15503875968992253</c:v>
                </c:pt>
                <c:pt idx="3">
                  <c:v>0.10697674418604655</c:v>
                </c:pt>
                <c:pt idx="4">
                  <c:v>0.13178294573643418</c:v>
                </c:pt>
                <c:pt idx="5">
                  <c:v>0.271982281284607</c:v>
                </c:pt>
                <c:pt idx="6">
                  <c:v>1.5503875968992517E-3</c:v>
                </c:pt>
                <c:pt idx="7">
                  <c:v>9.9667774086379026E-3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C7-F145-9F49-0269FEB32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44506671"/>
        <c:axId val="644613295"/>
      </c:barChart>
      <c:catAx>
        <c:axId val="6445066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4613295"/>
        <c:crosses val="autoZero"/>
        <c:auto val="1"/>
        <c:lblAlgn val="ctr"/>
        <c:lblOffset val="100"/>
        <c:noMultiLvlLbl val="0"/>
      </c:catAx>
      <c:valAx>
        <c:axId val="64461329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445066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'South Africa'!$H$19:$I$31</c:f>
              <c:multiLvlStrCache>
                <c:ptCount val="13"/>
                <c:lvl>
                  <c:pt idx="0">
                    <c:v>Less than R50,000</c:v>
                  </c:pt>
                  <c:pt idx="1">
                    <c:v>R50,000-R74,999</c:v>
                  </c:pt>
                  <c:pt idx="2">
                    <c:v>R75,000-R99,999</c:v>
                  </c:pt>
                  <c:pt idx="3">
                    <c:v>R100,000-R149,999</c:v>
                  </c:pt>
                  <c:pt idx="4">
                    <c:v>R150,000-R199,999</c:v>
                  </c:pt>
                  <c:pt idx="5">
                    <c:v>R200,000-R249,999</c:v>
                  </c:pt>
                  <c:pt idx="6">
                    <c:v>R250,000-R299,999</c:v>
                  </c:pt>
                  <c:pt idx="7">
                    <c:v>R300,000-R399,999</c:v>
                  </c:pt>
                  <c:pt idx="8">
                    <c:v>R400,000-R499,999</c:v>
                  </c:pt>
                  <c:pt idx="9">
                    <c:v>R500,000-R749,999</c:v>
                  </c:pt>
                  <c:pt idx="10">
                    <c:v>R750,000-R999,999</c:v>
                  </c:pt>
                  <c:pt idx="11">
                    <c:v>Prefer not to say</c:v>
                  </c:pt>
                  <c:pt idx="12">
                    <c:v>R1,000,000+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'South Africa'!$J$19:$J$31</c:f>
              <c:numCache>
                <c:formatCode>0.0%</c:formatCode>
                <c:ptCount val="13"/>
                <c:pt idx="0">
                  <c:v>0.4851223275292042</c:v>
                </c:pt>
                <c:pt idx="1">
                  <c:v>8.9266034824774035E-2</c:v>
                </c:pt>
                <c:pt idx="2">
                  <c:v>5.1355521269561361E-2</c:v>
                </c:pt>
                <c:pt idx="3">
                  <c:v>8.2212916023804247E-2</c:v>
                </c:pt>
                <c:pt idx="4">
                  <c:v>5.3339210932334111E-2</c:v>
                </c:pt>
                <c:pt idx="5">
                  <c:v>4.4743222393652166E-2</c:v>
                </c:pt>
                <c:pt idx="6">
                  <c:v>3.394313422966716E-2</c:v>
                </c:pt>
                <c:pt idx="7">
                  <c:v>3.3722724267136864E-2</c:v>
                </c:pt>
                <c:pt idx="8">
                  <c:v>2.3804275953273068E-2</c:v>
                </c:pt>
                <c:pt idx="9">
                  <c:v>2.7330835353757965E-2</c:v>
                </c:pt>
                <c:pt idx="10">
                  <c:v>1.2563367864227445E-2</c:v>
                </c:pt>
                <c:pt idx="11">
                  <c:v>5.4882080670046261E-2</c:v>
                </c:pt>
                <c:pt idx="12">
                  <c:v>7.7143486885607052E-3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72-E544-A7DB-3694D2BA45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29726207"/>
        <c:axId val="629730111"/>
      </c:barChart>
      <c:catAx>
        <c:axId val="62972620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9730111"/>
        <c:crosses val="autoZero"/>
        <c:auto val="1"/>
        <c:lblAlgn val="ctr"/>
        <c:lblOffset val="100"/>
        <c:noMultiLvlLbl val="0"/>
      </c:catAx>
      <c:valAx>
        <c:axId val="62973011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29726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4113864522875738E-2"/>
          <c:y val="0.20994071861706945"/>
          <c:w val="0.80758434082916997"/>
          <c:h val="0.643136030409991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DD2-324B-9604-7311D430994A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DD2-324B-9604-7311D430994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DD2-324B-9604-7311D430994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DD2-324B-9604-7311D430994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DD2-324B-9604-7311D43099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Nigeria!$K$5:$K$7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Nigeria!$L$5:$L$7</c:f>
              <c:numCache>
                <c:formatCode>0.0%</c:formatCode>
                <c:ptCount val="3"/>
                <c:pt idx="0">
                  <c:v>0.81851851851851853</c:v>
                </c:pt>
                <c:pt idx="1">
                  <c:v>0.17777777777777778</c:v>
                </c:pt>
                <c:pt idx="2">
                  <c:v>3.7037037037037038E-3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DD2-324B-9604-7311D4309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Nigeria!$J$10:$K$16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Nigeria!$L$10:$L$16</c:f>
              <c:numCache>
                <c:formatCode>0.0%</c:formatCode>
                <c:ptCount val="7"/>
                <c:pt idx="0">
                  <c:v>7.3870573870573868E-3</c:v>
                </c:pt>
                <c:pt idx="1">
                  <c:v>0.46898656898656899</c:v>
                </c:pt>
                <c:pt idx="2">
                  <c:v>0.3888888888888889</c:v>
                </c:pt>
                <c:pt idx="3">
                  <c:v>0.11481481481481481</c:v>
                </c:pt>
                <c:pt idx="4">
                  <c:v>1.1111111111111112E-2</c:v>
                </c:pt>
                <c:pt idx="5">
                  <c:v>7.4074074074074077E-3</c:v>
                </c:pt>
                <c:pt idx="6">
                  <c:v>1.4041514041514042E-3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F0-B741-94A6-EEF163C67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9681359"/>
        <c:axId val="675900575"/>
      </c:barChart>
      <c:catAx>
        <c:axId val="629681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900575"/>
        <c:crosses val="autoZero"/>
        <c:auto val="1"/>
        <c:lblAlgn val="ctr"/>
        <c:lblOffset val="100"/>
        <c:noMultiLvlLbl val="0"/>
      </c:catAx>
      <c:valAx>
        <c:axId val="675900575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629681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631445262890526"/>
          <c:y val="5.3043851355712754E-2"/>
          <c:w val="0.47529845059690118"/>
          <c:h val="0.8939122972885744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Nigeria!$J$35:$K$47</c:f>
              <c:multiLvlStrCache>
                <c:ptCount val="13"/>
                <c:lvl>
                  <c:pt idx="0">
                    <c:v>Vocational Courses</c:v>
                  </c:pt>
                  <c:pt idx="1">
                    <c:v>Middle School</c:v>
                  </c:pt>
                  <c:pt idx="2">
                    <c:v>Matriculation (10th)</c:v>
                  </c:pt>
                  <c:pt idx="3">
                    <c:v>NGtermediate (12th)</c:v>
                  </c:pt>
                  <c:pt idx="4">
                    <c:v>Graduate 3-years college (Pass)</c:v>
                  </c:pt>
                  <c:pt idx="5">
                    <c:v>Graduate 3-years college (Hons)</c:v>
                  </c:pt>
                  <c:pt idx="6">
                    <c:v>Graduate 4 years</c:v>
                  </c:pt>
                  <c:pt idx="7">
                    <c:v>Diploma (ITI)</c:v>
                  </c:pt>
                  <c:pt idx="8">
                    <c:v>Diploma (Polytechnic)</c:v>
                  </c:pt>
                  <c:pt idx="9">
                    <c:v>Postgraduate / Masters Degree</c:v>
                  </c:pt>
                  <c:pt idx="10">
                    <c:v>Postgraduate Diploma</c:v>
                  </c:pt>
                  <c:pt idx="11">
                    <c:v>Professional Courses</c:v>
                  </c:pt>
                  <c:pt idx="12">
                    <c:v>Doctorate Degree (Ph.D.)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Nigeria!$L$35:$L$47</c:f>
              <c:numCache>
                <c:formatCode>0.0%</c:formatCode>
                <c:ptCount val="13"/>
                <c:pt idx="0">
                  <c:v>8.6206896551724137E-3</c:v>
                </c:pt>
                <c:pt idx="1">
                  <c:v>0.16379310344827586</c:v>
                </c:pt>
                <c:pt idx="2">
                  <c:v>6.4655172413793108E-2</c:v>
                </c:pt>
                <c:pt idx="3">
                  <c:v>4.7413793103448273E-2</c:v>
                </c:pt>
                <c:pt idx="4">
                  <c:v>2.1551724137931036E-2</c:v>
                </c:pt>
                <c:pt idx="5">
                  <c:v>1.7241379310344827E-2</c:v>
                </c:pt>
                <c:pt idx="6">
                  <c:v>0.43965517241379309</c:v>
                </c:pt>
                <c:pt idx="7">
                  <c:v>3.4482758620689655E-2</c:v>
                </c:pt>
                <c:pt idx="8">
                  <c:v>9.9137931034482762E-2</c:v>
                </c:pt>
                <c:pt idx="9">
                  <c:v>5.1724137931034482E-2</c:v>
                </c:pt>
                <c:pt idx="10">
                  <c:v>2.1551724137931036E-2</c:v>
                </c:pt>
                <c:pt idx="11">
                  <c:v>2.1551724137931036E-2</c:v>
                </c:pt>
                <c:pt idx="12">
                  <c:v>8.6206896551724137E-3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0D-384F-BACA-A14459E52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6028847"/>
        <c:axId val="675936831"/>
      </c:barChart>
      <c:catAx>
        <c:axId val="6760288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936831"/>
        <c:crosses val="autoZero"/>
        <c:auto val="1"/>
        <c:lblAlgn val="ctr"/>
        <c:lblOffset val="100"/>
        <c:noMultiLvlLbl val="0"/>
      </c:catAx>
      <c:valAx>
        <c:axId val="675936831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76028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Nigeria!$J$133:$K$139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Nigeria!$L$133:$L$139</c:f>
              <c:numCache>
                <c:formatCode>0.0%</c:formatCode>
                <c:ptCount val="7"/>
                <c:pt idx="0">
                  <c:v>8.8888888888888892E-2</c:v>
                </c:pt>
                <c:pt idx="1">
                  <c:v>0.12148962148962149</c:v>
                </c:pt>
                <c:pt idx="2">
                  <c:v>0.21851851851851853</c:v>
                </c:pt>
                <c:pt idx="3">
                  <c:v>0.15555555555555556</c:v>
                </c:pt>
                <c:pt idx="4">
                  <c:v>0.2074074074074074</c:v>
                </c:pt>
                <c:pt idx="5">
                  <c:v>0.16666666666666666</c:v>
                </c:pt>
                <c:pt idx="6">
                  <c:v>4.1452991452991451E-2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A9-5841-94A2-8489216A44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0769935"/>
        <c:axId val="676288207"/>
      </c:barChart>
      <c:catAx>
        <c:axId val="6707699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288207"/>
        <c:crosses val="autoZero"/>
        <c:auto val="1"/>
        <c:lblAlgn val="ctr"/>
        <c:lblOffset val="100"/>
        <c:noMultiLvlLbl val="0"/>
      </c:catAx>
      <c:valAx>
        <c:axId val="67628820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70769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52B-8B4A-9C8D-92A8D5B106C4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52B-8B4A-9C8D-92A8D5B106C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52B-8B4A-9C8D-92A8D5B106C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52B-8B4A-9C8D-92A8D5B106C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52B-8B4A-9C8D-92A8D5B106C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B52B-8B4A-9C8D-92A8D5B106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UK!$K$5:$K$7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UK!$L$5:$L$7</c:f>
              <c:numCache>
                <c:formatCode>0.0%</c:formatCode>
                <c:ptCount val="3"/>
                <c:pt idx="0">
                  <c:v>0.42408742152987677</c:v>
                </c:pt>
                <c:pt idx="1">
                  <c:v>0.57137874912810971</c:v>
                </c:pt>
                <c:pt idx="2">
                  <c:v>4.5338293420134857E-3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2B-8B4A-9C8D-92A8D5B106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UK!$J$10:$K$16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UK!$L$10:$L$16</c:f>
              <c:numCache>
                <c:formatCode>0.0%</c:formatCode>
                <c:ptCount val="7"/>
                <c:pt idx="0">
                  <c:v>2.4645431295047662E-2</c:v>
                </c:pt>
                <c:pt idx="1">
                  <c:v>0.23692164612880726</c:v>
                </c:pt>
                <c:pt idx="2">
                  <c:v>0.25180190653336432</c:v>
                </c:pt>
                <c:pt idx="3">
                  <c:v>0.20739362938851433</c:v>
                </c:pt>
                <c:pt idx="4">
                  <c:v>0.14008370146477564</c:v>
                </c:pt>
                <c:pt idx="5">
                  <c:v>9.0327830737037901E-2</c:v>
                </c:pt>
                <c:pt idx="6">
                  <c:v>4.8825854452452917E-2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3E-B94C-A41D-6020A8DAB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5441663"/>
        <c:axId val="675796207"/>
      </c:barChart>
      <c:catAx>
        <c:axId val="675441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796207"/>
        <c:crosses val="autoZero"/>
        <c:auto val="1"/>
        <c:lblAlgn val="ctr"/>
        <c:lblOffset val="100"/>
        <c:noMultiLvlLbl val="0"/>
      </c:catAx>
      <c:valAx>
        <c:axId val="675796207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675441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196071889318919"/>
          <c:y val="4.5215235200317734E-2"/>
          <c:w val="0.40847361752194766"/>
          <c:h val="0.8894738695103344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UK!$J$35:$K$43</c:f>
              <c:multiLvlStrCache>
                <c:ptCount val="9"/>
                <c:lvl>
                  <c:pt idx="0">
                    <c:v>Batchelors (Honours) Degree - Final Year</c:v>
                  </c:pt>
                  <c:pt idx="1">
                    <c:v>Batchelors Degree - Years 1 &amp; 2</c:v>
                  </c:pt>
                  <c:pt idx="2">
                    <c:v>Doctoral Degree (Ph.D.)</c:v>
                  </c:pt>
                  <c:pt idx="3">
                    <c:v>Foundation Degree</c:v>
                  </c:pt>
                  <c:pt idx="4">
                    <c:v>Higher National Certificate (HNC)</c:v>
                  </c:pt>
                  <c:pt idx="5">
                    <c:v>Higher National Diploma (HND)</c:v>
                  </c:pt>
                  <c:pt idx="6">
                    <c:v>Masters Degree (MSc, MA, MBA)</c:v>
                  </c:pt>
                  <c:pt idx="7">
                    <c:v>Professional &amp; Employer Award</c:v>
                  </c:pt>
                  <c:pt idx="8">
                    <c:v>Year 10 (GCSE, iGCSE or BTEC First)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UK!$L$35:$L$43</c:f>
              <c:numCache>
                <c:formatCode>0.0%</c:formatCode>
                <c:ptCount val="9"/>
                <c:pt idx="0">
                  <c:v>0.20856844305120167</c:v>
                </c:pt>
                <c:pt idx="1">
                  <c:v>8.8192267502612331E-2</c:v>
                </c:pt>
                <c:pt idx="2">
                  <c:v>2.2152560083594567E-2</c:v>
                </c:pt>
                <c:pt idx="3">
                  <c:v>4.3678160919540229E-2</c:v>
                </c:pt>
                <c:pt idx="4">
                  <c:v>4.9529780564263326E-2</c:v>
                </c:pt>
                <c:pt idx="5">
                  <c:v>8.0250783699059566E-2</c:v>
                </c:pt>
                <c:pt idx="6">
                  <c:v>0.1258098223615465</c:v>
                </c:pt>
                <c:pt idx="7">
                  <c:v>6.3949843260188086E-2</c:v>
                </c:pt>
                <c:pt idx="8">
                  <c:v>0.31786833855799373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8A-0147-B6B6-6E366B05B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6218911"/>
        <c:axId val="670548591"/>
      </c:barChart>
      <c:catAx>
        <c:axId val="6762189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548591"/>
        <c:crosses val="autoZero"/>
        <c:auto val="1"/>
        <c:lblAlgn val="ctr"/>
        <c:lblOffset val="100"/>
        <c:noMultiLvlLbl val="0"/>
      </c:catAx>
      <c:valAx>
        <c:axId val="67054859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76218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UK!$J$138:$K$144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Owners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UK!$L$138:$L$144</c:f>
              <c:numCache>
                <c:formatCode>0.0%</c:formatCode>
                <c:ptCount val="7"/>
                <c:pt idx="0">
                  <c:v>0.17956134393352244</c:v>
                </c:pt>
                <c:pt idx="1">
                  <c:v>0.10284047780751868</c:v>
                </c:pt>
                <c:pt idx="2">
                  <c:v>0.11784587111981143</c:v>
                </c:pt>
                <c:pt idx="3">
                  <c:v>0.15050137829091925</c:v>
                </c:pt>
                <c:pt idx="4">
                  <c:v>0.19614877551835724</c:v>
                </c:pt>
                <c:pt idx="5">
                  <c:v>0.14479645239902522</c:v>
                </c:pt>
                <c:pt idx="6">
                  <c:v>7.4387759178618515E-3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F4-9D4F-B99F-48C408870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44507839"/>
        <c:axId val="672254031"/>
      </c:barChart>
      <c:catAx>
        <c:axId val="64450783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254031"/>
        <c:crosses val="autoZero"/>
        <c:auto val="1"/>
        <c:lblAlgn val="ctr"/>
        <c:lblOffset val="100"/>
        <c:noMultiLvlLbl val="0"/>
      </c:catAx>
      <c:valAx>
        <c:axId val="67225403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44507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UK!$J$47:$K$54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UK!$L$47:$L$54</c:f>
              <c:numCache>
                <c:formatCode>0.0%</c:formatCode>
                <c:ptCount val="8"/>
                <c:pt idx="0">
                  <c:v>0.10374090751645307</c:v>
                </c:pt>
                <c:pt idx="1">
                  <c:v>0.14530654658815378</c:v>
                </c:pt>
                <c:pt idx="2">
                  <c:v>9.4561828888119148E-2</c:v>
                </c:pt>
                <c:pt idx="3">
                  <c:v>0.13474194665742986</c:v>
                </c:pt>
                <c:pt idx="4">
                  <c:v>8.03602355386214E-2</c:v>
                </c:pt>
                <c:pt idx="5">
                  <c:v>0.36421891236577764</c:v>
                </c:pt>
                <c:pt idx="6">
                  <c:v>1.2123311395912711E-3</c:v>
                </c:pt>
                <c:pt idx="7">
                  <c:v>7.5857291305853822E-2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EE-A74A-8D79-1EDABCC25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0599119"/>
        <c:axId val="670888783"/>
      </c:barChart>
      <c:catAx>
        <c:axId val="6705991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888783"/>
        <c:crosses val="autoZero"/>
        <c:auto val="1"/>
        <c:lblAlgn val="ctr"/>
        <c:lblOffset val="100"/>
        <c:noMultiLvlLbl val="0"/>
      </c:catAx>
      <c:valAx>
        <c:axId val="67088878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70599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UK!$J$19:$K$32</c:f>
              <c:multiLvlStrCache>
                <c:ptCount val="14"/>
                <c:lvl>
                  <c:pt idx="0">
                    <c:v>Less than £10,000</c:v>
                  </c:pt>
                  <c:pt idx="1">
                    <c:v>£10,000-£19,999</c:v>
                  </c:pt>
                  <c:pt idx="2">
                    <c:v>£20,000-£29,999</c:v>
                  </c:pt>
                  <c:pt idx="3">
                    <c:v>£30,000-£49,999</c:v>
                  </c:pt>
                  <c:pt idx="4">
                    <c:v>£50,000-£74,999</c:v>
                  </c:pt>
                  <c:pt idx="5">
                    <c:v>£75,000-£99,999</c:v>
                  </c:pt>
                  <c:pt idx="6">
                    <c:v>£100,000-£124,999</c:v>
                  </c:pt>
                  <c:pt idx="7">
                    <c:v>£125,000-£149,999</c:v>
                  </c:pt>
                  <c:pt idx="8">
                    <c:v>£150,000-£174,999</c:v>
                  </c:pt>
                  <c:pt idx="9">
                    <c:v>£175,000-£199,999</c:v>
                  </c:pt>
                  <c:pt idx="10">
                    <c:v>£200,000-£249,999</c:v>
                  </c:pt>
                  <c:pt idx="11">
                    <c:v>£250,000+</c:v>
                  </c:pt>
                  <c:pt idx="12">
                    <c:v>Prefer not to say</c:v>
                  </c:pt>
                  <c:pt idx="13">
                    <c:v>Do not know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UK!$L$19:$L$32</c:f>
              <c:numCache>
                <c:formatCode>0.0%</c:formatCode>
                <c:ptCount val="14"/>
                <c:pt idx="0">
                  <c:v>0.13448669822098908</c:v>
                </c:pt>
                <c:pt idx="1">
                  <c:v>0.19569120287253142</c:v>
                </c:pt>
                <c:pt idx="2">
                  <c:v>0.16386486045372939</c:v>
                </c:pt>
                <c:pt idx="3">
                  <c:v>0.18426636200424348</c:v>
                </c:pt>
                <c:pt idx="4">
                  <c:v>0.10576138403786518</c:v>
                </c:pt>
                <c:pt idx="5">
                  <c:v>4.3577607311898157E-2</c:v>
                </c:pt>
                <c:pt idx="6">
                  <c:v>2.3828953811000489E-2</c:v>
                </c:pt>
                <c:pt idx="7">
                  <c:v>1.224090093030847E-2</c:v>
                </c:pt>
                <c:pt idx="8">
                  <c:v>1.3709809041945487E-2</c:v>
                </c:pt>
                <c:pt idx="9">
                  <c:v>8.8134486698220986E-3</c:v>
                </c:pt>
                <c:pt idx="10">
                  <c:v>6.6916925085686307E-3</c:v>
                </c:pt>
                <c:pt idx="11">
                  <c:v>9.3030847070344376E-3</c:v>
                </c:pt>
                <c:pt idx="12">
                  <c:v>5.7450628366247758E-2</c:v>
                </c:pt>
                <c:pt idx="13">
                  <c:v>4.03133670638159E-2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9A-AA48-A9D1-B4D414FD0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2441423"/>
        <c:axId val="672389663"/>
      </c:barChart>
      <c:catAx>
        <c:axId val="6724414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389663"/>
        <c:crosses val="autoZero"/>
        <c:auto val="1"/>
        <c:lblAlgn val="ctr"/>
        <c:lblOffset val="100"/>
        <c:noMultiLvlLbl val="0"/>
      </c:catAx>
      <c:valAx>
        <c:axId val="67238966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72441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0C2-3949-92CC-BDFFF5F70F17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0C2-3949-92CC-BDFFF5F70F1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0C2-3949-92CC-BDFFF5F70F1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0C2-3949-92CC-BDFFF5F70F1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0C2-3949-92CC-BDFFF5F70F1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40C2-3949-92CC-BDFFF5F70F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France!$K$5:$K$7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France!$L$5:$L$7</c:f>
              <c:numCache>
                <c:formatCode>0.0%</c:formatCode>
                <c:ptCount val="3"/>
                <c:pt idx="0">
                  <c:v>0.45023696682464454</c:v>
                </c:pt>
                <c:pt idx="1">
                  <c:v>0.5477318889641164</c:v>
                </c:pt>
                <c:pt idx="2">
                  <c:v>2.031144211238998E-3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C2-3949-92CC-BDFFF5F70F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France!$J$10:$K$16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France!$L$10:$L$16</c:f>
              <c:numCache>
                <c:formatCode>0.0%</c:formatCode>
                <c:ptCount val="7"/>
                <c:pt idx="0">
                  <c:v>4.3331076506431731E-3</c:v>
                </c:pt>
                <c:pt idx="1">
                  <c:v>0.23507109004739329</c:v>
                </c:pt>
                <c:pt idx="2">
                  <c:v>0.26716316858496947</c:v>
                </c:pt>
                <c:pt idx="3">
                  <c:v>0.20094786729857814</c:v>
                </c:pt>
                <c:pt idx="4">
                  <c:v>0.14258632362897763</c:v>
                </c:pt>
                <c:pt idx="5">
                  <c:v>9.275558564658086E-2</c:v>
                </c:pt>
                <c:pt idx="6">
                  <c:v>5.7142857142857113E-2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6F-0148-A0AD-A8A1BFF0C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9944847"/>
        <c:axId val="669903999"/>
      </c:barChart>
      <c:catAx>
        <c:axId val="669944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9903999"/>
        <c:crosses val="autoZero"/>
        <c:auto val="1"/>
        <c:lblAlgn val="ctr"/>
        <c:lblOffset val="100"/>
        <c:noMultiLvlLbl val="0"/>
      </c:catAx>
      <c:valAx>
        <c:axId val="669903999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669944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France!$J$35:$K$42</c:f>
              <c:multiLvlStrCache>
                <c:ptCount val="8"/>
                <c:lvl>
                  <c:pt idx="0">
                    <c:v>Preschool/nursery</c:v>
                  </c:pt>
                  <c:pt idx="1">
                    <c:v>Primary school</c:v>
                  </c:pt>
                  <c:pt idx="2">
                    <c:v>Middle school</c:v>
                  </c:pt>
                  <c:pt idx="3">
                    <c:v>High school</c:v>
                  </c:pt>
                  <c:pt idx="4">
                    <c:v>Diploma (IB/BOI)</c:v>
                  </c:pt>
                  <c:pt idx="5">
                    <c:v>Bachelor Degree</c:v>
                  </c:pt>
                  <c:pt idx="6">
                    <c:v>Doctorate</c:v>
                  </c:pt>
                  <c:pt idx="7">
                    <c:v>Master Degree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France!$L$35:$L$42</c:f>
              <c:numCache>
                <c:formatCode>0.0%</c:formatCode>
                <c:ptCount val="8"/>
                <c:pt idx="0">
                  <c:v>5.8357649020424982E-3</c:v>
                </c:pt>
                <c:pt idx="1">
                  <c:v>7.5031263026260741E-3</c:v>
                </c:pt>
                <c:pt idx="2">
                  <c:v>6.6069195498124192E-2</c:v>
                </c:pt>
                <c:pt idx="3">
                  <c:v>0.21634014172571897</c:v>
                </c:pt>
                <c:pt idx="4">
                  <c:v>0.32367653188828671</c:v>
                </c:pt>
                <c:pt idx="5">
                  <c:v>0.22551062942892866</c:v>
                </c:pt>
                <c:pt idx="6">
                  <c:v>3.5431429762400976E-2</c:v>
                </c:pt>
                <c:pt idx="7">
                  <c:v>0.11963318049187158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81-0F49-B424-532E6DDAC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3076479"/>
        <c:axId val="671240415"/>
      </c:barChart>
      <c:catAx>
        <c:axId val="6830764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240415"/>
        <c:crosses val="autoZero"/>
        <c:auto val="1"/>
        <c:lblAlgn val="ctr"/>
        <c:lblOffset val="100"/>
        <c:noMultiLvlLbl val="0"/>
      </c:catAx>
      <c:valAx>
        <c:axId val="67124041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830764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France!$J$137:$K$143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France!$L$137:$L$143</c:f>
              <c:numCache>
                <c:formatCode>0.0%</c:formatCode>
                <c:ptCount val="7"/>
                <c:pt idx="0">
                  <c:v>0.1587214441175924</c:v>
                </c:pt>
                <c:pt idx="1">
                  <c:v>0.41279129877380533</c:v>
                </c:pt>
                <c:pt idx="2">
                  <c:v>9.3122557432642E-2</c:v>
                </c:pt>
                <c:pt idx="3">
                  <c:v>9.8695229627178929E-2</c:v>
                </c:pt>
                <c:pt idx="4">
                  <c:v>0.15613821054155208</c:v>
                </c:pt>
                <c:pt idx="5">
                  <c:v>6.980831661876305E-2</c:v>
                </c:pt>
                <c:pt idx="6">
                  <c:v>1.0721449101548769E-2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B3-A04D-AD74-D536200E5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3747119"/>
        <c:axId val="683696511"/>
      </c:barChart>
      <c:catAx>
        <c:axId val="68374711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696511"/>
        <c:crosses val="autoZero"/>
        <c:auto val="1"/>
        <c:lblAlgn val="ctr"/>
        <c:lblOffset val="100"/>
        <c:noMultiLvlLbl val="0"/>
      </c:catAx>
      <c:valAx>
        <c:axId val="68369651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8374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France!$J$45:$K$52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France!$L$45:$L$52</c:f>
              <c:numCache>
                <c:formatCode>0.0%</c:formatCode>
                <c:ptCount val="8"/>
                <c:pt idx="0">
                  <c:v>9.7476267654549684E-2</c:v>
                </c:pt>
                <c:pt idx="1">
                  <c:v>0.10488539013660569</c:v>
                </c:pt>
                <c:pt idx="2">
                  <c:v>0.11808288955776802</c:v>
                </c:pt>
                <c:pt idx="3">
                  <c:v>9.26140310257004E-2</c:v>
                </c:pt>
                <c:pt idx="4">
                  <c:v>6.7839777726325545E-2</c:v>
                </c:pt>
                <c:pt idx="5">
                  <c:v>0.39453577216948366</c:v>
                </c:pt>
                <c:pt idx="6">
                  <c:v>5.5568418615420234E-3</c:v>
                </c:pt>
                <c:pt idx="7">
                  <c:v>0.119009029868025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1-464C-8413-BD6D9687A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6954319"/>
        <c:axId val="686955967"/>
      </c:barChart>
      <c:catAx>
        <c:axId val="68695431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6955967"/>
        <c:crosses val="autoZero"/>
        <c:auto val="1"/>
        <c:lblAlgn val="ctr"/>
        <c:lblOffset val="100"/>
        <c:noMultiLvlLbl val="0"/>
      </c:catAx>
      <c:valAx>
        <c:axId val="68695596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86954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France!$J$19:$K$32</c:f>
              <c:multiLvlStrCache>
                <c:ptCount val="14"/>
                <c:lvl>
                  <c:pt idx="0">
                    <c:v>Less than €10,000</c:v>
                  </c:pt>
                  <c:pt idx="1">
                    <c:v>€10,000-€14,999</c:v>
                  </c:pt>
                  <c:pt idx="2">
                    <c:v>€15,000-€19,999</c:v>
                  </c:pt>
                  <c:pt idx="3">
                    <c:v>€20,000-€29,999</c:v>
                  </c:pt>
                  <c:pt idx="4">
                    <c:v>€30,000-€49,999</c:v>
                  </c:pt>
                  <c:pt idx="5">
                    <c:v>€50,000-€74,999</c:v>
                  </c:pt>
                  <c:pt idx="6">
                    <c:v>€75,000-€99,999</c:v>
                  </c:pt>
                  <c:pt idx="7">
                    <c:v>€100,000-€124,999</c:v>
                  </c:pt>
                  <c:pt idx="8">
                    <c:v>€125,000-€149,999</c:v>
                  </c:pt>
                  <c:pt idx="9">
                    <c:v>€150,000-€199,999</c:v>
                  </c:pt>
                  <c:pt idx="10">
                    <c:v>€200,000-€249,999</c:v>
                  </c:pt>
                  <c:pt idx="11">
                    <c:v>€250,000+</c:v>
                  </c:pt>
                  <c:pt idx="12">
                    <c:v>Prefer not to say</c:v>
                  </c:pt>
                  <c:pt idx="13">
                    <c:v>Do not know</c:v>
                  </c:pt>
                </c:lvl>
                <c:lvl>
                  <c:pt idx="0">
                    <c:v>HHI</c:v>
                  </c:pt>
                </c:lvl>
              </c:multiLvlStrCache>
            </c:multiLvlStrRef>
          </c:cat>
          <c:val>
            <c:numRef>
              <c:f>France!$L$19:$L$32</c:f>
              <c:numCache>
                <c:formatCode>0.0%</c:formatCode>
                <c:ptCount val="14"/>
                <c:pt idx="0">
                  <c:v>0.17308920587609111</c:v>
                </c:pt>
                <c:pt idx="1">
                  <c:v>0.10879284649776454</c:v>
                </c:pt>
                <c:pt idx="2">
                  <c:v>0.10581222056631893</c:v>
                </c:pt>
                <c:pt idx="3">
                  <c:v>0.18799233553331915</c:v>
                </c:pt>
                <c:pt idx="4">
                  <c:v>0.20587609112199276</c:v>
                </c:pt>
                <c:pt idx="5">
                  <c:v>7.6644666808601242E-2</c:v>
                </c:pt>
                <c:pt idx="6">
                  <c:v>1.7245050031935279E-2</c:v>
                </c:pt>
                <c:pt idx="7">
                  <c:v>8.303172237598468E-3</c:v>
                </c:pt>
                <c:pt idx="8">
                  <c:v>3.6193314881839472E-3</c:v>
                </c:pt>
                <c:pt idx="9">
                  <c:v>5.7483500106450935E-3</c:v>
                </c:pt>
                <c:pt idx="10">
                  <c:v>3.1935277836917177E-3</c:v>
                </c:pt>
                <c:pt idx="11">
                  <c:v>4.8967426016606344E-3</c:v>
                </c:pt>
                <c:pt idx="12">
                  <c:v>6.4509261230572712E-2</c:v>
                </c:pt>
                <c:pt idx="13">
                  <c:v>3.4277198211624442E-2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F1-3A4F-BAFB-A15D89F7D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7057535"/>
        <c:axId val="686896319"/>
      </c:barChart>
      <c:catAx>
        <c:axId val="68705753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6896319"/>
        <c:crosses val="autoZero"/>
        <c:auto val="1"/>
        <c:lblAlgn val="ctr"/>
        <c:lblOffset val="100"/>
        <c:noMultiLvlLbl val="0"/>
      </c:catAx>
      <c:valAx>
        <c:axId val="68689631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87057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1F2-A241-AAA7-A8AE2E9C2EEB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1F2-A241-AAA7-A8AE2E9C2EE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1F2-A241-AAA7-A8AE2E9C2EE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1F2-A241-AAA7-A8AE2E9C2EE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1F2-A241-AAA7-A8AE2E9C2E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Germany!$K$5:$K$7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Germany!$L$5:$L$7</c:f>
              <c:numCache>
                <c:formatCode>0.0%</c:formatCode>
                <c:ptCount val="3"/>
                <c:pt idx="0">
                  <c:v>0.58659638554216864</c:v>
                </c:pt>
                <c:pt idx="1">
                  <c:v>0.41039156626506024</c:v>
                </c:pt>
                <c:pt idx="2">
                  <c:v>3.0120481927710845E-3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F2-A241-AAA7-A8AE2E9C2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Germany!$J$10:$K$16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Germany!$L$10:$L$16</c:f>
              <c:numCache>
                <c:formatCode>0.0%</c:formatCode>
                <c:ptCount val="7"/>
                <c:pt idx="0">
                  <c:v>7.5301204819277108E-3</c:v>
                </c:pt>
                <c:pt idx="1">
                  <c:v>0.17695783132530121</c:v>
                </c:pt>
                <c:pt idx="2">
                  <c:v>0.25677710843373491</c:v>
                </c:pt>
                <c:pt idx="3">
                  <c:v>0.17921686746987953</c:v>
                </c:pt>
                <c:pt idx="4">
                  <c:v>0.15286144578313254</c:v>
                </c:pt>
                <c:pt idx="5">
                  <c:v>0.13253012048192772</c:v>
                </c:pt>
                <c:pt idx="6">
                  <c:v>9.412650602409639E-2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F5-0A45-BC29-C749171E1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3749983"/>
        <c:axId val="670286607"/>
      </c:barChart>
      <c:catAx>
        <c:axId val="68374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286607"/>
        <c:crosses val="autoZero"/>
        <c:auto val="1"/>
        <c:lblAlgn val="ctr"/>
        <c:lblOffset val="100"/>
        <c:noMultiLvlLbl val="0"/>
      </c:catAx>
      <c:valAx>
        <c:axId val="670286607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683749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7227724823870696"/>
          <c:y val="4.7702120234611116E-2"/>
          <c:w val="0.35754731316480176"/>
          <c:h val="0.9045957595307777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Germany!$J$35:$K$47</c:f>
              <c:multiLvlStrCache>
                <c:ptCount val="13"/>
                <c:lvl>
                  <c:pt idx="0">
                    <c:v>Kindergarten</c:v>
                  </c:pt>
                  <c:pt idx="1">
                    <c:v>Elementry School- Grundschule</c:v>
                  </c:pt>
                  <c:pt idx="2">
                    <c:v>School-I- Realschule</c:v>
                  </c:pt>
                  <c:pt idx="3">
                    <c:v>School-I- Sonderschule</c:v>
                  </c:pt>
                  <c:pt idx="4">
                    <c:v>School-I- Hauptschule</c:v>
                  </c:pt>
                  <c:pt idx="5">
                    <c:v>School-I- Gymnasium</c:v>
                  </c:pt>
                  <c:pt idx="6">
                    <c:v>School-I- Gesamptschule</c:v>
                  </c:pt>
                  <c:pt idx="7">
                    <c:v>School-II- Berufsfachschule</c:v>
                  </c:pt>
                  <c:pt idx="8">
                    <c:v>University- Bachelor</c:v>
                  </c:pt>
                  <c:pt idx="9">
                    <c:v>University- Diplom (FH/DH)</c:v>
                  </c:pt>
                  <c:pt idx="10">
                    <c:v>University- Diplom/ Magister Artium</c:v>
                  </c:pt>
                  <c:pt idx="11">
                    <c:v>University- Master</c:v>
                  </c:pt>
                  <c:pt idx="12">
                    <c:v>University- Doktor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Germany!$L$35:$L$47</c:f>
              <c:numCache>
                <c:formatCode>0.0%</c:formatCode>
                <c:ptCount val="13"/>
                <c:pt idx="0">
                  <c:v>2.3370233702337023E-2</c:v>
                </c:pt>
                <c:pt idx="1">
                  <c:v>2.7060270602706028E-2</c:v>
                </c:pt>
                <c:pt idx="2">
                  <c:v>0.17343173431734318</c:v>
                </c:pt>
                <c:pt idx="3">
                  <c:v>2.4600246002460024E-2</c:v>
                </c:pt>
                <c:pt idx="4">
                  <c:v>9.4710947109471089E-2</c:v>
                </c:pt>
                <c:pt idx="5">
                  <c:v>0.17343173431734318</c:v>
                </c:pt>
                <c:pt idx="6">
                  <c:v>1.8450184501845018E-2</c:v>
                </c:pt>
                <c:pt idx="7">
                  <c:v>0.14145141451414514</c:v>
                </c:pt>
                <c:pt idx="8">
                  <c:v>0.11070110701107011</c:v>
                </c:pt>
                <c:pt idx="9">
                  <c:v>5.7810578105781059E-2</c:v>
                </c:pt>
                <c:pt idx="10">
                  <c:v>6.6420664206642069E-2</c:v>
                </c:pt>
                <c:pt idx="11">
                  <c:v>6.6420664206642069E-2</c:v>
                </c:pt>
                <c:pt idx="12">
                  <c:v>2.2140221402214021E-2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E8-6949-A32D-A60C6BE04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4490911"/>
        <c:axId val="683897183"/>
      </c:barChart>
      <c:catAx>
        <c:axId val="6844909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897183"/>
        <c:crosses val="autoZero"/>
        <c:auto val="1"/>
        <c:lblAlgn val="ctr"/>
        <c:lblOffset val="100"/>
        <c:noMultiLvlLbl val="0"/>
      </c:catAx>
      <c:valAx>
        <c:axId val="68389718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84490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Germany!$J$122:$K$128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Germany!$L$122:$L$128</c:f>
              <c:numCache>
                <c:formatCode>0.0%</c:formatCode>
                <c:ptCount val="7"/>
                <c:pt idx="0">
                  <c:v>6.1866215191436078E-2</c:v>
                </c:pt>
                <c:pt idx="1">
                  <c:v>0.56277445637796941</c:v>
                </c:pt>
                <c:pt idx="2">
                  <c:v>4.7069819938980302E-2</c:v>
                </c:pt>
                <c:pt idx="3">
                  <c:v>8.2905666366858893E-2</c:v>
                </c:pt>
                <c:pt idx="4">
                  <c:v>0.16441810838932686</c:v>
                </c:pt>
                <c:pt idx="5">
                  <c:v>5.7704177909458053E-2</c:v>
                </c:pt>
                <c:pt idx="6">
                  <c:v>1.5307832037105621E-2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1C-AA4E-B425-4561DCC07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2742015"/>
        <c:axId val="672743663"/>
      </c:barChart>
      <c:catAx>
        <c:axId val="67274201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743663"/>
        <c:crosses val="autoZero"/>
        <c:auto val="1"/>
        <c:lblAlgn val="ctr"/>
        <c:lblOffset val="100"/>
        <c:noMultiLvlLbl val="0"/>
      </c:catAx>
      <c:valAx>
        <c:axId val="67274366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72742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Germany!$J$51:$K$58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Germany!$L$51:$L$58</c:f>
              <c:numCache>
                <c:formatCode>0.0%</c:formatCode>
                <c:ptCount val="8"/>
                <c:pt idx="0">
                  <c:v>8.8974854932301742E-2</c:v>
                </c:pt>
                <c:pt idx="1">
                  <c:v>6.7698259187620888E-2</c:v>
                </c:pt>
                <c:pt idx="2">
                  <c:v>7.8336557059961315E-2</c:v>
                </c:pt>
                <c:pt idx="3">
                  <c:v>0.1276595744680851</c:v>
                </c:pt>
                <c:pt idx="4">
                  <c:v>7.7369439071566737E-2</c:v>
                </c:pt>
                <c:pt idx="5">
                  <c:v>0.39748549323017407</c:v>
                </c:pt>
                <c:pt idx="6">
                  <c:v>2.9013539651837525E-3</c:v>
                </c:pt>
                <c:pt idx="7">
                  <c:v>0.15957446808510639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7F-AA43-9FB4-B9D9C9AD5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2505055"/>
        <c:axId val="672635487"/>
      </c:barChart>
      <c:catAx>
        <c:axId val="67250505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635487"/>
        <c:crosses val="autoZero"/>
        <c:auto val="1"/>
        <c:lblAlgn val="ctr"/>
        <c:lblOffset val="100"/>
        <c:noMultiLvlLbl val="0"/>
      </c:catAx>
      <c:valAx>
        <c:axId val="67263548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72505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Germany!$J$19:$K$32</c:f>
              <c:multiLvlStrCache>
                <c:ptCount val="14"/>
                <c:lvl>
                  <c:pt idx="0">
                    <c:v>Less than €10,000</c:v>
                  </c:pt>
                  <c:pt idx="1">
                    <c:v>€10,000-€14,999</c:v>
                  </c:pt>
                  <c:pt idx="2">
                    <c:v>€15,000-€19,999</c:v>
                  </c:pt>
                  <c:pt idx="3">
                    <c:v>€20,000-€29,999</c:v>
                  </c:pt>
                  <c:pt idx="4">
                    <c:v>€30,000-€49,999</c:v>
                  </c:pt>
                  <c:pt idx="5">
                    <c:v>€50,000-€74,999</c:v>
                  </c:pt>
                  <c:pt idx="6">
                    <c:v>€75,000-€99,999</c:v>
                  </c:pt>
                  <c:pt idx="7">
                    <c:v>€100,000-€124,999</c:v>
                  </c:pt>
                  <c:pt idx="8">
                    <c:v>€125,000-€149,999</c:v>
                  </c:pt>
                  <c:pt idx="9">
                    <c:v>€150,000-€199,999</c:v>
                  </c:pt>
                  <c:pt idx="10">
                    <c:v>€200,000-€249,999</c:v>
                  </c:pt>
                  <c:pt idx="11">
                    <c:v>€250,000+</c:v>
                  </c:pt>
                  <c:pt idx="12">
                    <c:v>Prefer not to say</c:v>
                  </c:pt>
                  <c:pt idx="13">
                    <c:v>Do not know</c:v>
                  </c:pt>
                </c:lvl>
                <c:lvl>
                  <c:pt idx="0">
                    <c:v>HHI</c:v>
                  </c:pt>
                </c:lvl>
              </c:multiLvlStrCache>
            </c:multiLvlStrRef>
          </c:cat>
          <c:val>
            <c:numRef>
              <c:f>Germany!$L$19:$L$32</c:f>
              <c:numCache>
                <c:formatCode>0.0%</c:formatCode>
                <c:ptCount val="14"/>
                <c:pt idx="0">
                  <c:v>0.16651162790697671</c:v>
                </c:pt>
                <c:pt idx="1">
                  <c:v>0.10046511627906975</c:v>
                </c:pt>
                <c:pt idx="2">
                  <c:v>9.1162790697674384E-2</c:v>
                </c:pt>
                <c:pt idx="3">
                  <c:v>0.16093023255813951</c:v>
                </c:pt>
                <c:pt idx="4">
                  <c:v>0.18139534883720929</c:v>
                </c:pt>
                <c:pt idx="5">
                  <c:v>9.3953488372092997E-2</c:v>
                </c:pt>
                <c:pt idx="6">
                  <c:v>5.2093023255813942E-2</c:v>
                </c:pt>
                <c:pt idx="7">
                  <c:v>2.6976744186046502E-2</c:v>
                </c:pt>
                <c:pt idx="8">
                  <c:v>1.6744186046511615E-2</c:v>
                </c:pt>
                <c:pt idx="9">
                  <c:v>8.3720930232558041E-3</c:v>
                </c:pt>
                <c:pt idx="10">
                  <c:v>5.5813953488371999E-3</c:v>
                </c:pt>
                <c:pt idx="11">
                  <c:v>7.4418604651162699E-3</c:v>
                </c:pt>
                <c:pt idx="12">
                  <c:v>6.0465116279069753E-2</c:v>
                </c:pt>
                <c:pt idx="13">
                  <c:v>2.7906976744186036E-2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C-D54E-BFCA-DA1A68DC2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4841855"/>
        <c:axId val="685174191"/>
      </c:barChart>
      <c:catAx>
        <c:axId val="68484185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174191"/>
        <c:crosses val="autoZero"/>
        <c:auto val="1"/>
        <c:lblAlgn val="ctr"/>
        <c:lblOffset val="100"/>
        <c:noMultiLvlLbl val="0"/>
      </c:catAx>
      <c:valAx>
        <c:axId val="68517419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848418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367-E240-A696-B8A7E4EE6352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367-E240-A696-B8A7E4EE63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367-E240-A696-B8A7E4EE635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367-E240-A696-B8A7E4EE635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367-E240-A696-B8A7E4EE63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Italy!$J$5:$J$7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Italy!$K$5:$K$7</c:f>
              <c:numCache>
                <c:formatCode>0.0%</c:formatCode>
                <c:ptCount val="3"/>
                <c:pt idx="0">
                  <c:v>0.61878541859250014</c:v>
                </c:pt>
                <c:pt idx="1">
                  <c:v>0.37497153115496423</c:v>
                </c:pt>
                <c:pt idx="2">
                  <c:v>6.2296531489891872E-3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67-E240-A696-B8A7E4EE63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Italy!$I$10:$J$16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Italy!$K$10:$K$16</c:f>
              <c:numCache>
                <c:formatCode>0.0%</c:formatCode>
                <c:ptCount val="7"/>
                <c:pt idx="0">
                  <c:v>1.6815455103679561E-2</c:v>
                </c:pt>
                <c:pt idx="1">
                  <c:v>0.42704643143923293</c:v>
                </c:pt>
                <c:pt idx="2">
                  <c:v>0.22563884559066649</c:v>
                </c:pt>
                <c:pt idx="3">
                  <c:v>0.1654149544187804</c:v>
                </c:pt>
                <c:pt idx="4">
                  <c:v>0.11071749090737329</c:v>
                </c:pt>
                <c:pt idx="5">
                  <c:v>4.213310660809598E-2</c:v>
                </c:pt>
                <c:pt idx="6">
                  <c:v>1.2233715932171367E-2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40-F84F-955A-6CD5AED75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5278927"/>
        <c:axId val="684547583"/>
      </c:barChart>
      <c:catAx>
        <c:axId val="685278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4547583"/>
        <c:crosses val="autoZero"/>
        <c:auto val="1"/>
        <c:lblAlgn val="ctr"/>
        <c:lblOffset val="100"/>
        <c:noMultiLvlLbl val="0"/>
      </c:catAx>
      <c:valAx>
        <c:axId val="684547583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685278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Italy!$I$35:$J$44</c:f>
              <c:multiLvlStrCache>
                <c:ptCount val="10"/>
                <c:lvl>
                  <c:pt idx="0">
                    <c:v>Preschool/nursery school</c:v>
                  </c:pt>
                  <c:pt idx="1">
                    <c:v>Primary school</c:v>
                  </c:pt>
                  <c:pt idx="2">
                    <c:v>Lower secondary education</c:v>
                  </c:pt>
                  <c:pt idx="3">
                    <c:v>Upper secondary education</c:v>
                  </c:pt>
                  <c:pt idx="4">
                    <c:v>vocational education</c:v>
                  </c:pt>
                  <c:pt idx="5">
                    <c:v>Bachelor degree</c:v>
                  </c:pt>
                  <c:pt idx="6">
                    <c:v>First Level Diploma</c:v>
                  </c:pt>
                  <c:pt idx="7">
                    <c:v>Second Level Diploma</c:v>
                  </c:pt>
                  <c:pt idx="8">
                    <c:v>Master degree</c:v>
                  </c:pt>
                  <c:pt idx="9">
                    <c:v>Doctorate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Italy!$K$35:$K$44</c:f>
              <c:numCache>
                <c:formatCode>0.0%</c:formatCode>
                <c:ptCount val="10"/>
                <c:pt idx="0">
                  <c:v>7.6159704592661187E-3</c:v>
                </c:pt>
                <c:pt idx="1">
                  <c:v>2.5098084468036023E-2</c:v>
                </c:pt>
                <c:pt idx="2">
                  <c:v>0.12514424186475889</c:v>
                </c:pt>
                <c:pt idx="3">
                  <c:v>0.4380336948996077</c:v>
                </c:pt>
                <c:pt idx="4">
                  <c:v>0.12491345488114475</c:v>
                </c:pt>
                <c:pt idx="5">
                  <c:v>0.16091622432494812</c:v>
                </c:pt>
                <c:pt idx="6">
                  <c:v>3.3521809369951562E-2</c:v>
                </c:pt>
                <c:pt idx="7">
                  <c:v>1.9674590353104111E-2</c:v>
                </c:pt>
                <c:pt idx="8">
                  <c:v>4.9965381952457907E-2</c:v>
                </c:pt>
                <c:pt idx="9">
                  <c:v>1.5116547426725154E-2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9A-194F-9148-B9DB08117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4603759"/>
        <c:axId val="674434943"/>
      </c:barChart>
      <c:catAx>
        <c:axId val="6746037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434943"/>
        <c:crosses val="autoZero"/>
        <c:auto val="1"/>
        <c:lblAlgn val="ctr"/>
        <c:lblOffset val="100"/>
        <c:noMultiLvlLbl val="0"/>
      </c:catAx>
      <c:valAx>
        <c:axId val="67443494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74603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Italy!$I$124:$J$130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Italy!$K$124:$K$130</c:f>
              <c:numCache>
                <c:formatCode>0.0%</c:formatCode>
                <c:ptCount val="7"/>
                <c:pt idx="0">
                  <c:v>0.12345430917835563</c:v>
                </c:pt>
                <c:pt idx="1">
                  <c:v>0.34042040110928018</c:v>
                </c:pt>
                <c:pt idx="2">
                  <c:v>6.5645807376445209E-2</c:v>
                </c:pt>
                <c:pt idx="3">
                  <c:v>8.2847688329783106E-2</c:v>
                </c:pt>
                <c:pt idx="4">
                  <c:v>0.17523411438447009</c:v>
                </c:pt>
                <c:pt idx="5">
                  <c:v>7.8091716570877379E-2</c:v>
                </c:pt>
                <c:pt idx="6">
                  <c:v>1.7041115710783327E-2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3D-3E45-A126-2467AB881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6291775"/>
        <c:axId val="686154191"/>
      </c:barChart>
      <c:catAx>
        <c:axId val="68629177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6154191"/>
        <c:crosses val="autoZero"/>
        <c:auto val="1"/>
        <c:lblAlgn val="ctr"/>
        <c:lblOffset val="100"/>
        <c:noMultiLvlLbl val="0"/>
      </c:catAx>
      <c:valAx>
        <c:axId val="68615419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86291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IT!$D$44:$E$51</c:f>
              <c:multiLvlStrCache>
                <c:ptCount val="8"/>
                <c:lvl>
                  <c:pt idx="0">
                    <c:v>Full time employed</c:v>
                  </c:pt>
                  <c:pt idx="1">
                    <c:v>Part time employed</c:v>
                  </c:pt>
                  <c:pt idx="2">
                    <c:v>Self-employed/Independent Professional/Contractor</c:v>
                  </c:pt>
                  <c:pt idx="3">
                    <c:v>Military/Defence Services</c:v>
                  </c:pt>
                  <c:pt idx="4">
                    <c:v>Between Jobs/Searching for a Job</c:v>
                  </c:pt>
                  <c:pt idx="5">
                    <c:v>Housewife/Homemaker</c:v>
                  </c:pt>
                  <c:pt idx="6">
                    <c:v>Student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IT!$F$44:$F$51</c:f>
              <c:numCache>
                <c:formatCode>0%</c:formatCode>
                <c:ptCount val="8"/>
                <c:pt idx="0">
                  <c:v>0.25078959126134315</c:v>
                </c:pt>
                <c:pt idx="1">
                  <c:v>0.12977028671791949</c:v>
                </c:pt>
                <c:pt idx="2">
                  <c:v>0.11863127243594682</c:v>
                </c:pt>
                <c:pt idx="3">
                  <c:v>1.0276241391529418E-2</c:v>
                </c:pt>
                <c:pt idx="4">
                  <c:v>0.10065170166545981</c:v>
                </c:pt>
                <c:pt idx="5">
                  <c:v>0.12767498112684303</c:v>
                </c:pt>
                <c:pt idx="6">
                  <c:v>0.23889565070023264</c:v>
                </c:pt>
                <c:pt idx="7">
                  <c:v>2.3310274700725653E-2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2C-4BFF-BF9D-61489F62E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04243256"/>
        <c:axId val="704244216"/>
      </c:barChart>
      <c:catAx>
        <c:axId val="7042432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4244216"/>
        <c:crosses val="autoZero"/>
        <c:auto val="1"/>
        <c:lblAlgn val="ctr"/>
        <c:lblOffset val="100"/>
        <c:noMultiLvlLbl val="0"/>
      </c:catAx>
      <c:valAx>
        <c:axId val="704244216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704243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Italy!$I$19:$J$32</c:f>
              <c:multiLvlStrCache>
                <c:ptCount val="14"/>
                <c:lvl>
                  <c:pt idx="0">
                    <c:v>Less than €10,000</c:v>
                  </c:pt>
                  <c:pt idx="1">
                    <c:v>€10,000-€14,999</c:v>
                  </c:pt>
                  <c:pt idx="2">
                    <c:v>€15,000-€19,999</c:v>
                  </c:pt>
                  <c:pt idx="3">
                    <c:v>€20,000-€29,999</c:v>
                  </c:pt>
                  <c:pt idx="4">
                    <c:v>€30,000-€49,999</c:v>
                  </c:pt>
                  <c:pt idx="5">
                    <c:v>€50,000-€74,999</c:v>
                  </c:pt>
                  <c:pt idx="6">
                    <c:v>€75,000-€99,999</c:v>
                  </c:pt>
                  <c:pt idx="7">
                    <c:v>€100,000-€124,999</c:v>
                  </c:pt>
                  <c:pt idx="8">
                    <c:v>€125,000-€149,999</c:v>
                  </c:pt>
                  <c:pt idx="9">
                    <c:v>€150,000-€199,999</c:v>
                  </c:pt>
                  <c:pt idx="10">
                    <c:v>€200,000-€249,999</c:v>
                  </c:pt>
                  <c:pt idx="11">
                    <c:v>€250,000+</c:v>
                  </c:pt>
                  <c:pt idx="12">
                    <c:v>Prefer not to say</c:v>
                  </c:pt>
                  <c:pt idx="13">
                    <c:v>Do not know</c:v>
                  </c:pt>
                </c:lvl>
                <c:lvl>
                  <c:pt idx="0">
                    <c:v>HHI</c:v>
                  </c:pt>
                </c:lvl>
              </c:multiLvlStrCache>
            </c:multiLvlStrRef>
          </c:cat>
          <c:val>
            <c:numRef>
              <c:f>Italy!$K$19:$K$32</c:f>
              <c:numCache>
                <c:formatCode>0.0%</c:formatCode>
                <c:ptCount val="14"/>
                <c:pt idx="0">
                  <c:v>0.22007584735719365</c:v>
                </c:pt>
                <c:pt idx="1">
                  <c:v>0.12935529746385399</c:v>
                </c:pt>
                <c:pt idx="2">
                  <c:v>0.10642332306233705</c:v>
                </c:pt>
                <c:pt idx="3">
                  <c:v>0.15086513391799006</c:v>
                </c:pt>
                <c:pt idx="4">
                  <c:v>0.12277790945721737</c:v>
                </c:pt>
                <c:pt idx="5">
                  <c:v>4.6812040767954491E-2</c:v>
                </c:pt>
                <c:pt idx="6">
                  <c:v>2.1095046219483288E-2</c:v>
                </c:pt>
                <c:pt idx="7">
                  <c:v>1.2917753022043139E-2</c:v>
                </c:pt>
                <c:pt idx="8">
                  <c:v>5.6292960417160462E-3</c:v>
                </c:pt>
                <c:pt idx="9">
                  <c:v>6.0440862763688078E-3</c:v>
                </c:pt>
                <c:pt idx="10">
                  <c:v>4.7404598246029864E-3</c:v>
                </c:pt>
                <c:pt idx="11">
                  <c:v>9.5401753970135103E-3</c:v>
                </c:pt>
                <c:pt idx="12">
                  <c:v>9.2379710831950693E-2</c:v>
                </c:pt>
                <c:pt idx="13">
                  <c:v>7.134392036027494E-2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F7-DC4D-9789-AB0ABF3E8E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5083231"/>
        <c:axId val="699171711"/>
      </c:barChart>
      <c:catAx>
        <c:axId val="67508323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171711"/>
        <c:crosses val="autoZero"/>
        <c:auto val="1"/>
        <c:lblAlgn val="ctr"/>
        <c:lblOffset val="100"/>
        <c:noMultiLvlLbl val="0"/>
      </c:catAx>
      <c:valAx>
        <c:axId val="69917171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750832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764705882352941"/>
          <c:y val="0.19899845928582466"/>
          <c:w val="0.78758169934640521"/>
          <c:h val="0.669841935271644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A75-654F-9DD6-0B80A83E53BD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A75-654F-9DD6-0B80A83E53B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A75-654F-9DD6-0B80A83E53B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A75-654F-9DD6-0B80A83E53B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A75-654F-9DD6-0B80A83E53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Spain!$K$5:$K$7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Spain!$L$5:$L$7</c:f>
              <c:numCache>
                <c:formatCode>0.0%</c:formatCode>
                <c:ptCount val="3"/>
                <c:pt idx="0">
                  <c:v>0.57270252511029751</c:v>
                </c:pt>
                <c:pt idx="1">
                  <c:v>0.41180888012766353</c:v>
                </c:pt>
                <c:pt idx="2">
                  <c:v>1.5488594762038859E-2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75-654F-9DD6-0B80A83E5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Spain!$J$10:$K$16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Spain!$L$10:$L$16</c:f>
              <c:numCache>
                <c:formatCode>0.0%</c:formatCode>
                <c:ptCount val="7"/>
                <c:pt idx="0">
                  <c:v>5.726086548390125E-3</c:v>
                </c:pt>
                <c:pt idx="1">
                  <c:v>0.31925279264057072</c:v>
                </c:pt>
                <c:pt idx="2">
                  <c:v>0.27194217591288838</c:v>
                </c:pt>
                <c:pt idx="3">
                  <c:v>0.22406833755749556</c:v>
                </c:pt>
                <c:pt idx="4">
                  <c:v>0.1167746174786445</c:v>
                </c:pt>
                <c:pt idx="5">
                  <c:v>4.2523232892143055E-2</c:v>
                </c:pt>
                <c:pt idx="6">
                  <c:v>1.9712756969867642E-2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86-784B-8C61-99DCAE29A6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3107407"/>
        <c:axId val="668870111"/>
      </c:barChart>
      <c:catAx>
        <c:axId val="633107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870111"/>
        <c:crosses val="autoZero"/>
        <c:auto val="1"/>
        <c:lblAlgn val="ctr"/>
        <c:lblOffset val="100"/>
        <c:noMultiLvlLbl val="0"/>
      </c:catAx>
      <c:valAx>
        <c:axId val="668870111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6331074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Spain!$J$35:$K$43</c:f>
              <c:multiLvlStrCache>
                <c:ptCount val="9"/>
                <c:lvl>
                  <c:pt idx="0">
                    <c:v>Preschool Education</c:v>
                  </c:pt>
                  <c:pt idx="1">
                    <c:v>Nursery</c:v>
                  </c:pt>
                  <c:pt idx="2">
                    <c:v>Primary Education</c:v>
                  </c:pt>
                  <c:pt idx="3">
                    <c:v>Compulsory Secondary Education</c:v>
                  </c:pt>
                  <c:pt idx="4">
                    <c:v>Post-Compulsory Secondary Education</c:v>
                  </c:pt>
                  <c:pt idx="5">
                    <c:v>Bachelor degrees</c:v>
                  </c:pt>
                  <c:pt idx="6">
                    <c:v>Master degrees</c:v>
                  </c:pt>
                  <c:pt idx="7">
                    <c:v>Doctorates</c:v>
                  </c:pt>
                  <c:pt idx="8">
                    <c:v>Vocational Training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Spain!$L$35:$L$43</c:f>
              <c:numCache>
                <c:formatCode>0.0%</c:formatCode>
                <c:ptCount val="9"/>
                <c:pt idx="0">
                  <c:v>2.6501766784452494E-3</c:v>
                </c:pt>
                <c:pt idx="1">
                  <c:v>2.2084805653710443E-3</c:v>
                </c:pt>
                <c:pt idx="2">
                  <c:v>3.0256183745583067E-2</c:v>
                </c:pt>
                <c:pt idx="3">
                  <c:v>0.16662985865724386</c:v>
                </c:pt>
                <c:pt idx="4">
                  <c:v>0.2471289752650177</c:v>
                </c:pt>
                <c:pt idx="5">
                  <c:v>0.22316696113074211</c:v>
                </c:pt>
                <c:pt idx="6">
                  <c:v>0.10468197879858659</c:v>
                </c:pt>
                <c:pt idx="7">
                  <c:v>3.7544169611307451E-2</c:v>
                </c:pt>
                <c:pt idx="8">
                  <c:v>0.18573321554770322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04-3840-B113-C82EE1B16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3126735"/>
        <c:axId val="683007679"/>
      </c:barChart>
      <c:catAx>
        <c:axId val="6831267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007679"/>
        <c:crosses val="autoZero"/>
        <c:auto val="1"/>
        <c:lblAlgn val="ctr"/>
        <c:lblOffset val="100"/>
        <c:noMultiLvlLbl val="0"/>
      </c:catAx>
      <c:valAx>
        <c:axId val="68300767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83126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Spain!$J$153:$K$159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Spain!$L$153:$L$159</c:f>
              <c:numCache>
                <c:formatCode>0.0%</c:formatCode>
                <c:ptCount val="7"/>
                <c:pt idx="0">
                  <c:v>0.20621409555835785</c:v>
                </c:pt>
                <c:pt idx="1">
                  <c:v>0.67341553407127175</c:v>
                </c:pt>
                <c:pt idx="2">
                  <c:v>0.14477371444584558</c:v>
                </c:pt>
                <c:pt idx="3">
                  <c:v>0.15947410209705293</c:v>
                </c:pt>
                <c:pt idx="4">
                  <c:v>0.32342020456774556</c:v>
                </c:pt>
                <c:pt idx="5">
                  <c:v>0.21330157395731167</c:v>
                </c:pt>
                <c:pt idx="6">
                  <c:v>2.3842884498622204E-2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D3-2F49-91DE-682122508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3727999"/>
        <c:axId val="594163887"/>
      </c:barChart>
      <c:catAx>
        <c:axId val="59372799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163887"/>
        <c:crosses val="autoZero"/>
        <c:auto val="1"/>
        <c:lblAlgn val="ctr"/>
        <c:lblOffset val="100"/>
        <c:noMultiLvlLbl val="0"/>
      </c:catAx>
      <c:valAx>
        <c:axId val="59416388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5937279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Spain!$J$46:$K$53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Spain!$L$46:$L$53</c:f>
              <c:numCache>
                <c:formatCode>0.0%</c:formatCode>
                <c:ptCount val="8"/>
                <c:pt idx="0">
                  <c:v>6.5721203735731579E-2</c:v>
                </c:pt>
                <c:pt idx="1">
                  <c:v>0.2065029401591145</c:v>
                </c:pt>
                <c:pt idx="2">
                  <c:v>0.10515392597717053</c:v>
                </c:pt>
                <c:pt idx="3">
                  <c:v>0.12879049925054767</c:v>
                </c:pt>
                <c:pt idx="4">
                  <c:v>7.9211345555171217E-2</c:v>
                </c:pt>
                <c:pt idx="5">
                  <c:v>0.3854490948921942</c:v>
                </c:pt>
                <c:pt idx="6">
                  <c:v>5.7650178715554015E-3</c:v>
                </c:pt>
                <c:pt idx="7">
                  <c:v>2.3405972558514933E-2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F3-A043-A391-9C35D8D0C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3329215"/>
        <c:axId val="636536847"/>
      </c:barChart>
      <c:catAx>
        <c:axId val="67332921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536847"/>
        <c:crosses val="autoZero"/>
        <c:auto val="1"/>
        <c:lblAlgn val="ctr"/>
        <c:lblOffset val="100"/>
        <c:noMultiLvlLbl val="0"/>
      </c:catAx>
      <c:valAx>
        <c:axId val="63653684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733292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Spain!$J$19:$K$32</c:f>
              <c:multiLvlStrCache>
                <c:ptCount val="14"/>
                <c:lvl>
                  <c:pt idx="0">
                    <c:v>Less than €10,000</c:v>
                  </c:pt>
                  <c:pt idx="1">
                    <c:v>€10,000-€14,999</c:v>
                  </c:pt>
                  <c:pt idx="2">
                    <c:v>€15,000-€19,999</c:v>
                  </c:pt>
                  <c:pt idx="3">
                    <c:v>€20,000-€29,999</c:v>
                  </c:pt>
                  <c:pt idx="4">
                    <c:v>€30,000-€49,999</c:v>
                  </c:pt>
                  <c:pt idx="5">
                    <c:v>€50,000-€74,999</c:v>
                  </c:pt>
                  <c:pt idx="6">
                    <c:v>€75,000-€99,999</c:v>
                  </c:pt>
                  <c:pt idx="7">
                    <c:v>€100,000-€124,999</c:v>
                  </c:pt>
                  <c:pt idx="8">
                    <c:v>€125,000-€149,999</c:v>
                  </c:pt>
                  <c:pt idx="9">
                    <c:v>€150,000-€199,999</c:v>
                  </c:pt>
                  <c:pt idx="10">
                    <c:v>€200,000-€249,999</c:v>
                  </c:pt>
                  <c:pt idx="11">
                    <c:v>€250,000+</c:v>
                  </c:pt>
                  <c:pt idx="12">
                    <c:v>Do not know</c:v>
                  </c:pt>
                  <c:pt idx="13">
                    <c:v>Prefer not to say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Spain!$L$19:$L$32</c:f>
              <c:numCache>
                <c:formatCode>0.0%</c:formatCode>
                <c:ptCount val="14"/>
                <c:pt idx="0">
                  <c:v>0.1715537580047185</c:v>
                </c:pt>
                <c:pt idx="1">
                  <c:v>0.13796202673856864</c:v>
                </c:pt>
                <c:pt idx="2">
                  <c:v>0.1117851926749803</c:v>
                </c:pt>
                <c:pt idx="3">
                  <c:v>0.14616335243231093</c:v>
                </c:pt>
                <c:pt idx="4">
                  <c:v>0.15582518818110319</c:v>
                </c:pt>
                <c:pt idx="5">
                  <c:v>7.0441523424334337E-2</c:v>
                </c:pt>
                <c:pt idx="6">
                  <c:v>3.190652735647679E-2</c:v>
                </c:pt>
                <c:pt idx="7">
                  <c:v>1.4717447477811466E-2</c:v>
                </c:pt>
                <c:pt idx="8">
                  <c:v>8.7630603302999519E-3</c:v>
                </c:pt>
                <c:pt idx="9">
                  <c:v>8.7630603302999519E-3</c:v>
                </c:pt>
                <c:pt idx="10">
                  <c:v>6.516121784069193E-3</c:v>
                </c:pt>
                <c:pt idx="11">
                  <c:v>6.9655094933153442E-3</c:v>
                </c:pt>
                <c:pt idx="12">
                  <c:v>5.167958656330747E-2</c:v>
                </c:pt>
                <c:pt idx="13">
                  <c:v>7.6957645208403536E-2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15-F947-B973-716E891D96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7653199"/>
        <c:axId val="674023743"/>
      </c:barChart>
      <c:catAx>
        <c:axId val="63765319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023743"/>
        <c:crosses val="autoZero"/>
        <c:auto val="1"/>
        <c:lblAlgn val="ctr"/>
        <c:lblOffset val="100"/>
        <c:noMultiLvlLbl val="0"/>
      </c:catAx>
      <c:valAx>
        <c:axId val="67402374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637653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sz="90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1449902670809701"/>
          <c:w val="1"/>
          <c:h val="0.6018071390860324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616-4C2B-B257-D97E417B4E54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616-4C2B-B257-D97E417B4E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NL!$D$2:$D$3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NL!$E$2:$E$3</c:f>
              <c:numCache>
                <c:formatCode>0%</c:formatCode>
                <c:ptCount val="2"/>
                <c:pt idx="0">
                  <c:v>0.43924584470354749</c:v>
                </c:pt>
                <c:pt idx="1">
                  <c:v>0.56075415529645245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16-4C2B-B257-D97E417B4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Netherlands!$J$35:$K$47</c:f>
              <c:multiLvlStrCache>
                <c:ptCount val="13"/>
                <c:lvl>
                  <c:pt idx="0">
                    <c:v>Primary school</c:v>
                  </c:pt>
                  <c:pt idx="1">
                    <c:v>Secondary school</c:v>
                  </c:pt>
                  <c:pt idx="2">
                    <c:v>Senior secondary school</c:v>
                  </c:pt>
                  <c:pt idx="3">
                    <c:v>Diploma</c:v>
                  </c:pt>
                  <c:pt idx="4">
                    <c:v>Graduate diploma</c:v>
                  </c:pt>
                  <c:pt idx="5">
                    <c:v>Graduate certificate</c:v>
                  </c:pt>
                  <c:pt idx="6">
                    <c:v>Bachelor degree</c:v>
                  </c:pt>
                  <c:pt idx="7">
                    <c:v>Bachelor honours degree</c:v>
                  </c:pt>
                  <c:pt idx="8">
                    <c:v>Associate degree</c:v>
                  </c:pt>
                  <c:pt idx="9">
                    <c:v>Advanced diploma</c:v>
                  </c:pt>
                  <c:pt idx="10">
                    <c:v>Masters degree</c:v>
                  </c:pt>
                  <c:pt idx="11">
                    <c:v>Postgraduate / Masters Degree</c:v>
                  </c:pt>
                  <c:pt idx="12">
                    <c:v>Doctoral degree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Netherlands!$L$35:$L$47</c:f>
              <c:numCache>
                <c:formatCode>0.0%</c:formatCode>
                <c:ptCount val="13"/>
                <c:pt idx="0">
                  <c:v>9.4751463438833214E-3</c:v>
                </c:pt>
                <c:pt idx="1">
                  <c:v>0.16499652743327711</c:v>
                </c:pt>
                <c:pt idx="2">
                  <c:v>0.17119753943843635</c:v>
                </c:pt>
                <c:pt idx="3">
                  <c:v>0.13920031749181466</c:v>
                </c:pt>
                <c:pt idx="4">
                  <c:v>2.3315805139398751E-2</c:v>
                </c:pt>
                <c:pt idx="5">
                  <c:v>4.4200813572775076E-2</c:v>
                </c:pt>
                <c:pt idx="6">
                  <c:v>0.25607699176505605</c:v>
                </c:pt>
                <c:pt idx="7">
                  <c:v>2.8177398551443595E-2</c:v>
                </c:pt>
                <c:pt idx="8">
                  <c:v>1.2203591626153388E-2</c:v>
                </c:pt>
                <c:pt idx="9">
                  <c:v>3.38823295961901E-2</c:v>
                </c:pt>
                <c:pt idx="10">
                  <c:v>0.10938585177100904</c:v>
                </c:pt>
                <c:pt idx="11">
                  <c:v>2.9764857624764359E-4</c:v>
                </c:pt>
                <c:pt idx="12">
                  <c:v>7.5900386943149115E-3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B9-1B45-B787-33FC77894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26195951"/>
        <c:axId val="1030123103"/>
      </c:barChart>
      <c:catAx>
        <c:axId val="10261959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0123103"/>
        <c:crosses val="autoZero"/>
        <c:auto val="1"/>
        <c:lblAlgn val="ctr"/>
        <c:lblOffset val="100"/>
        <c:noMultiLvlLbl val="0"/>
      </c:catAx>
      <c:valAx>
        <c:axId val="103012310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026195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Netherlands!$J$10:$K$16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Netherlands!$L$10:$L$16</c:f>
              <c:numCache>
                <c:formatCode>0.0%</c:formatCode>
                <c:ptCount val="7"/>
                <c:pt idx="0">
                  <c:v>1.9994046437785247E-2</c:v>
                </c:pt>
                <c:pt idx="1">
                  <c:v>0.26999404643778524</c:v>
                </c:pt>
                <c:pt idx="2">
                  <c:v>0.30000992260369108</c:v>
                </c:pt>
                <c:pt idx="3">
                  <c:v>0.14000793808295295</c:v>
                </c:pt>
                <c:pt idx="4">
                  <c:v>0.10001984520738237</c:v>
                </c:pt>
                <c:pt idx="5">
                  <c:v>8.9998015479261728E-2</c:v>
                </c:pt>
                <c:pt idx="6">
                  <c:v>7.9976185751141071E-2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DA-2C4E-AF9B-83F98121B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48689503"/>
        <c:axId val="1048691151"/>
      </c:barChart>
      <c:catAx>
        <c:axId val="1048689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8691151"/>
        <c:crosses val="autoZero"/>
        <c:auto val="1"/>
        <c:lblAlgn val="ctr"/>
        <c:lblOffset val="100"/>
        <c:noMultiLvlLbl val="0"/>
      </c:catAx>
      <c:valAx>
        <c:axId val="1048691151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48689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Netherlands!$J$61:$K$67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Netherlands!$L$61:$L$67</c:f>
              <c:numCache>
                <c:formatCode>0.0%</c:formatCode>
                <c:ptCount val="7"/>
                <c:pt idx="0">
                  <c:v>8.6033242371619925E-2</c:v>
                </c:pt>
                <c:pt idx="1">
                  <c:v>5.358471843215082E-3</c:v>
                </c:pt>
                <c:pt idx="2">
                  <c:v>0.17062763582237656</c:v>
                </c:pt>
                <c:pt idx="3">
                  <c:v>0.13812949640287767</c:v>
                </c:pt>
                <c:pt idx="4">
                  <c:v>0.22138427189283053</c:v>
                </c:pt>
                <c:pt idx="5">
                  <c:v>9.0945174894567091E-2</c:v>
                </c:pt>
                <c:pt idx="6">
                  <c:v>2.9310424036385348E-2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26-AF4A-809C-E79BF9F793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10611487"/>
        <c:axId val="1010597375"/>
      </c:barChart>
      <c:catAx>
        <c:axId val="101061148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0597375"/>
        <c:crosses val="autoZero"/>
        <c:auto val="1"/>
        <c:lblAlgn val="ctr"/>
        <c:lblOffset val="100"/>
        <c:noMultiLvlLbl val="0"/>
      </c:catAx>
      <c:valAx>
        <c:axId val="1010597375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10611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Netherlands!$J$50:$K$57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Netherlands!$L$50:$L$57</c:f>
              <c:numCache>
                <c:formatCode>0.0%</c:formatCode>
                <c:ptCount val="8"/>
                <c:pt idx="0">
                  <c:v>0.107905824039653</c:v>
                </c:pt>
                <c:pt idx="1">
                  <c:v>0.2197769516728624</c:v>
                </c:pt>
                <c:pt idx="2">
                  <c:v>0.15187112763320937</c:v>
                </c:pt>
                <c:pt idx="3">
                  <c:v>0.1947955390334572</c:v>
                </c:pt>
                <c:pt idx="4">
                  <c:v>5.293680297397766E-2</c:v>
                </c:pt>
                <c:pt idx="5">
                  <c:v>0.17482032218091692</c:v>
                </c:pt>
                <c:pt idx="6">
                  <c:v>1.9826517967781697E-3</c:v>
                </c:pt>
                <c:pt idx="7">
                  <c:v>9.5910780669144935E-2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84-B347-892D-9CFAC26A4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29390751"/>
        <c:axId val="1029260655"/>
      </c:barChart>
      <c:catAx>
        <c:axId val="10293907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9260655"/>
        <c:crosses val="autoZero"/>
        <c:auto val="1"/>
        <c:lblAlgn val="ctr"/>
        <c:lblOffset val="100"/>
        <c:noMultiLvlLbl val="0"/>
      </c:catAx>
      <c:valAx>
        <c:axId val="1029260655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29390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Netherlands!$J$19:$K$32</c:f>
              <c:multiLvlStrCache>
                <c:ptCount val="14"/>
                <c:lvl>
                  <c:pt idx="0">
                    <c:v>Less than €10,000</c:v>
                  </c:pt>
                  <c:pt idx="1">
                    <c:v>€10,000--€14,999</c:v>
                  </c:pt>
                  <c:pt idx="2">
                    <c:v>€15000--€19,999</c:v>
                  </c:pt>
                  <c:pt idx="3">
                    <c:v>€20000 --€29,999</c:v>
                  </c:pt>
                  <c:pt idx="4">
                    <c:v>€30000 --€49,999</c:v>
                  </c:pt>
                  <c:pt idx="5">
                    <c:v>€50000 --€74,999</c:v>
                  </c:pt>
                  <c:pt idx="6">
                    <c:v>€75000 --€99,999</c:v>
                  </c:pt>
                  <c:pt idx="7">
                    <c:v>€100000 --€124,999</c:v>
                  </c:pt>
                  <c:pt idx="8">
                    <c:v>€125000 --€149,999</c:v>
                  </c:pt>
                  <c:pt idx="9">
                    <c:v>€150000--€199,999</c:v>
                  </c:pt>
                  <c:pt idx="10">
                    <c:v>€200000--€249,999</c:v>
                  </c:pt>
                  <c:pt idx="11">
                    <c:v>€250,000+</c:v>
                  </c:pt>
                  <c:pt idx="12">
                    <c:v>Do not know</c:v>
                  </c:pt>
                  <c:pt idx="13">
                    <c:v>Prefer not to say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Netherlands!$L$19:$L$32</c:f>
              <c:numCache>
                <c:formatCode>0.0%</c:formatCode>
                <c:ptCount val="14"/>
                <c:pt idx="0">
                  <c:v>0.12013906133598208</c:v>
                </c:pt>
                <c:pt idx="1">
                  <c:v>0.13111497392599947</c:v>
                </c:pt>
                <c:pt idx="2">
                  <c:v>0.21221753166128626</c:v>
                </c:pt>
                <c:pt idx="3">
                  <c:v>0.24425130370002479</c:v>
                </c:pt>
                <c:pt idx="4">
                  <c:v>0.13916066550782213</c:v>
                </c:pt>
                <c:pt idx="5">
                  <c:v>5.905140302955051E-2</c:v>
                </c:pt>
                <c:pt idx="6">
                  <c:v>1.8028308914824914E-2</c:v>
                </c:pt>
                <c:pt idx="7">
                  <c:v>7.9960268189719266E-3</c:v>
                </c:pt>
                <c:pt idx="8">
                  <c:v>7.9960268189719266E-3</c:v>
                </c:pt>
                <c:pt idx="9">
                  <c:v>5.0161410479264831E-3</c:v>
                </c:pt>
                <c:pt idx="10">
                  <c:v>1.9865905140302831E-3</c:v>
                </c:pt>
                <c:pt idx="11">
                  <c:v>1.9865905140302831E-3</c:v>
                </c:pt>
                <c:pt idx="12">
                  <c:v>2.1008194685870358E-2</c:v>
                </c:pt>
                <c:pt idx="13">
                  <c:v>3.0047181524708203E-2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3F-6E4C-A48B-4E907B75F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27834863"/>
        <c:axId val="1048660271"/>
      </c:barChart>
      <c:catAx>
        <c:axId val="92783486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8660271"/>
        <c:crosses val="autoZero"/>
        <c:auto val="1"/>
        <c:lblAlgn val="ctr"/>
        <c:lblOffset val="100"/>
        <c:noMultiLvlLbl val="0"/>
      </c:catAx>
      <c:valAx>
        <c:axId val="104866027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927834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49C-344B-9A39-649336F130B7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49C-344B-9A39-649336F130B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49C-344B-9A39-649336F130B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49C-344B-9A39-649336F130B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49C-344B-9A39-649336F130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Portugal!$J$5:$J$7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Portugal!$K$5:$K$7</c:f>
              <c:numCache>
                <c:formatCode>0.0%</c:formatCode>
                <c:ptCount val="3"/>
                <c:pt idx="0">
                  <c:v>0.50349650349650354</c:v>
                </c:pt>
                <c:pt idx="1">
                  <c:v>0.49417249417249404</c:v>
                </c:pt>
                <c:pt idx="2">
                  <c:v>2.3310023310023306E-3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49C-344B-9A39-649336F13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Portugal!$I$10:$J$16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Portugal!$K$10:$K$16</c:f>
              <c:numCache>
                <c:formatCode>0.0%</c:formatCode>
                <c:ptCount val="7"/>
                <c:pt idx="0">
                  <c:v>1.8648018648018648E-2</c:v>
                </c:pt>
                <c:pt idx="1">
                  <c:v>0.44522144522144524</c:v>
                </c:pt>
                <c:pt idx="2">
                  <c:v>0.31934731934731936</c:v>
                </c:pt>
                <c:pt idx="3">
                  <c:v>0.12820512820512819</c:v>
                </c:pt>
                <c:pt idx="4">
                  <c:v>6.75990675990676E-2</c:v>
                </c:pt>
                <c:pt idx="5">
                  <c:v>1.8648018648018648E-2</c:v>
                </c:pt>
                <c:pt idx="6">
                  <c:v>2.331002331002331E-3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A8-5D4F-9EDC-9E40CE091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30864735"/>
        <c:axId val="1030866383"/>
      </c:barChart>
      <c:catAx>
        <c:axId val="1030864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0866383"/>
        <c:crosses val="autoZero"/>
        <c:auto val="1"/>
        <c:lblAlgn val="ctr"/>
        <c:lblOffset val="100"/>
        <c:noMultiLvlLbl val="0"/>
      </c:catAx>
      <c:valAx>
        <c:axId val="1030866383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30864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485315413159564"/>
          <c:y val="5.2906105485760989E-2"/>
          <c:w val="0.49618132862702508"/>
          <c:h val="0.8941877890284780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Portugal!$I$34:$J$45</c:f>
              <c:multiLvlStrCache>
                <c:ptCount val="12"/>
                <c:lvl>
                  <c:pt idx="0">
                    <c:v>Pre-primary education</c:v>
                  </c:pt>
                  <c:pt idx="1">
                    <c:v>Secondary education</c:v>
                  </c:pt>
                  <c:pt idx="2">
                    <c:v>Basic education</c:v>
                  </c:pt>
                  <c:pt idx="3">
                    <c:v>Higher education</c:v>
                  </c:pt>
                  <c:pt idx="4">
                    <c:v>Bachelor</c:v>
                  </c:pt>
                  <c:pt idx="5">
                    <c:v>Graduation</c:v>
                  </c:pt>
                  <c:pt idx="6">
                    <c:v>Postgraduate studies</c:v>
                  </c:pt>
                  <c:pt idx="7">
                    <c:v>Master's</c:v>
                  </c:pt>
                  <c:pt idx="8">
                    <c:v>Doctorate</c:v>
                  </c:pt>
                  <c:pt idx="9">
                    <c:v>Aggregation</c:v>
                  </c:pt>
                  <c:pt idx="10">
                    <c:v>Univesity and Polytechnic</c:v>
                  </c:pt>
                  <c:pt idx="11">
                    <c:v>Vocational school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Portugal!$K$34:$K$45</c:f>
              <c:numCache>
                <c:formatCode>0.0%</c:formatCode>
                <c:ptCount val="12"/>
                <c:pt idx="0">
                  <c:v>3.1055900621118136E-3</c:v>
                </c:pt>
                <c:pt idx="1">
                  <c:v>0.47515527950310565</c:v>
                </c:pt>
                <c:pt idx="2">
                  <c:v>7.4534161490683259E-2</c:v>
                </c:pt>
                <c:pt idx="3">
                  <c:v>0.19875776397515527</c:v>
                </c:pt>
                <c:pt idx="4">
                  <c:v>2.7950310559006229E-2</c:v>
                </c:pt>
                <c:pt idx="5">
                  <c:v>2.7950310559006229E-2</c:v>
                </c:pt>
                <c:pt idx="6">
                  <c:v>1.5527950310559022E-2</c:v>
                </c:pt>
                <c:pt idx="7">
                  <c:v>6.5217391304347838E-2</c:v>
                </c:pt>
                <c:pt idx="8">
                  <c:v>3.1055900621118033E-2</c:v>
                </c:pt>
                <c:pt idx="9">
                  <c:v>6.2111801242236151E-3</c:v>
                </c:pt>
                <c:pt idx="10">
                  <c:v>5.9006211180124245E-2</c:v>
                </c:pt>
                <c:pt idx="11">
                  <c:v>1.5527950310559022E-2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D-1241-9E86-B24A0471D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2568911"/>
        <c:axId val="1052254863"/>
      </c:barChart>
      <c:catAx>
        <c:axId val="10525689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254863"/>
        <c:crosses val="autoZero"/>
        <c:auto val="1"/>
        <c:lblAlgn val="ctr"/>
        <c:lblOffset val="100"/>
        <c:noMultiLvlLbl val="0"/>
      </c:catAx>
      <c:valAx>
        <c:axId val="105225486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052568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Portugal!$I$118:$J$124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Portugal!$K$118:$K$124</c:f>
              <c:numCache>
                <c:formatCode>0.0%</c:formatCode>
                <c:ptCount val="7"/>
                <c:pt idx="0">
                  <c:v>5.0629764666887636E-2</c:v>
                </c:pt>
                <c:pt idx="1">
                  <c:v>0.17964865760689427</c:v>
                </c:pt>
                <c:pt idx="2">
                  <c:v>0.20421776599270799</c:v>
                </c:pt>
                <c:pt idx="3">
                  <c:v>0.11758369240967849</c:v>
                </c:pt>
                <c:pt idx="4">
                  <c:v>0.17587835598276433</c:v>
                </c:pt>
                <c:pt idx="5">
                  <c:v>0.14675174013921113</c:v>
                </c:pt>
                <c:pt idx="6">
                  <c:v>1.9472986410341397E-2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16-BC4A-9D7F-12EB29798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2274991"/>
        <c:axId val="1052200191"/>
      </c:barChart>
      <c:catAx>
        <c:axId val="105227499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200191"/>
        <c:crosses val="autoZero"/>
        <c:auto val="1"/>
        <c:lblAlgn val="ctr"/>
        <c:lblOffset val="100"/>
        <c:noMultiLvlLbl val="0"/>
      </c:catAx>
      <c:valAx>
        <c:axId val="105220019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522749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Portugal!$I$19:$J$31</c:f>
              <c:multiLvlStrCache>
                <c:ptCount val="13"/>
                <c:lvl>
                  <c:pt idx="0">
                    <c:v>Less than €10,000</c:v>
                  </c:pt>
                  <c:pt idx="1">
                    <c:v>€10,000-€14,999</c:v>
                  </c:pt>
                  <c:pt idx="2">
                    <c:v>€15,000-€19,999</c:v>
                  </c:pt>
                  <c:pt idx="3">
                    <c:v>€20,000-€29,999</c:v>
                  </c:pt>
                  <c:pt idx="4">
                    <c:v>€30,000-€49,999</c:v>
                  </c:pt>
                  <c:pt idx="5">
                    <c:v>€50,000-€74,999</c:v>
                  </c:pt>
                  <c:pt idx="6">
                    <c:v>€75,000-€99,999</c:v>
                  </c:pt>
                  <c:pt idx="7">
                    <c:v>€100,000-€124,999</c:v>
                  </c:pt>
                  <c:pt idx="8">
                    <c:v>€150,000-€199,999</c:v>
                  </c:pt>
                  <c:pt idx="9">
                    <c:v>€200,000-€249,999</c:v>
                  </c:pt>
                  <c:pt idx="10">
                    <c:v>€250,000+</c:v>
                  </c:pt>
                  <c:pt idx="11">
                    <c:v>Prefer not to say</c:v>
                  </c:pt>
                  <c:pt idx="12">
                    <c:v>Do not know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Portugal!$K$19:$K$31</c:f>
              <c:numCache>
                <c:formatCode>0.0%</c:formatCode>
                <c:ptCount val="13"/>
                <c:pt idx="0">
                  <c:v>0.31384615384615383</c:v>
                </c:pt>
                <c:pt idx="1">
                  <c:v>0.19384615384615383</c:v>
                </c:pt>
                <c:pt idx="2">
                  <c:v>0.11076923076923079</c:v>
                </c:pt>
                <c:pt idx="3">
                  <c:v>9.5384615384615387E-2</c:v>
                </c:pt>
                <c:pt idx="4">
                  <c:v>8.3076923076923076E-2</c:v>
                </c:pt>
                <c:pt idx="5">
                  <c:v>3.0769230769230771E-2</c:v>
                </c:pt>
                <c:pt idx="6">
                  <c:v>3.0769230769230769E-3</c:v>
                </c:pt>
                <c:pt idx="7">
                  <c:v>9.2307692307692316E-3</c:v>
                </c:pt>
                <c:pt idx="8">
                  <c:v>3.0769230769230769E-3</c:v>
                </c:pt>
                <c:pt idx="9">
                  <c:v>9.2307692307692316E-3</c:v>
                </c:pt>
                <c:pt idx="10">
                  <c:v>3.0769230769230769E-3</c:v>
                </c:pt>
                <c:pt idx="11">
                  <c:v>6.1538461538461542E-2</c:v>
                </c:pt>
                <c:pt idx="12">
                  <c:v>8.3076923076923076E-2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58-5B42-A51D-6150A17D0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0136255"/>
        <c:axId val="1050125711"/>
      </c:barChart>
      <c:catAx>
        <c:axId val="105013625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0125711"/>
        <c:crosses val="autoZero"/>
        <c:auto val="1"/>
        <c:lblAlgn val="ctr"/>
        <c:lblOffset val="100"/>
        <c:noMultiLvlLbl val="0"/>
      </c:catAx>
      <c:valAx>
        <c:axId val="105012571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50136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Portugal!$I$48:$J$55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Portugal!$K$48:$K$55</c:f>
              <c:numCache>
                <c:formatCode>0.0%</c:formatCode>
                <c:ptCount val="8"/>
                <c:pt idx="0">
                  <c:v>7.0552147239263799E-2</c:v>
                </c:pt>
                <c:pt idx="1">
                  <c:v>0.16871165644171779</c:v>
                </c:pt>
                <c:pt idx="2">
                  <c:v>0.12576687116564417</c:v>
                </c:pt>
                <c:pt idx="3">
                  <c:v>9.815950920245399E-2</c:v>
                </c:pt>
                <c:pt idx="4">
                  <c:v>0.11042944785276074</c:v>
                </c:pt>
                <c:pt idx="5">
                  <c:v>0.37423312883435583</c:v>
                </c:pt>
                <c:pt idx="6">
                  <c:v>3.0674846625766872E-3</c:v>
                </c:pt>
                <c:pt idx="7">
                  <c:v>4.9079754601226995E-2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5-364B-9319-FFD730D9C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2694191"/>
        <c:axId val="1052696367"/>
      </c:barChart>
      <c:catAx>
        <c:axId val="105269419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696367"/>
        <c:crosses val="autoZero"/>
        <c:auto val="1"/>
        <c:lblAlgn val="ctr"/>
        <c:lblOffset val="100"/>
        <c:noMultiLvlLbl val="0"/>
      </c:catAx>
      <c:valAx>
        <c:axId val="105269636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52694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5D1-2A46-B59D-70B054FD562D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5D1-2A46-B59D-70B054FD56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5D1-2A46-B59D-70B054FD562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5D1-2A46-B59D-70B054FD562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5D1-2A46-B59D-70B054FD56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SWITZERLAND!$J$5:$J$7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SWITZERLAND!$K$5:$K$7</c:f>
              <c:numCache>
                <c:formatCode>0.0%</c:formatCode>
                <c:ptCount val="3"/>
                <c:pt idx="0">
                  <c:v>0.63900000000000001</c:v>
                </c:pt>
                <c:pt idx="1">
                  <c:v>0.36</c:v>
                </c:pt>
                <c:pt idx="2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D1-2A46-B59D-70B054FD5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SWITZERLAND!$I$10:$J$16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</c:v>
                  </c:pt>
                </c:lvl>
              </c:multiLvlStrCache>
            </c:multiLvlStrRef>
          </c:cat>
          <c:val>
            <c:numRef>
              <c:f>SWITZERLAND!$K$10:$K$16</c:f>
              <c:numCache>
                <c:formatCode>0.0%</c:formatCode>
                <c:ptCount val="7"/>
                <c:pt idx="0">
                  <c:v>9.9999999999999725E-3</c:v>
                </c:pt>
                <c:pt idx="1">
                  <c:v>0.33999999999999991</c:v>
                </c:pt>
                <c:pt idx="2">
                  <c:v>0.29999999999999988</c:v>
                </c:pt>
                <c:pt idx="3">
                  <c:v>0.17999999999999994</c:v>
                </c:pt>
                <c:pt idx="4">
                  <c:v>0.11999999999999997</c:v>
                </c:pt>
                <c:pt idx="5">
                  <c:v>3.9999999999999966E-2</c:v>
                </c:pt>
                <c:pt idx="6">
                  <c:v>9.9999999999999725E-3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02-284E-AE82-178B8A9BE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51206975"/>
        <c:axId val="1052664847"/>
      </c:barChart>
      <c:catAx>
        <c:axId val="1051206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664847"/>
        <c:crosses val="autoZero"/>
        <c:auto val="1"/>
        <c:lblAlgn val="ctr"/>
        <c:lblOffset val="100"/>
        <c:noMultiLvlLbl val="0"/>
      </c:catAx>
      <c:valAx>
        <c:axId val="1052664847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51206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SWITZERLAND!$I$35:$J$43</c:f>
              <c:multiLvlStrCache>
                <c:ptCount val="9"/>
                <c:lvl>
                  <c:pt idx="0">
                    <c:v>Preschool Education</c:v>
                  </c:pt>
                  <c:pt idx="1">
                    <c:v>Nursery</c:v>
                  </c:pt>
                  <c:pt idx="2">
                    <c:v>Primary Education</c:v>
                  </c:pt>
                  <c:pt idx="3">
                    <c:v>Compulsory Secondary Education</c:v>
                  </c:pt>
                  <c:pt idx="4">
                    <c:v>Post-Compulsory Secondary…</c:v>
                  </c:pt>
                  <c:pt idx="5">
                    <c:v>Vocational Training</c:v>
                  </c:pt>
                  <c:pt idx="6">
                    <c:v>Bachelor degrees</c:v>
                  </c:pt>
                  <c:pt idx="7">
                    <c:v>Master degrees</c:v>
                  </c:pt>
                  <c:pt idx="8">
                    <c:v>Doctorates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SWITZERLAND!$K$35:$K$43</c:f>
              <c:numCache>
                <c:formatCode>0.0%</c:formatCode>
                <c:ptCount val="9"/>
                <c:pt idx="0">
                  <c:v>2.9970029970029753E-3</c:v>
                </c:pt>
                <c:pt idx="1">
                  <c:v>3.9960039960039743E-3</c:v>
                </c:pt>
                <c:pt idx="2">
                  <c:v>3.9960039960039925E-2</c:v>
                </c:pt>
                <c:pt idx="3">
                  <c:v>0.10389610389610386</c:v>
                </c:pt>
                <c:pt idx="4">
                  <c:v>0.29470529470529466</c:v>
                </c:pt>
                <c:pt idx="5">
                  <c:v>0.18181818181818174</c:v>
                </c:pt>
                <c:pt idx="6">
                  <c:v>0.22377622377622378</c:v>
                </c:pt>
                <c:pt idx="7">
                  <c:v>0.10689310689310685</c:v>
                </c:pt>
                <c:pt idx="8">
                  <c:v>4.1958041958041932E-2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80-264A-8F09-8580DEFDE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1109871"/>
        <c:axId val="1051111519"/>
      </c:barChart>
      <c:catAx>
        <c:axId val="10511098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1111519"/>
        <c:crosses val="autoZero"/>
        <c:auto val="1"/>
        <c:lblAlgn val="ctr"/>
        <c:lblOffset val="100"/>
        <c:noMultiLvlLbl val="0"/>
      </c:catAx>
      <c:valAx>
        <c:axId val="105111151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051109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SWITZERLAND!$I$57:$J$63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SWITZERLAND!$K$57:$K$63</c:f>
              <c:numCache>
                <c:formatCode>0.0%</c:formatCode>
                <c:ptCount val="7"/>
                <c:pt idx="0">
                  <c:v>0.12490960843141784</c:v>
                </c:pt>
                <c:pt idx="1">
                  <c:v>0.18769905377336724</c:v>
                </c:pt>
                <c:pt idx="2">
                  <c:v>0.13524886529733063</c:v>
                </c:pt>
                <c:pt idx="3">
                  <c:v>0.15167320563120246</c:v>
                </c:pt>
                <c:pt idx="4">
                  <c:v>0.17429033002538663</c:v>
                </c:pt>
                <c:pt idx="5">
                  <c:v>0.13460266174321106</c:v>
                </c:pt>
                <c:pt idx="6">
                  <c:v>0.10320793907223637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30-294C-B79D-CC8C6D21C5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4889439"/>
        <c:axId val="1054891087"/>
      </c:barChart>
      <c:catAx>
        <c:axId val="105488943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4891087"/>
        <c:crosses val="autoZero"/>
        <c:auto val="1"/>
        <c:lblAlgn val="ctr"/>
        <c:lblOffset val="100"/>
        <c:noMultiLvlLbl val="0"/>
      </c:catAx>
      <c:valAx>
        <c:axId val="105489108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54889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SWITZERLAND!$I$46:$J$53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SWITZERLAND!$K$46:$K$53</c:f>
              <c:numCache>
                <c:formatCode>0.0%</c:formatCode>
                <c:ptCount val="8"/>
                <c:pt idx="0">
                  <c:v>5.7000000000000058E-2</c:v>
                </c:pt>
                <c:pt idx="1">
                  <c:v>0.20300000000000007</c:v>
                </c:pt>
                <c:pt idx="2">
                  <c:v>8.3000000000000046E-2</c:v>
                </c:pt>
                <c:pt idx="3">
                  <c:v>0.15000000000000008</c:v>
                </c:pt>
                <c:pt idx="4">
                  <c:v>9.9000000000000074E-2</c:v>
                </c:pt>
                <c:pt idx="5">
                  <c:v>0.37800000000000017</c:v>
                </c:pt>
                <c:pt idx="6">
                  <c:v>7.0000000000000496E-3</c:v>
                </c:pt>
                <c:pt idx="7">
                  <c:v>2.3000000000000052E-2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7A-1A44-B536-DAE9B36F6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5048639"/>
        <c:axId val="1054943263"/>
      </c:barChart>
      <c:catAx>
        <c:axId val="105504863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4943263"/>
        <c:crosses val="autoZero"/>
        <c:auto val="1"/>
        <c:lblAlgn val="ctr"/>
        <c:lblOffset val="100"/>
        <c:noMultiLvlLbl val="0"/>
      </c:catAx>
      <c:valAx>
        <c:axId val="105494326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55048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SWITZERLAND!$I$19:$J$32</c:f>
              <c:multiLvlStrCache>
                <c:ptCount val="14"/>
                <c:lvl>
                  <c:pt idx="0">
                    <c:v>Less than €10,000</c:v>
                  </c:pt>
                  <c:pt idx="1">
                    <c:v>€10,000--€14,999</c:v>
                  </c:pt>
                  <c:pt idx="2">
                    <c:v>15000--€19,999</c:v>
                  </c:pt>
                  <c:pt idx="3">
                    <c:v>20000 --€29,999</c:v>
                  </c:pt>
                  <c:pt idx="4">
                    <c:v>30000 --€49,999</c:v>
                  </c:pt>
                  <c:pt idx="5">
                    <c:v>50000 --€74,999</c:v>
                  </c:pt>
                  <c:pt idx="6">
                    <c:v>75000 --€99,999</c:v>
                  </c:pt>
                  <c:pt idx="7">
                    <c:v>100000 --€124,999</c:v>
                  </c:pt>
                  <c:pt idx="8">
                    <c:v>125000 --€149,999</c:v>
                  </c:pt>
                  <c:pt idx="9">
                    <c:v>150000--€199,999</c:v>
                  </c:pt>
                  <c:pt idx="10">
                    <c:v>200000--€249,999</c:v>
                  </c:pt>
                  <c:pt idx="11">
                    <c:v>€250,000+</c:v>
                  </c:pt>
                  <c:pt idx="12">
                    <c:v>Do not know</c:v>
                  </c:pt>
                  <c:pt idx="13">
                    <c:v>Prefer not to say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SWITZERLAND!$K$19:$K$32</c:f>
              <c:numCache>
                <c:formatCode>0.0%</c:formatCode>
                <c:ptCount val="14"/>
                <c:pt idx="0">
                  <c:v>0.19319319319319325</c:v>
                </c:pt>
                <c:pt idx="1">
                  <c:v>0.13813813813813819</c:v>
                </c:pt>
                <c:pt idx="2">
                  <c:v>0.10210210210210213</c:v>
                </c:pt>
                <c:pt idx="3">
                  <c:v>0.1311311311311312</c:v>
                </c:pt>
                <c:pt idx="4">
                  <c:v>0.12312312312312317</c:v>
                </c:pt>
                <c:pt idx="5">
                  <c:v>5.7057057057057076E-2</c:v>
                </c:pt>
                <c:pt idx="6">
                  <c:v>3.603603603603605E-2</c:v>
                </c:pt>
                <c:pt idx="7">
                  <c:v>2.0020020020020037E-2</c:v>
                </c:pt>
                <c:pt idx="8">
                  <c:v>9.0090090090090228E-3</c:v>
                </c:pt>
                <c:pt idx="9">
                  <c:v>8.0080080080080236E-3</c:v>
                </c:pt>
                <c:pt idx="10">
                  <c:v>8.0080080080080236E-3</c:v>
                </c:pt>
                <c:pt idx="11">
                  <c:v>1.4014014014014033E-2</c:v>
                </c:pt>
                <c:pt idx="12">
                  <c:v>6.4064064064064091E-2</c:v>
                </c:pt>
                <c:pt idx="13">
                  <c:v>9.6096096096096123E-2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D-3844-894B-6A432280F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1477711"/>
        <c:axId val="1051473919"/>
      </c:barChart>
      <c:catAx>
        <c:axId val="10514777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1473919"/>
        <c:crosses val="autoZero"/>
        <c:auto val="1"/>
        <c:lblAlgn val="ctr"/>
        <c:lblOffset val="100"/>
        <c:noMultiLvlLbl val="0"/>
      </c:catAx>
      <c:valAx>
        <c:axId val="105147391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51477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90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889-D745-A6CC-62D48090FB01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889-D745-A6CC-62D48090FB0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889-D745-A6CC-62D48090FB01}"/>
                </c:ext>
              </c:extLst>
            </c:dLbl>
            <c:dLbl>
              <c:idx val="1"/>
              <c:layout>
                <c:manualLayout>
                  <c:x val="0.17906067030082773"/>
                  <c:y val="8.27608267716535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89-D745-A6CC-62D48090FB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Poland!$K$5:$K$6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Poland!$L$5:$L$6</c:f>
              <c:numCache>
                <c:formatCode>0.0%</c:formatCode>
                <c:ptCount val="2"/>
                <c:pt idx="0">
                  <c:v>0.72222222222222221</c:v>
                </c:pt>
                <c:pt idx="1">
                  <c:v>0.27777777777777779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89-D745-A6CC-62D48090F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Poland!$J$11:$K$13</c:f>
              <c:multiLvlStrCache>
                <c:ptCount val="3"/>
                <c:lvl>
                  <c:pt idx="0">
                    <c:v>18-24</c:v>
                  </c:pt>
                  <c:pt idx="1">
                    <c:v>25-34</c:v>
                  </c:pt>
                  <c:pt idx="2">
                    <c:v>35-44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Poland!$L$11:$L$13</c:f>
              <c:numCache>
                <c:formatCode>0.0%</c:formatCode>
                <c:ptCount val="3"/>
                <c:pt idx="0">
                  <c:v>0.61111111111111116</c:v>
                </c:pt>
                <c:pt idx="1">
                  <c:v>0.22222222222222221</c:v>
                </c:pt>
                <c:pt idx="2">
                  <c:v>0.16666666666666666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FE-9349-985E-E15886F2C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54202863"/>
        <c:axId val="1053860863"/>
      </c:barChart>
      <c:catAx>
        <c:axId val="1054202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3860863"/>
        <c:crosses val="autoZero"/>
        <c:auto val="1"/>
        <c:lblAlgn val="ctr"/>
        <c:lblOffset val="100"/>
        <c:noMultiLvlLbl val="0"/>
      </c:catAx>
      <c:valAx>
        <c:axId val="1053860863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54202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626882166045036"/>
          <c:y val="5.7291666666666664E-2"/>
          <c:w val="0.44452326413743737"/>
          <c:h val="0.885416666666666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Poland!$I$28:$J$33</c:f>
              <c:multiLvlStrCache>
                <c:ptCount val="6"/>
                <c:lvl>
                  <c:pt idx="0">
                    <c:v>Vocational Courses</c:v>
                  </c:pt>
                  <c:pt idx="1">
                    <c:v>Middle School</c:v>
                  </c:pt>
                  <c:pt idx="2">
                    <c:v>Matriculation (10th)</c:v>
                  </c:pt>
                  <c:pt idx="3">
                    <c:v>Graduate 3-years college (Hons)</c:v>
                  </c:pt>
                  <c:pt idx="4">
                    <c:v>Graduate 4 years</c:v>
                  </c:pt>
                  <c:pt idx="5">
                    <c:v>Postgraduate / Masters Degree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Poland!$K$28:$K$33</c:f>
              <c:numCache>
                <c:formatCode>0.0%</c:formatCode>
                <c:ptCount val="6"/>
                <c:pt idx="0">
                  <c:v>7.6923076923076927E-2</c:v>
                </c:pt>
                <c:pt idx="1">
                  <c:v>0.46153846153846156</c:v>
                </c:pt>
                <c:pt idx="2">
                  <c:v>0.15384615384615385</c:v>
                </c:pt>
                <c:pt idx="3">
                  <c:v>0.15384615384615385</c:v>
                </c:pt>
                <c:pt idx="4">
                  <c:v>8.5445741953859303E-2</c:v>
                </c:pt>
                <c:pt idx="5">
                  <c:v>6.8356593563087445E-2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68-8743-B241-71D84B92C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5344639"/>
        <c:axId val="1055346319"/>
      </c:barChart>
      <c:catAx>
        <c:axId val="10553446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5346319"/>
        <c:crosses val="autoZero"/>
        <c:auto val="1"/>
        <c:lblAlgn val="ctr"/>
        <c:lblOffset val="100"/>
        <c:noMultiLvlLbl val="0"/>
      </c:catAx>
      <c:valAx>
        <c:axId val="105534631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055344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Poland!$I$84:$J$90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Poland!$K$84:$K$90</c:f>
              <c:numCache>
                <c:formatCode>0.0%</c:formatCode>
                <c:ptCount val="7"/>
                <c:pt idx="0">
                  <c:v>0.13899174024494448</c:v>
                </c:pt>
                <c:pt idx="1">
                  <c:v>0.39219595556821424</c:v>
                </c:pt>
                <c:pt idx="2">
                  <c:v>0.12902307035032756</c:v>
                </c:pt>
                <c:pt idx="3">
                  <c:v>8.886357163201368E-2</c:v>
                </c:pt>
                <c:pt idx="4">
                  <c:v>0.12560524067217319</c:v>
                </c:pt>
                <c:pt idx="5">
                  <c:v>0.11193392195955569</c:v>
                </c:pt>
                <c:pt idx="6">
                  <c:v>1.3386499572771292E-2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12-244A-A2B2-FA0488891F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28169439"/>
        <c:axId val="1028087743"/>
      </c:barChart>
      <c:catAx>
        <c:axId val="102816943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8087743"/>
        <c:crosses val="autoZero"/>
        <c:auto val="1"/>
        <c:lblAlgn val="ctr"/>
        <c:lblOffset val="100"/>
        <c:noMultiLvlLbl val="0"/>
      </c:catAx>
      <c:valAx>
        <c:axId val="102808774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28169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Poland!$I$19:$J$24</c:f>
              <c:multiLvlStrCache>
                <c:ptCount val="6"/>
                <c:lvl>
                  <c:pt idx="0">
                    <c:v>Less than PLN 50,000</c:v>
                  </c:pt>
                  <c:pt idx="1">
                    <c:v>PLN 50,000-PLN 99,999</c:v>
                  </c:pt>
                  <c:pt idx="2">
                    <c:v>PLN 1,00,000-PLN 1,99,999</c:v>
                  </c:pt>
                  <c:pt idx="3">
                    <c:v>PLN 2,00,000-PLN 4,99,999</c:v>
                  </c:pt>
                  <c:pt idx="4">
                    <c:v>PLN  50,00,000-PLN 99,99,999</c:v>
                  </c:pt>
                  <c:pt idx="5">
                    <c:v>PLN 1,00,00,000-PLN 4,99,99,999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Poland!$K$19:$K$24</c:f>
              <c:numCache>
                <c:formatCode>0.0%</c:formatCode>
                <c:ptCount val="6"/>
                <c:pt idx="0">
                  <c:v>0.40348191398461974</c:v>
                </c:pt>
                <c:pt idx="1">
                  <c:v>0.19604457419538593</c:v>
                </c:pt>
                <c:pt idx="2">
                  <c:v>0.25</c:v>
                </c:pt>
                <c:pt idx="3">
                  <c:v>6.25E-2</c:v>
                </c:pt>
                <c:pt idx="4">
                  <c:v>5.1837083452007972E-2</c:v>
                </c:pt>
                <c:pt idx="5">
                  <c:v>3.6172030760467107E-2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31-784E-B0EB-69258711E2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6025567"/>
        <c:axId val="1056067087"/>
      </c:barChart>
      <c:catAx>
        <c:axId val="105602556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6067087"/>
        <c:crosses val="autoZero"/>
        <c:auto val="1"/>
        <c:lblAlgn val="ctr"/>
        <c:lblOffset val="100"/>
        <c:noMultiLvlLbl val="0"/>
      </c:catAx>
      <c:valAx>
        <c:axId val="105606708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56025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Poland!$I$36:$J$41</c:f>
              <c:multiLvlStrCache>
                <c:ptCount val="6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Poland!$K$36:$K$41</c:f>
              <c:numCache>
                <c:formatCode>0.0%</c:formatCode>
                <c:ptCount val="6"/>
                <c:pt idx="0">
                  <c:v>6.6666666666666693E-2</c:v>
                </c:pt>
                <c:pt idx="1">
                  <c:v>0.46666666666666673</c:v>
                </c:pt>
                <c:pt idx="2">
                  <c:v>7.0369315484667266E-2</c:v>
                </c:pt>
                <c:pt idx="3">
                  <c:v>0.1404538118294883</c:v>
                </c:pt>
                <c:pt idx="4">
                  <c:v>9.1426943890629456E-2</c:v>
                </c:pt>
                <c:pt idx="5">
                  <c:v>0.16434064369125606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64-724E-A28D-0C923CAF7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86480687"/>
        <c:axId val="1086549375"/>
      </c:barChart>
      <c:catAx>
        <c:axId val="10864806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6549375"/>
        <c:crosses val="autoZero"/>
        <c:auto val="1"/>
        <c:lblAlgn val="ctr"/>
        <c:lblOffset val="100"/>
        <c:noMultiLvlLbl val="0"/>
      </c:catAx>
      <c:valAx>
        <c:axId val="108654937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086480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ADF-9644-8B37-74E8A9F48FB7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ADF-9644-8B37-74E8A9F48FB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ADF-9644-8B37-74E8A9F48FB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ADF-9644-8B37-74E8A9F48FB7}"/>
                </c:ext>
              </c:extLst>
            </c:dLbl>
            <c:dLbl>
              <c:idx val="1"/>
              <c:layout>
                <c:manualLayout>
                  <c:x val="0.19116882635668764"/>
                  <c:y val="7.965718521117355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DF-9644-8B37-74E8A9F48FB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ADF-9644-8B37-74E8A9F48F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India!$J$5:$J$7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India!$K$5:$K$7</c:f>
              <c:numCache>
                <c:formatCode>0.0%</c:formatCode>
                <c:ptCount val="3"/>
                <c:pt idx="0">
                  <c:v>0.7749456821350974</c:v>
                </c:pt>
                <c:pt idx="1">
                  <c:v>0.22440574634367805</c:v>
                </c:pt>
                <c:pt idx="2">
                  <c:v>6.4857152122450303E-4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DF-9644-8B37-74E8A9F48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India!$I$10:$J$16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</c:v>
                  </c:pt>
                </c:lvl>
              </c:multiLvlStrCache>
            </c:multiLvlStrRef>
          </c:cat>
          <c:val>
            <c:numRef>
              <c:f>India!$K$10:$K$16</c:f>
              <c:numCache>
                <c:formatCode>0.0%</c:formatCode>
                <c:ptCount val="7"/>
                <c:pt idx="0">
                  <c:v>2.312157473165356E-2</c:v>
                </c:pt>
                <c:pt idx="1">
                  <c:v>0.48905535557933655</c:v>
                </c:pt>
                <c:pt idx="2">
                  <c:v>0.31368161624023094</c:v>
                </c:pt>
                <c:pt idx="3">
                  <c:v>0.12147744592534945</c:v>
                </c:pt>
                <c:pt idx="4">
                  <c:v>3.5476862210980342E-2</c:v>
                </c:pt>
                <c:pt idx="5">
                  <c:v>1.1155430165061478E-2</c:v>
                </c:pt>
                <c:pt idx="6">
                  <c:v>6.031715147387904E-3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E-E74E-ABA9-1A3B6B72E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89718463"/>
        <c:axId val="1089578431"/>
      </c:barChart>
      <c:catAx>
        <c:axId val="1089718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578431"/>
        <c:crosses val="autoZero"/>
        <c:auto val="1"/>
        <c:lblAlgn val="ctr"/>
        <c:lblOffset val="100"/>
        <c:noMultiLvlLbl val="0"/>
      </c:catAx>
      <c:valAx>
        <c:axId val="1089578431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89718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182204016315735"/>
          <c:y val="5.7291666666666664E-2"/>
          <c:w val="0.4330389926184014"/>
          <c:h val="0.885416666666666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India!$I$35:$J$47</c:f>
              <c:multiLvlStrCache>
                <c:ptCount val="13"/>
                <c:lvl>
                  <c:pt idx="0">
                    <c:v>Middle School</c:v>
                  </c:pt>
                  <c:pt idx="1">
                    <c:v>Vocational Courses</c:v>
                  </c:pt>
                  <c:pt idx="2">
                    <c:v>Matriculation (10th)</c:v>
                  </c:pt>
                  <c:pt idx="3">
                    <c:v>Intermediate (12th)</c:v>
                  </c:pt>
                  <c:pt idx="4">
                    <c:v>Graduate 3-years college (Pass)</c:v>
                  </c:pt>
                  <c:pt idx="5">
                    <c:v>Graduate 3-years college (Hons)</c:v>
                  </c:pt>
                  <c:pt idx="6">
                    <c:v>Diploma (Polytechnic)</c:v>
                  </c:pt>
                  <c:pt idx="7">
                    <c:v>Diploma (ITI)</c:v>
                  </c:pt>
                  <c:pt idx="8">
                    <c:v>Graduate 4 years</c:v>
                  </c:pt>
                  <c:pt idx="9">
                    <c:v>Postgraduate / Masters Degree</c:v>
                  </c:pt>
                  <c:pt idx="10">
                    <c:v>Postgraduate Diploma</c:v>
                  </c:pt>
                  <c:pt idx="11">
                    <c:v>Professional Courses</c:v>
                  </c:pt>
                  <c:pt idx="12">
                    <c:v>Doctorate Degree (Ph.D.)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India!$K$35:$K$47</c:f>
              <c:numCache>
                <c:formatCode>0.0%</c:formatCode>
                <c:ptCount val="13"/>
                <c:pt idx="0">
                  <c:v>3.2825491421156344E-2</c:v>
                </c:pt>
                <c:pt idx="1">
                  <c:v>4.2293458932090161E-3</c:v>
                </c:pt>
                <c:pt idx="2">
                  <c:v>3.2296823184505212E-2</c:v>
                </c:pt>
                <c:pt idx="3">
                  <c:v>0.17470082183880425</c:v>
                </c:pt>
                <c:pt idx="4">
                  <c:v>0.18147738741769598</c:v>
                </c:pt>
                <c:pt idx="5">
                  <c:v>7.9444417744028453E-2</c:v>
                </c:pt>
                <c:pt idx="6">
                  <c:v>3.9698178497620994E-2</c:v>
                </c:pt>
                <c:pt idx="7">
                  <c:v>2.6337290334983415E-2</c:v>
                </c:pt>
                <c:pt idx="8">
                  <c:v>0.16234920940068245</c:v>
                </c:pt>
                <c:pt idx="9">
                  <c:v>0.17277839188734562</c:v>
                </c:pt>
                <c:pt idx="10">
                  <c:v>2.2396308934493198E-2</c:v>
                </c:pt>
                <c:pt idx="11">
                  <c:v>5.2001730186956314E-2</c:v>
                </c:pt>
                <c:pt idx="12">
                  <c:v>1.9464603258518769E-2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76-1348-9A71-FDF3E6149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86992511"/>
        <c:axId val="1087290559"/>
      </c:barChart>
      <c:catAx>
        <c:axId val="10869925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7290559"/>
        <c:crosses val="autoZero"/>
        <c:auto val="1"/>
        <c:lblAlgn val="ctr"/>
        <c:lblOffset val="100"/>
        <c:noMultiLvlLbl val="0"/>
      </c:catAx>
      <c:valAx>
        <c:axId val="108729055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08699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India!$I$145:$J$151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India!$K$145:$K$151</c:f>
              <c:numCache>
                <c:formatCode>0.0%</c:formatCode>
                <c:ptCount val="7"/>
                <c:pt idx="0">
                  <c:v>0.14741926827086502</c:v>
                </c:pt>
                <c:pt idx="1">
                  <c:v>0.60234964367713273</c:v>
                </c:pt>
                <c:pt idx="2">
                  <c:v>0.19361004263947282</c:v>
                </c:pt>
                <c:pt idx="3">
                  <c:v>0.15084831678444702</c:v>
                </c:pt>
                <c:pt idx="4">
                  <c:v>0.34087127650058147</c:v>
                </c:pt>
                <c:pt idx="5">
                  <c:v>0.19769508304260966</c:v>
                </c:pt>
                <c:pt idx="6">
                  <c:v>4.9903092107224857E-2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4C-5A48-92C0-60ACEDC28A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90483679"/>
        <c:axId val="1090405471"/>
      </c:barChart>
      <c:catAx>
        <c:axId val="109048367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0405471"/>
        <c:crosses val="autoZero"/>
        <c:auto val="1"/>
        <c:lblAlgn val="ctr"/>
        <c:lblOffset val="100"/>
        <c:noMultiLvlLbl val="0"/>
      </c:catAx>
      <c:valAx>
        <c:axId val="109040547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90483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India!$I$51:$J$58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India!$K$51:$K$58</c:f>
              <c:numCache>
                <c:formatCode>0.0%</c:formatCode>
                <c:ptCount val="8"/>
                <c:pt idx="0">
                  <c:v>3.5837214010933385E-2</c:v>
                </c:pt>
                <c:pt idx="1">
                  <c:v>0.30572990483903623</c:v>
                </c:pt>
                <c:pt idx="2">
                  <c:v>5.5122494432071269E-2</c:v>
                </c:pt>
                <c:pt idx="3">
                  <c:v>9.5110346223931969E-2</c:v>
                </c:pt>
                <c:pt idx="4">
                  <c:v>0.12588580684349057</c:v>
                </c:pt>
                <c:pt idx="5">
                  <c:v>0.36905243976513463</c:v>
                </c:pt>
                <c:pt idx="6">
                  <c:v>3.3913747722210973E-3</c:v>
                </c:pt>
                <c:pt idx="7">
                  <c:v>9.8704191131808051E-3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E5-0040-ACFF-D11F8A699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86634559"/>
        <c:axId val="1087263839"/>
      </c:barChart>
      <c:catAx>
        <c:axId val="108663455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7263839"/>
        <c:crosses val="autoZero"/>
        <c:auto val="1"/>
        <c:lblAlgn val="ctr"/>
        <c:lblOffset val="100"/>
        <c:noMultiLvlLbl val="0"/>
      </c:catAx>
      <c:valAx>
        <c:axId val="108726383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86634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India!$I$19:$J$32</c:f>
              <c:multiLvlStrCache>
                <c:ptCount val="14"/>
                <c:lvl>
                  <c:pt idx="0">
                    <c:v>Less than ₹50,000</c:v>
                  </c:pt>
                  <c:pt idx="1">
                    <c:v>₹50,000-₹99,999</c:v>
                  </c:pt>
                  <c:pt idx="2">
                    <c:v>₹1,00,000-₹1,99,999</c:v>
                  </c:pt>
                  <c:pt idx="3">
                    <c:v>₹2,00,000-₹4,99,999</c:v>
                  </c:pt>
                  <c:pt idx="4">
                    <c:v>₹5,00,000-₹7,49,999</c:v>
                  </c:pt>
                  <c:pt idx="5">
                    <c:v>₹7,50,000-₹9,99,999</c:v>
                  </c:pt>
                  <c:pt idx="6">
                    <c:v>₹10,00,000-₹14,99,999</c:v>
                  </c:pt>
                  <c:pt idx="7">
                    <c:v>₹15,00,000-₹19,99,999</c:v>
                  </c:pt>
                  <c:pt idx="8">
                    <c:v>₹20,00,000-₹49,99,999</c:v>
                  </c:pt>
                  <c:pt idx="9">
                    <c:v>₹50,00,000-₹99,99,999</c:v>
                  </c:pt>
                  <c:pt idx="10">
                    <c:v>₹1,00,00,000-₹4,99,99,999</c:v>
                  </c:pt>
                  <c:pt idx="11">
                    <c:v>₹5,00,00,000+</c:v>
                  </c:pt>
                  <c:pt idx="12">
                    <c:v>Prefer not to say</c:v>
                  </c:pt>
                  <c:pt idx="13">
                    <c:v>Do not know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India!$K$19:$K$32</c:f>
              <c:numCache>
                <c:formatCode>0.0%</c:formatCode>
                <c:ptCount val="14"/>
                <c:pt idx="0">
                  <c:v>0.21040003917152225</c:v>
                </c:pt>
                <c:pt idx="1">
                  <c:v>0.12339029525534931</c:v>
                </c:pt>
                <c:pt idx="2">
                  <c:v>0.11065955050678153</c:v>
                </c:pt>
                <c:pt idx="3">
                  <c:v>0.17651667237918028</c:v>
                </c:pt>
                <c:pt idx="4">
                  <c:v>0.11511531116878025</c:v>
                </c:pt>
                <c:pt idx="5">
                  <c:v>6.7815697987563012E-2</c:v>
                </c:pt>
                <c:pt idx="6">
                  <c:v>5.6260098908093796E-2</c:v>
                </c:pt>
                <c:pt idx="7">
                  <c:v>2.6440777554717708E-2</c:v>
                </c:pt>
                <c:pt idx="8">
                  <c:v>2.3307055770454863E-2</c:v>
                </c:pt>
                <c:pt idx="9">
                  <c:v>1.0723204230524395E-2</c:v>
                </c:pt>
                <c:pt idx="10">
                  <c:v>8.9604857268765475E-3</c:v>
                </c:pt>
                <c:pt idx="11">
                  <c:v>7.5894824462615536E-3</c:v>
                </c:pt>
                <c:pt idx="12">
                  <c:v>3.946530872056013E-2</c:v>
                </c:pt>
                <c:pt idx="13">
                  <c:v>2.335602017333397E-2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3F-4946-9467-9E43F9B08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86968111"/>
        <c:axId val="1087631551"/>
      </c:barChart>
      <c:catAx>
        <c:axId val="10869681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7631551"/>
        <c:crosses val="autoZero"/>
        <c:auto val="1"/>
        <c:lblAlgn val="ctr"/>
        <c:lblOffset val="100"/>
        <c:noMultiLvlLbl val="0"/>
      </c:catAx>
      <c:valAx>
        <c:axId val="108763155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86968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238095238095233E-2"/>
          <c:y val="0.21032209806088081"/>
          <c:w val="0.77976190476190477"/>
          <c:h val="0.6563419107177436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C70-F14B-AED7-3B39B7955086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C70-F14B-AED7-3B39B795508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C70-F14B-AED7-3B39B795508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C70-F14B-AED7-3B39B795508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C70-F14B-AED7-3B39B79550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Singapore!$J$5:$J$7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Singapore!$K$5:$K$7</c:f>
              <c:numCache>
                <c:formatCode>0.0%</c:formatCode>
                <c:ptCount val="3"/>
                <c:pt idx="0">
                  <c:v>0.56638811513463327</c:v>
                </c:pt>
                <c:pt idx="1">
                  <c:v>0.43175487465181056</c:v>
                </c:pt>
                <c:pt idx="2">
                  <c:v>1.8570102135561746E-3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70-F14B-AED7-3B39B7955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Singapore!$I$10:$J$16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Singapore!$K$10:$K$16</c:f>
              <c:numCache>
                <c:formatCode>0.0%</c:formatCode>
                <c:ptCount val="7"/>
                <c:pt idx="0">
                  <c:v>7.4280408542246991E-3</c:v>
                </c:pt>
                <c:pt idx="1">
                  <c:v>0.16155988857938722</c:v>
                </c:pt>
                <c:pt idx="2">
                  <c:v>0.254410399257196</c:v>
                </c:pt>
                <c:pt idx="3">
                  <c:v>0.23398328690807801</c:v>
                </c:pt>
                <c:pt idx="4">
                  <c:v>0.17827298050139279</c:v>
                </c:pt>
                <c:pt idx="5">
                  <c:v>0.10120705663881152</c:v>
                </c:pt>
                <c:pt idx="6">
                  <c:v>6.3138347260909944E-2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CB-364A-B2B0-632FE85C4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30596927"/>
        <c:axId val="1030552015"/>
      </c:barChart>
      <c:catAx>
        <c:axId val="1030596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0552015"/>
        <c:crosses val="autoZero"/>
        <c:auto val="1"/>
        <c:lblAlgn val="ctr"/>
        <c:lblOffset val="100"/>
        <c:noMultiLvlLbl val="0"/>
      </c:catAx>
      <c:valAx>
        <c:axId val="1030552015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30596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7553805774278211"/>
          <c:y val="5.9139784946236562E-2"/>
          <c:w val="0.37183036330984937"/>
          <c:h val="0.8817204301075268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Singapore!$I$35:$J$44</c:f>
              <c:multiLvlStrCache>
                <c:ptCount val="10"/>
                <c:lvl>
                  <c:pt idx="0">
                    <c:v>Pre-School</c:v>
                  </c:pt>
                  <c:pt idx="1">
                    <c:v>Primary School</c:v>
                  </c:pt>
                  <c:pt idx="2">
                    <c:v>Secondary School</c:v>
                  </c:pt>
                  <c:pt idx="3">
                    <c:v>Specialised School</c:v>
                  </c:pt>
                  <c:pt idx="4">
                    <c:v>Polytechnics</c:v>
                  </c:pt>
                  <c:pt idx="5">
                    <c:v>Junior Colleges/ Centralised Institute</c:v>
                  </c:pt>
                  <c:pt idx="6">
                    <c:v>Bachelors Degree</c:v>
                  </c:pt>
                  <c:pt idx="7">
                    <c:v>Institute of Technical Education</c:v>
                  </c:pt>
                  <c:pt idx="8">
                    <c:v>Masters Degree</c:v>
                  </c:pt>
                  <c:pt idx="9">
                    <c:v>Doctoral Degree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Singapore!$K$35:$K$44</c:f>
              <c:numCache>
                <c:formatCode>0.0%</c:formatCode>
                <c:ptCount val="10"/>
                <c:pt idx="0">
                  <c:v>5.5679287305122494E-3</c:v>
                </c:pt>
                <c:pt idx="1">
                  <c:v>1.2249443207126948E-2</c:v>
                </c:pt>
                <c:pt idx="2">
                  <c:v>0.19265033407572385</c:v>
                </c:pt>
                <c:pt idx="3">
                  <c:v>2.1158129175946547E-2</c:v>
                </c:pt>
                <c:pt idx="4">
                  <c:v>0.17928730512249444</c:v>
                </c:pt>
                <c:pt idx="5">
                  <c:v>7.0155902004454346E-2</c:v>
                </c:pt>
                <c:pt idx="6">
                  <c:v>0.35523385300668153</c:v>
                </c:pt>
                <c:pt idx="7">
                  <c:v>6.1247216035634738E-2</c:v>
                </c:pt>
                <c:pt idx="8">
                  <c:v>8.9086859688195991E-2</c:v>
                </c:pt>
                <c:pt idx="9">
                  <c:v>1.3363028953229397E-2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10-B740-9F85-EC6BD4397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1473903"/>
        <c:axId val="1014383615"/>
      </c:barChart>
      <c:catAx>
        <c:axId val="11014739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4383615"/>
        <c:crosses val="autoZero"/>
        <c:auto val="1"/>
        <c:lblAlgn val="ctr"/>
        <c:lblOffset val="100"/>
        <c:noMultiLvlLbl val="0"/>
      </c:catAx>
      <c:valAx>
        <c:axId val="101438361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01473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Singapore!$I$107:$J$113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Singapore!$K$107:$K$113</c:f>
              <c:numCache>
                <c:formatCode>0.0%</c:formatCode>
                <c:ptCount val="7"/>
                <c:pt idx="0">
                  <c:v>0.14447285956128655</c:v>
                </c:pt>
                <c:pt idx="1">
                  <c:v>1.3110975038720595E-2</c:v>
                </c:pt>
                <c:pt idx="2">
                  <c:v>0.16786730540647618</c:v>
                </c:pt>
                <c:pt idx="3">
                  <c:v>0.11198357526203936</c:v>
                </c:pt>
                <c:pt idx="4">
                  <c:v>0.3634333465403593</c:v>
                </c:pt>
                <c:pt idx="5">
                  <c:v>0.21262766945218189</c:v>
                </c:pt>
                <c:pt idx="6">
                  <c:v>5.3794618737168155E-2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26-7B4A-8D6C-309F5B74E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3430111"/>
        <c:axId val="1087816239"/>
      </c:barChart>
      <c:catAx>
        <c:axId val="11034301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7816239"/>
        <c:crosses val="autoZero"/>
        <c:auto val="1"/>
        <c:lblAlgn val="ctr"/>
        <c:lblOffset val="100"/>
        <c:noMultiLvlLbl val="0"/>
      </c:catAx>
      <c:valAx>
        <c:axId val="108781623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03430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Singapore!$I$47:$J$54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Singapore!$K$47:$K$54</c:f>
              <c:numCache>
                <c:formatCode>0.0%</c:formatCode>
                <c:ptCount val="8"/>
                <c:pt idx="0">
                  <c:v>4.0745052386495922E-2</c:v>
                </c:pt>
                <c:pt idx="1">
                  <c:v>0.10942956926658906</c:v>
                </c:pt>
                <c:pt idx="2">
                  <c:v>5.3550640279394643E-2</c:v>
                </c:pt>
                <c:pt idx="3">
                  <c:v>9.8952270081490101E-2</c:v>
                </c:pt>
                <c:pt idx="4">
                  <c:v>9.6623981373690326E-2</c:v>
                </c:pt>
                <c:pt idx="5">
                  <c:v>0.54947613504074511</c:v>
                </c:pt>
                <c:pt idx="6">
                  <c:v>5.8207217694994182E-3</c:v>
                </c:pt>
                <c:pt idx="7">
                  <c:v>4.5401629802095458E-2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FD-8741-9158-0777E0DF7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3166207"/>
        <c:axId val="1024319647"/>
      </c:barChart>
      <c:catAx>
        <c:axId val="110316620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4319647"/>
        <c:crosses val="autoZero"/>
        <c:auto val="1"/>
        <c:lblAlgn val="ctr"/>
        <c:lblOffset val="100"/>
        <c:noMultiLvlLbl val="0"/>
      </c:catAx>
      <c:valAx>
        <c:axId val="102431964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03166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Singapore!$I$19:$J$32</c:f>
              <c:multiLvlStrCache>
                <c:ptCount val="14"/>
                <c:lvl>
                  <c:pt idx="0">
                    <c:v>Less than S$15,000</c:v>
                  </c:pt>
                  <c:pt idx="1">
                    <c:v>S$15,000-S$29,999</c:v>
                  </c:pt>
                  <c:pt idx="2">
                    <c:v>S$30,000-S$49,999</c:v>
                  </c:pt>
                  <c:pt idx="3">
                    <c:v>S$50,000-S$74,999</c:v>
                  </c:pt>
                  <c:pt idx="4">
                    <c:v>S$75,000-S$99,999</c:v>
                  </c:pt>
                  <c:pt idx="5">
                    <c:v>S$100,000-S$124,999</c:v>
                  </c:pt>
                  <c:pt idx="6">
                    <c:v>S$125,000-S$149,999</c:v>
                  </c:pt>
                  <c:pt idx="7">
                    <c:v>S$150,000-S$174,999</c:v>
                  </c:pt>
                  <c:pt idx="8">
                    <c:v>S$175,000-S$199,999</c:v>
                  </c:pt>
                  <c:pt idx="9">
                    <c:v>S$200,000-S$249,999</c:v>
                  </c:pt>
                  <c:pt idx="10">
                    <c:v>S$250,000-S$499,999</c:v>
                  </c:pt>
                  <c:pt idx="11">
                    <c:v>S$500,000+</c:v>
                  </c:pt>
                  <c:pt idx="12">
                    <c:v>Prefer not to say</c:v>
                  </c:pt>
                  <c:pt idx="13">
                    <c:v>Do not know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Singapore!$K$19:$K$32</c:f>
              <c:numCache>
                <c:formatCode>0.0%</c:formatCode>
                <c:ptCount val="14"/>
                <c:pt idx="0">
                  <c:v>0.16312849162011164</c:v>
                </c:pt>
                <c:pt idx="1">
                  <c:v>0.1039106145251396</c:v>
                </c:pt>
                <c:pt idx="2">
                  <c:v>0.15418994413407813</c:v>
                </c:pt>
                <c:pt idx="3">
                  <c:v>0.11955307262569824</c:v>
                </c:pt>
                <c:pt idx="4">
                  <c:v>0.12402234636871499</c:v>
                </c:pt>
                <c:pt idx="5">
                  <c:v>0.10279329608938539</c:v>
                </c:pt>
                <c:pt idx="6">
                  <c:v>4.8044692737430117E-2</c:v>
                </c:pt>
                <c:pt idx="7">
                  <c:v>2.9050279329608901E-2</c:v>
                </c:pt>
                <c:pt idx="8">
                  <c:v>1.5642458100558625E-2</c:v>
                </c:pt>
                <c:pt idx="9">
                  <c:v>2.3463687150837954E-2</c:v>
                </c:pt>
                <c:pt idx="10">
                  <c:v>2.3463687150837954E-2</c:v>
                </c:pt>
                <c:pt idx="11">
                  <c:v>1.0055865921787676E-2</c:v>
                </c:pt>
                <c:pt idx="12">
                  <c:v>5.3631284916201075E-2</c:v>
                </c:pt>
                <c:pt idx="13">
                  <c:v>2.9050279329608901E-2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A2-9A48-A5B7-6BFB2218EE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1030287"/>
        <c:axId val="1101665119"/>
      </c:barChart>
      <c:catAx>
        <c:axId val="110103028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1665119"/>
        <c:crosses val="autoZero"/>
        <c:auto val="1"/>
        <c:lblAlgn val="ctr"/>
        <c:lblOffset val="100"/>
        <c:noMultiLvlLbl val="0"/>
      </c:catAx>
      <c:valAx>
        <c:axId val="110166511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01030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0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D72-214D-B0D5-7B4168826A18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D72-214D-B0D5-7B4168826A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D72-214D-B0D5-7B4168826A1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D72-214D-B0D5-7B4168826A1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D72-214D-B0D5-7B4168826A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Australia!$J$5:$J$7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Australia!$K$5:$K$7</c:f>
              <c:numCache>
                <c:formatCode>0.0%</c:formatCode>
                <c:ptCount val="3"/>
                <c:pt idx="0">
                  <c:v>0.40009000900090008</c:v>
                </c:pt>
                <c:pt idx="1">
                  <c:v>0.59675967596759671</c:v>
                </c:pt>
                <c:pt idx="2">
                  <c:v>3.1503150315031502E-3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D72-214D-B0D5-7B4168826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218688644607379E-2"/>
          <c:y val="0.11752566825372589"/>
          <c:w val="0.92956262271078527"/>
          <c:h val="0.5572715536985881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Australia!$I$10:$J$16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Australia!$K$10:$K$16</c:f>
              <c:numCache>
                <c:formatCode>0.0%</c:formatCode>
                <c:ptCount val="7"/>
                <c:pt idx="0">
                  <c:v>3.1053105310531053E-2</c:v>
                </c:pt>
                <c:pt idx="1">
                  <c:v>0.16741674167416742</c:v>
                </c:pt>
                <c:pt idx="2">
                  <c:v>0.23132313231323132</c:v>
                </c:pt>
                <c:pt idx="3">
                  <c:v>0.19576957695769576</c:v>
                </c:pt>
                <c:pt idx="4">
                  <c:v>0.13591359135913592</c:v>
                </c:pt>
                <c:pt idx="5">
                  <c:v>0.11521152115211521</c:v>
                </c:pt>
                <c:pt idx="6">
                  <c:v>0.12331233123312331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F7-0048-BB8D-A2588EF98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0011775"/>
        <c:axId val="1100031807"/>
      </c:barChart>
      <c:catAx>
        <c:axId val="1100011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0031807"/>
        <c:crosses val="autoZero"/>
        <c:auto val="1"/>
        <c:lblAlgn val="ctr"/>
        <c:lblOffset val="100"/>
        <c:noMultiLvlLbl val="0"/>
      </c:catAx>
      <c:valAx>
        <c:axId val="1100031807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100011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161799093295158"/>
          <c:y val="5.3170920340293887E-2"/>
          <c:w val="0.45854955421786897"/>
          <c:h val="0.8936581593194121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Australia!$I$35:$J$46</c:f>
              <c:multiLvlStrCache>
                <c:ptCount val="12"/>
                <c:lvl>
                  <c:pt idx="0">
                    <c:v>Primary school</c:v>
                  </c:pt>
                  <c:pt idx="1">
                    <c:v>Secondary school</c:v>
                  </c:pt>
                  <c:pt idx="2">
                    <c:v>Senior secondary school</c:v>
                  </c:pt>
                  <c:pt idx="3">
                    <c:v>Bachelor degree</c:v>
                  </c:pt>
                  <c:pt idx="4">
                    <c:v>Bachelor honours degree</c:v>
                  </c:pt>
                  <c:pt idx="5">
                    <c:v>Advanced diploma</c:v>
                  </c:pt>
                  <c:pt idx="6">
                    <c:v>Associate degree</c:v>
                  </c:pt>
                  <c:pt idx="7">
                    <c:v>Diploma</c:v>
                  </c:pt>
                  <c:pt idx="8">
                    <c:v>Graduate certificate</c:v>
                  </c:pt>
                  <c:pt idx="9">
                    <c:v>Graduate diploma</c:v>
                  </c:pt>
                  <c:pt idx="10">
                    <c:v>Masters degree</c:v>
                  </c:pt>
                  <c:pt idx="11">
                    <c:v>Doctoral degree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Australia!$K$35:$K$46</c:f>
              <c:numCache>
                <c:formatCode>0.0%</c:formatCode>
                <c:ptCount val="12"/>
                <c:pt idx="0">
                  <c:v>1.3974287311347136E-2</c:v>
                </c:pt>
                <c:pt idx="1">
                  <c:v>0.19340413638904422</c:v>
                </c:pt>
                <c:pt idx="2">
                  <c:v>0.16936836221352716</c:v>
                </c:pt>
                <c:pt idx="3">
                  <c:v>0.20346562325321413</c:v>
                </c:pt>
                <c:pt idx="4">
                  <c:v>3.186137506987146E-2</c:v>
                </c:pt>
                <c:pt idx="5">
                  <c:v>4.3040804918949155E-2</c:v>
                </c:pt>
                <c:pt idx="6">
                  <c:v>2.012297372833987E-2</c:v>
                </c:pt>
                <c:pt idx="7">
                  <c:v>0.14645053102291786</c:v>
                </c:pt>
                <c:pt idx="8">
                  <c:v>5.5338177752934613E-2</c:v>
                </c:pt>
                <c:pt idx="9">
                  <c:v>2.5712688652878721E-2</c:v>
                </c:pt>
                <c:pt idx="10">
                  <c:v>8.5522638345444393E-2</c:v>
                </c:pt>
                <c:pt idx="11">
                  <c:v>1.1738401341531597E-2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C8-6249-AA2F-966BE7F07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0098143"/>
        <c:axId val="1010629263"/>
      </c:barChart>
      <c:catAx>
        <c:axId val="11000981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0629263"/>
        <c:crosses val="autoZero"/>
        <c:auto val="1"/>
        <c:lblAlgn val="ctr"/>
        <c:lblOffset val="100"/>
        <c:noMultiLvlLbl val="0"/>
      </c:catAx>
      <c:valAx>
        <c:axId val="101062926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000981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Australia!$I$115:$J$121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Australia!$K$115:$K$121</c:f>
              <c:numCache>
                <c:formatCode>0.0%</c:formatCode>
                <c:ptCount val="7"/>
                <c:pt idx="0">
                  <c:v>0.12924053403370542</c:v>
                </c:pt>
                <c:pt idx="1">
                  <c:v>9.8708688991026496E-3</c:v>
                </c:pt>
                <c:pt idx="2">
                  <c:v>0.21718100240752902</c:v>
                </c:pt>
                <c:pt idx="3">
                  <c:v>0.23884876340555924</c:v>
                </c:pt>
                <c:pt idx="4">
                  <c:v>0.24574305099584157</c:v>
                </c:pt>
                <c:pt idx="5">
                  <c:v>0.10444298533595975</c:v>
                </c:pt>
                <c:pt idx="6">
                  <c:v>4.7078135259356543E-2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8-9A4B-9236-4C5B2813B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1042495"/>
        <c:axId val="1051952399"/>
      </c:barChart>
      <c:catAx>
        <c:axId val="110104249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1952399"/>
        <c:crosses val="autoZero"/>
        <c:auto val="1"/>
        <c:lblAlgn val="ctr"/>
        <c:lblOffset val="100"/>
        <c:noMultiLvlLbl val="0"/>
      </c:catAx>
      <c:valAx>
        <c:axId val="105195239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01042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Australia!$I$49:$J$56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Australia!$K$49:$K$56</c:f>
              <c:numCache>
                <c:formatCode>0.0%</c:formatCode>
                <c:ptCount val="8"/>
                <c:pt idx="0">
                  <c:v>0.10860534124629084</c:v>
                </c:pt>
                <c:pt idx="1">
                  <c:v>0.11275964391691398</c:v>
                </c:pt>
                <c:pt idx="2">
                  <c:v>0.11928783382789321</c:v>
                </c:pt>
                <c:pt idx="3">
                  <c:v>0.17448071216617214</c:v>
                </c:pt>
                <c:pt idx="4">
                  <c:v>7.0623145400593515E-2</c:v>
                </c:pt>
                <c:pt idx="5">
                  <c:v>0.25756676557863506</c:v>
                </c:pt>
                <c:pt idx="6">
                  <c:v>5.934718100890407E-4</c:v>
                </c:pt>
                <c:pt idx="7">
                  <c:v>0.15608308605341251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7C-F942-8924-5B2E499DA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89376847"/>
        <c:axId val="1099119919"/>
      </c:barChart>
      <c:catAx>
        <c:axId val="108937684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9119919"/>
        <c:crosses val="autoZero"/>
        <c:auto val="1"/>
        <c:lblAlgn val="ctr"/>
        <c:lblOffset val="100"/>
        <c:noMultiLvlLbl val="0"/>
      </c:catAx>
      <c:valAx>
        <c:axId val="109911991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89376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Australia!$I$19:$J$32</c:f>
              <c:multiLvlStrCache>
                <c:ptCount val="14"/>
                <c:lvl>
                  <c:pt idx="0">
                    <c:v>Less than A$15,000</c:v>
                  </c:pt>
                  <c:pt idx="1">
                    <c:v>A$15,000-A$29,999</c:v>
                  </c:pt>
                  <c:pt idx="2">
                    <c:v>A$30,000-A$49,999</c:v>
                  </c:pt>
                  <c:pt idx="3">
                    <c:v>A$50,000-A$74,999</c:v>
                  </c:pt>
                  <c:pt idx="4">
                    <c:v>A$75,000-A$99,999</c:v>
                  </c:pt>
                  <c:pt idx="5">
                    <c:v>A$100,000-A$124,999</c:v>
                  </c:pt>
                  <c:pt idx="6">
                    <c:v>A$125,000-A$149,999</c:v>
                  </c:pt>
                  <c:pt idx="7">
                    <c:v>A$150,000-A$174,999</c:v>
                  </c:pt>
                  <c:pt idx="8">
                    <c:v>A$175,000-A$199,999</c:v>
                  </c:pt>
                  <c:pt idx="9">
                    <c:v>A$200,000-A$249,999</c:v>
                  </c:pt>
                  <c:pt idx="10">
                    <c:v>A$250,000-A$499,999</c:v>
                  </c:pt>
                  <c:pt idx="11">
                    <c:v>A$500,000+</c:v>
                  </c:pt>
                  <c:pt idx="12">
                    <c:v>Do not know</c:v>
                  </c:pt>
                  <c:pt idx="13">
                    <c:v>Prefer not to say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Australia!$K$19:$K$32</c:f>
              <c:numCache>
                <c:formatCode>0.0%</c:formatCode>
                <c:ptCount val="14"/>
                <c:pt idx="0">
                  <c:v>7.5098814229249022E-2</c:v>
                </c:pt>
                <c:pt idx="1">
                  <c:v>0.1428571428571429</c:v>
                </c:pt>
                <c:pt idx="2">
                  <c:v>0.16939582156973468</c:v>
                </c:pt>
                <c:pt idx="3">
                  <c:v>0.17447769621682671</c:v>
                </c:pt>
                <c:pt idx="4">
                  <c:v>0.11970638057594583</c:v>
                </c:pt>
                <c:pt idx="5">
                  <c:v>8.4133258046301534E-2</c:v>
                </c:pt>
                <c:pt idx="6">
                  <c:v>4.6301524562394149E-2</c:v>
                </c:pt>
                <c:pt idx="7">
                  <c:v>3.0491247882552249E-2</c:v>
                </c:pt>
                <c:pt idx="8">
                  <c:v>2.0892151326933953E-2</c:v>
                </c:pt>
                <c:pt idx="9">
                  <c:v>2.1456804065499734E-2</c:v>
                </c:pt>
                <c:pt idx="10">
                  <c:v>9.599096555618308E-3</c:v>
                </c:pt>
                <c:pt idx="11">
                  <c:v>5.0818746470920502E-3</c:v>
                </c:pt>
                <c:pt idx="12">
                  <c:v>4.1784302653867893E-2</c:v>
                </c:pt>
                <c:pt idx="13">
                  <c:v>5.8723884810841356E-2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34-5246-B6D4-4007C3CDF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88893343"/>
        <c:axId val="1103218271"/>
      </c:barChart>
      <c:catAx>
        <c:axId val="108889334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3218271"/>
        <c:crosses val="autoZero"/>
        <c:auto val="1"/>
        <c:lblAlgn val="ctr"/>
        <c:lblOffset val="100"/>
        <c:noMultiLvlLbl val="0"/>
      </c:catAx>
      <c:valAx>
        <c:axId val="110321827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88893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23F-BA4E-8ABB-7136F694EC09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23F-BA4E-8ABB-7136F694EC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Malaysia!$J$5:$J$6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Malaysia!$K$5:$K$6</c:f>
              <c:numCache>
                <c:formatCode>0.0%</c:formatCode>
                <c:ptCount val="2"/>
                <c:pt idx="0">
                  <c:v>0.52182539682539686</c:v>
                </c:pt>
                <c:pt idx="1">
                  <c:v>0.4781746031746032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3F-BA4E-8ABB-7136F694E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Malaysia!$I$10:$J$16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Malaysia!$K$10:$K$16</c:f>
              <c:numCache>
                <c:formatCode>0.0%</c:formatCode>
                <c:ptCount val="7"/>
                <c:pt idx="0">
                  <c:v>3.968253968253968E-3</c:v>
                </c:pt>
                <c:pt idx="1">
                  <c:v>0.1240079365079365</c:v>
                </c:pt>
                <c:pt idx="2">
                  <c:v>0.40476190476190477</c:v>
                </c:pt>
                <c:pt idx="3">
                  <c:v>0.25396825396825395</c:v>
                </c:pt>
                <c:pt idx="4">
                  <c:v>0.12103174603174603</c:v>
                </c:pt>
                <c:pt idx="5">
                  <c:v>6.8452380952380959E-2</c:v>
                </c:pt>
                <c:pt idx="6">
                  <c:v>2.3809523809523808E-2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E9-8747-9918-138323AE2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51504335"/>
        <c:axId val="1052767695"/>
      </c:barChart>
      <c:catAx>
        <c:axId val="1051504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767695"/>
        <c:crosses val="autoZero"/>
        <c:auto val="1"/>
        <c:lblAlgn val="ctr"/>
        <c:lblOffset val="100"/>
        <c:noMultiLvlLbl val="0"/>
      </c:catAx>
      <c:valAx>
        <c:axId val="1052767695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51504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Malaysia!$I$117:$J$123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Malaysia!$K$117:$K$123</c:f>
              <c:numCache>
                <c:formatCode>0%</c:formatCode>
                <c:ptCount val="7"/>
                <c:pt idx="0">
                  <c:v>0.16467282557793009</c:v>
                </c:pt>
                <c:pt idx="1">
                  <c:v>0.12439865468942909</c:v>
                </c:pt>
                <c:pt idx="2">
                  <c:v>9.2851973264081053E-2</c:v>
                </c:pt>
                <c:pt idx="3">
                  <c:v>0.20745881050704584</c:v>
                </c:pt>
                <c:pt idx="4">
                  <c:v>0.30686704414832477</c:v>
                </c:pt>
                <c:pt idx="5">
                  <c:v>0.17680616458767934</c:v>
                </c:pt>
                <c:pt idx="6" formatCode="0.0%">
                  <c:v>1.9626208012261059E-2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98-5748-B32A-3B5BA19FE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01246447"/>
        <c:axId val="1049172751"/>
      </c:barChart>
      <c:catAx>
        <c:axId val="100124644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9172751"/>
        <c:crosses val="autoZero"/>
        <c:auto val="1"/>
        <c:lblAlgn val="ctr"/>
        <c:lblOffset val="100"/>
        <c:noMultiLvlLbl val="0"/>
      </c:catAx>
      <c:valAx>
        <c:axId val="1049172751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001246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7009586725388139"/>
          <c:y val="5.964918423229109E-2"/>
          <c:w val="0.3451583700342542"/>
          <c:h val="0.8807016315354178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Malaysia!$I$37:$J$42</c:f>
              <c:multiLvlStrCache>
                <c:ptCount val="6"/>
                <c:lvl>
                  <c:pt idx="0">
                    <c:v>Certificate (Skills/Vocational)</c:v>
                  </c:pt>
                  <c:pt idx="1">
                    <c:v>Diploma (Skills/Vocational)</c:v>
                  </c:pt>
                  <c:pt idx="2">
                    <c:v>Advanced Diploma (Skills/Vocational)</c:v>
                  </c:pt>
                  <c:pt idx="3">
                    <c:v>Bachelors Degree</c:v>
                  </c:pt>
                  <c:pt idx="4">
                    <c:v>Masters Degree</c:v>
                  </c:pt>
                  <c:pt idx="5">
                    <c:v>Doctoral Degree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Malaysia!$K$37:$K$42</c:f>
              <c:numCache>
                <c:formatCode>0.0%</c:formatCode>
                <c:ptCount val="6"/>
                <c:pt idx="0">
                  <c:v>0.23669467787114845</c:v>
                </c:pt>
                <c:pt idx="1">
                  <c:v>0.25070028011204482</c:v>
                </c:pt>
                <c:pt idx="2">
                  <c:v>6.5826330532212887E-2</c:v>
                </c:pt>
                <c:pt idx="3">
                  <c:v>0.37675070028011204</c:v>
                </c:pt>
                <c:pt idx="4">
                  <c:v>5.8823529411764705E-2</c:v>
                </c:pt>
                <c:pt idx="5">
                  <c:v>1.1204481792717087E-2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75-3045-BBFA-469585AC6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7132591"/>
        <c:axId val="1107133407"/>
      </c:barChart>
      <c:catAx>
        <c:axId val="11071325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7133407"/>
        <c:crosses val="autoZero"/>
        <c:auto val="1"/>
        <c:lblAlgn val="ctr"/>
        <c:lblOffset val="100"/>
        <c:noMultiLvlLbl val="0"/>
      </c:catAx>
      <c:valAx>
        <c:axId val="110713340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07132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Malaysia!$I$45:$J$52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Malaysia!$K$45:$K$52</c:f>
              <c:numCache>
                <c:formatCode>0.0%</c:formatCode>
                <c:ptCount val="8"/>
                <c:pt idx="0">
                  <c:v>0.12635701817872194</c:v>
                </c:pt>
                <c:pt idx="1">
                  <c:v>8.437992251692282E-2</c:v>
                </c:pt>
                <c:pt idx="2">
                  <c:v>0.12648473753671932</c:v>
                </c:pt>
                <c:pt idx="3">
                  <c:v>0.15752054153007791</c:v>
                </c:pt>
                <c:pt idx="4">
                  <c:v>0.18268125505555793</c:v>
                </c:pt>
                <c:pt idx="5">
                  <c:v>0.25245859764144918</c:v>
                </c:pt>
                <c:pt idx="6">
                  <c:v>3.0950657754693685E-2</c:v>
                </c:pt>
                <c:pt idx="7">
                  <c:v>3.916726978585721E-2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AC-CF44-A42F-A22503F0B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0803919"/>
        <c:axId val="1100805567"/>
      </c:barChart>
      <c:catAx>
        <c:axId val="110080391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0805567"/>
        <c:crosses val="autoZero"/>
        <c:auto val="1"/>
        <c:lblAlgn val="ctr"/>
        <c:lblOffset val="100"/>
        <c:noMultiLvlLbl val="0"/>
      </c:catAx>
      <c:valAx>
        <c:axId val="110080556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00803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758558040399511"/>
          <c:y val="5.600484600270924E-2"/>
          <c:w val="0.77478621224336419"/>
          <c:h val="0.9236297554508510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Malaysia!$I$19:$J$34</c:f>
              <c:multiLvlStrCache>
                <c:ptCount val="16"/>
                <c:lvl>
                  <c:pt idx="0">
                    <c:v>Less than RM20,000</c:v>
                  </c:pt>
                  <c:pt idx="1">
                    <c:v>RM20,000-RM29,999</c:v>
                  </c:pt>
                  <c:pt idx="2">
                    <c:v>RM30,000-RM39,999</c:v>
                  </c:pt>
                  <c:pt idx="3">
                    <c:v>RM40,000-RM49,999</c:v>
                  </c:pt>
                  <c:pt idx="4">
                    <c:v>RM50,000-RM74,999</c:v>
                  </c:pt>
                  <c:pt idx="5">
                    <c:v>RM75,000-RM99,999</c:v>
                  </c:pt>
                  <c:pt idx="6">
                    <c:v>RM100,000-RM124,999</c:v>
                  </c:pt>
                  <c:pt idx="7">
                    <c:v>RM125,000-RM149,999</c:v>
                  </c:pt>
                  <c:pt idx="8">
                    <c:v>RM150,000-RM199,999</c:v>
                  </c:pt>
                  <c:pt idx="9">
                    <c:v>RM200,000-RM249,999</c:v>
                  </c:pt>
                  <c:pt idx="10">
                    <c:v>RM250,000-RM299,999</c:v>
                  </c:pt>
                  <c:pt idx="11">
                    <c:v>RM300,000-RM399,999</c:v>
                  </c:pt>
                  <c:pt idx="12">
                    <c:v>RM400,000-RM499,999</c:v>
                  </c:pt>
                  <c:pt idx="13">
                    <c:v>RM500,000+</c:v>
                  </c:pt>
                  <c:pt idx="14">
                    <c:v>Prefer not to say</c:v>
                  </c:pt>
                  <c:pt idx="15">
                    <c:v>Do not know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Malaysia!$K$19:$K$34</c:f>
              <c:numCache>
                <c:formatCode>0.0%</c:formatCode>
                <c:ptCount val="16"/>
                <c:pt idx="0">
                  <c:v>0.27074829931972794</c:v>
                </c:pt>
                <c:pt idx="1">
                  <c:v>7.3469387755102061E-2</c:v>
                </c:pt>
                <c:pt idx="2">
                  <c:v>8.7074829931972797E-2</c:v>
                </c:pt>
                <c:pt idx="3">
                  <c:v>5.8503401360544237E-2</c:v>
                </c:pt>
                <c:pt idx="4">
                  <c:v>0.13469387755102044</c:v>
                </c:pt>
                <c:pt idx="5">
                  <c:v>0.11156462585034015</c:v>
                </c:pt>
                <c:pt idx="6">
                  <c:v>6.6666666666666693E-2</c:v>
                </c:pt>
                <c:pt idx="7">
                  <c:v>2.4489795918367356E-2</c:v>
                </c:pt>
                <c:pt idx="8">
                  <c:v>2.7210884353741509E-2</c:v>
                </c:pt>
                <c:pt idx="9">
                  <c:v>1.360544217687076E-2</c:v>
                </c:pt>
                <c:pt idx="10">
                  <c:v>6.8027210884353843E-3</c:v>
                </c:pt>
                <c:pt idx="11">
                  <c:v>6.8027210884353843E-3</c:v>
                </c:pt>
                <c:pt idx="12">
                  <c:v>9.5238095238095368E-3</c:v>
                </c:pt>
                <c:pt idx="13">
                  <c:v>1.0884353741496608E-2</c:v>
                </c:pt>
                <c:pt idx="14">
                  <c:v>7.4829931972789143E-2</c:v>
                </c:pt>
                <c:pt idx="15">
                  <c:v>2.3129251700680285E-2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94-364D-B42A-A123B329A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0519119"/>
        <c:axId val="1100511663"/>
      </c:barChart>
      <c:catAx>
        <c:axId val="110051911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0511663"/>
        <c:crosses val="autoZero"/>
        <c:auto val="1"/>
        <c:lblAlgn val="ctr"/>
        <c:lblOffset val="100"/>
        <c:noMultiLvlLbl val="0"/>
      </c:catAx>
      <c:valAx>
        <c:axId val="110051166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00519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9B5-3C49-8477-84A437953F69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9B5-3C49-8477-84A437953F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'Hong Kong'!$J$5:$J$6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'Hong Kong'!$K$5:$K$6</c:f>
              <c:numCache>
                <c:formatCode>0.0%</c:formatCode>
                <c:ptCount val="2"/>
                <c:pt idx="0">
                  <c:v>0.48484848484848486</c:v>
                </c:pt>
                <c:pt idx="1">
                  <c:v>0.51515151515151514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B5-3C49-8477-84A437953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'Hong Kong'!$I$10:$J$16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'Hong Kong'!$K$10:$K$16</c:f>
              <c:numCache>
                <c:formatCode>0.0%</c:formatCode>
                <c:ptCount val="7"/>
                <c:pt idx="0">
                  <c:v>1.2664239354123794E-2</c:v>
                </c:pt>
                <c:pt idx="1">
                  <c:v>0.21212121212121213</c:v>
                </c:pt>
                <c:pt idx="2">
                  <c:v>0.43705297393757109</c:v>
                </c:pt>
                <c:pt idx="3">
                  <c:v>0.27668484752543643</c:v>
                </c:pt>
                <c:pt idx="4">
                  <c:v>3.0857090774773221E-2</c:v>
                </c:pt>
                <c:pt idx="5">
                  <c:v>2.5803387684027228E-2</c:v>
                </c:pt>
                <c:pt idx="6">
                  <c:v>4.828241253759696E-3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39-6B44-9074-F38C3D61E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4924415"/>
        <c:axId val="1049961327"/>
      </c:barChart>
      <c:catAx>
        <c:axId val="1104924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9961327"/>
        <c:crosses val="autoZero"/>
        <c:auto val="1"/>
        <c:lblAlgn val="ctr"/>
        <c:lblOffset val="100"/>
        <c:noMultiLvlLbl val="0"/>
      </c:catAx>
      <c:valAx>
        <c:axId val="1049961327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1049244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196389680998233"/>
          <c:y val="6.1141146766324837E-2"/>
          <c:w val="0.43145470381766043"/>
          <c:h val="0.8777177064673503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'Hong Kong'!$I$35:$J$39</c:f>
              <c:multiLvlStrCache>
                <c:ptCount val="5"/>
                <c:lvl>
                  <c:pt idx="0">
                    <c:v>Junior Secondary education</c:v>
                  </c:pt>
                  <c:pt idx="1">
                    <c:v>Vocational Education</c:v>
                  </c:pt>
                  <c:pt idx="2">
                    <c:v>Senior Secondary Education</c:v>
                  </c:pt>
                  <c:pt idx="3">
                    <c:v>Bachelors Degree</c:v>
                  </c:pt>
                  <c:pt idx="4">
                    <c:v>Masters Degree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'Hong Kong'!$K$35:$K$39</c:f>
              <c:numCache>
                <c:formatCode>0.0%</c:formatCode>
                <c:ptCount val="5"/>
                <c:pt idx="0">
                  <c:v>0.11006015513693208</c:v>
                </c:pt>
                <c:pt idx="1">
                  <c:v>0.12</c:v>
                </c:pt>
                <c:pt idx="2">
                  <c:v>0.16</c:v>
                </c:pt>
                <c:pt idx="3">
                  <c:v>0.56000000000000005</c:v>
                </c:pt>
                <c:pt idx="4">
                  <c:v>4.994459395282571E-2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02-E24E-96CA-6A36E373C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14250703"/>
        <c:axId val="1114018287"/>
      </c:barChart>
      <c:catAx>
        <c:axId val="11142507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018287"/>
        <c:crosses val="autoZero"/>
        <c:auto val="1"/>
        <c:lblAlgn val="ctr"/>
        <c:lblOffset val="100"/>
        <c:noMultiLvlLbl val="0"/>
      </c:catAx>
      <c:valAx>
        <c:axId val="111401828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142507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'Hong Kong'!$I$90:$J$96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'Hong Kong'!$K$90:$K$96</c:f>
              <c:numCache>
                <c:formatCode>0.0%</c:formatCode>
                <c:ptCount val="7"/>
                <c:pt idx="0">
                  <c:v>0.15608675003957576</c:v>
                </c:pt>
                <c:pt idx="1">
                  <c:v>0.20286528415387051</c:v>
                </c:pt>
                <c:pt idx="2">
                  <c:v>0.14278929871774576</c:v>
                </c:pt>
                <c:pt idx="3">
                  <c:v>0.16724711097039735</c:v>
                </c:pt>
                <c:pt idx="4">
                  <c:v>0.16507044483140731</c:v>
                </c:pt>
                <c:pt idx="5">
                  <c:v>0.14643026753205635</c:v>
                </c:pt>
                <c:pt idx="6">
                  <c:v>1.9510843754946969E-2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07-7F4D-B308-E17A7E833A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0778655"/>
        <c:axId val="1100145887"/>
      </c:barChart>
      <c:catAx>
        <c:axId val="110077865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0145887"/>
        <c:crosses val="autoZero"/>
        <c:auto val="1"/>
        <c:lblAlgn val="ctr"/>
        <c:lblOffset val="100"/>
        <c:noMultiLvlLbl val="0"/>
      </c:catAx>
      <c:valAx>
        <c:axId val="110014588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007786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'Hong Kong'!$I$42:$J$46</c:f>
              <c:multiLvlStrCache>
                <c:ptCount val="5"/>
                <c:lvl>
                  <c:pt idx="0">
                    <c:v>Student</c:v>
                  </c:pt>
                  <c:pt idx="1">
                    <c:v>Part time employed</c:v>
                  </c:pt>
                  <c:pt idx="2">
                    <c:v>Self-employed/Independent Professional/Contractor</c:v>
                  </c:pt>
                  <c:pt idx="3">
                    <c:v>Full time employed</c:v>
                  </c:pt>
                  <c:pt idx="4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'Hong Kong'!$K$42:$K$46</c:f>
              <c:numCache>
                <c:formatCode>0.0%</c:formatCode>
                <c:ptCount val="5"/>
                <c:pt idx="0">
                  <c:v>9.1485937417550567E-2</c:v>
                </c:pt>
                <c:pt idx="1">
                  <c:v>7.5193921165110034E-2</c:v>
                </c:pt>
                <c:pt idx="2">
                  <c:v>0.16666666666666671</c:v>
                </c:pt>
                <c:pt idx="3">
                  <c:v>0.62500000000000011</c:v>
                </c:pt>
                <c:pt idx="4">
                  <c:v>4.1666666666666699E-2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3E-8C40-AE3E-37B907997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6119663"/>
        <c:axId val="1106147423"/>
      </c:barChart>
      <c:catAx>
        <c:axId val="110611966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6147423"/>
        <c:crosses val="autoZero"/>
        <c:auto val="1"/>
        <c:lblAlgn val="ctr"/>
        <c:lblOffset val="100"/>
        <c:noMultiLvlLbl val="0"/>
      </c:catAx>
      <c:valAx>
        <c:axId val="110614742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06119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'Hong Kong'!$I$19:$J$32</c:f>
              <c:multiLvlStrCache>
                <c:ptCount val="14"/>
                <c:lvl>
                  <c:pt idx="0">
                    <c:v>Less than HK$50,000</c:v>
                  </c:pt>
                  <c:pt idx="1">
                    <c:v>HK$50,000-HK$74,999</c:v>
                  </c:pt>
                  <c:pt idx="2">
                    <c:v>HK$75,000-HK$99,999</c:v>
                  </c:pt>
                  <c:pt idx="3">
                    <c:v>HK$100,000-HK$124,999</c:v>
                  </c:pt>
                  <c:pt idx="4">
                    <c:v>HK$125,000-HK$149,999</c:v>
                  </c:pt>
                  <c:pt idx="5">
                    <c:v>HK$200,000-HK$249,999</c:v>
                  </c:pt>
                  <c:pt idx="6">
                    <c:v>HK$250,000-HK$299,999</c:v>
                  </c:pt>
                  <c:pt idx="7">
                    <c:v>HK$300,000-HK$399,999</c:v>
                  </c:pt>
                  <c:pt idx="8">
                    <c:v>HK$400,000-HK$499,999</c:v>
                  </c:pt>
                  <c:pt idx="9">
                    <c:v>HK$500,000-HK$749,999</c:v>
                  </c:pt>
                  <c:pt idx="10">
                    <c:v>HK$750,000-HK$999,999</c:v>
                  </c:pt>
                  <c:pt idx="11">
                    <c:v>HK$1,000,000+</c:v>
                  </c:pt>
                  <c:pt idx="12">
                    <c:v>Do not know</c:v>
                  </c:pt>
                  <c:pt idx="13">
                    <c:v>Prefer not to say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'Hong Kong'!$K$19:$K$32</c:f>
              <c:numCache>
                <c:formatCode>0.0%</c:formatCode>
                <c:ptCount val="14"/>
                <c:pt idx="0">
                  <c:v>0.16115244578122526</c:v>
                </c:pt>
                <c:pt idx="1">
                  <c:v>0.15806078834889981</c:v>
                </c:pt>
                <c:pt idx="2">
                  <c:v>0.11833148646509419</c:v>
                </c:pt>
                <c:pt idx="3">
                  <c:v>0.11516542662656325</c:v>
                </c:pt>
                <c:pt idx="4">
                  <c:v>0.10444039892353965</c:v>
                </c:pt>
                <c:pt idx="5">
                  <c:v>8.9045432958682919E-2</c:v>
                </c:pt>
                <c:pt idx="6">
                  <c:v>4.4008231755580184E-2</c:v>
                </c:pt>
                <c:pt idx="7">
                  <c:v>3.9852778217508308E-2</c:v>
                </c:pt>
                <c:pt idx="8">
                  <c:v>3.9061263257875574E-2</c:v>
                </c:pt>
                <c:pt idx="9">
                  <c:v>3.8784233022004115E-2</c:v>
                </c:pt>
                <c:pt idx="10">
                  <c:v>3.2491689092923853E-2</c:v>
                </c:pt>
                <c:pt idx="11">
                  <c:v>1.2664239354123794E-2</c:v>
                </c:pt>
                <c:pt idx="12">
                  <c:v>2.1529206902010448E-2</c:v>
                </c:pt>
                <c:pt idx="13">
                  <c:v>2.5407630204210861E-2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E9-844D-A68D-FB1B78AB6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15164223"/>
        <c:axId val="1115165871"/>
      </c:barChart>
      <c:catAx>
        <c:axId val="111516422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5165871"/>
        <c:crosses val="autoZero"/>
        <c:auto val="1"/>
        <c:lblAlgn val="ctr"/>
        <c:lblOffset val="100"/>
        <c:noMultiLvlLbl val="0"/>
      </c:catAx>
      <c:valAx>
        <c:axId val="111516587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15164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4EF-624D-AB07-9B0086ECA5C5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4EF-624D-AB07-9B0086ECA5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Thailand!$K$5:$K$6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Thailand!$L$5:$L$6</c:f>
              <c:numCache>
                <c:formatCode>0.0%</c:formatCode>
                <c:ptCount val="2"/>
                <c:pt idx="0">
                  <c:v>0.5714285714285714</c:v>
                </c:pt>
                <c:pt idx="1">
                  <c:v>0.42857142857142855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EF-624D-AB07-9B0086ECA5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Thailand!$J$10:$K$16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Thailand!$L$10:$L$16</c:f>
              <c:numCache>
                <c:formatCode>0.0%</c:formatCode>
                <c:ptCount val="7"/>
                <c:pt idx="0">
                  <c:v>5.7816876750700283E-2</c:v>
                </c:pt>
                <c:pt idx="1">
                  <c:v>0.10364145658263306</c:v>
                </c:pt>
                <c:pt idx="2">
                  <c:v>0.25538340336134452</c:v>
                </c:pt>
                <c:pt idx="3">
                  <c:v>0.41106442577030811</c:v>
                </c:pt>
                <c:pt idx="4">
                  <c:v>8.0488445378151266E-2</c:v>
                </c:pt>
                <c:pt idx="5">
                  <c:v>5.3396358543417365E-2</c:v>
                </c:pt>
                <c:pt idx="6">
                  <c:v>3.8209033613445381E-2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E8-7548-BBA1-852CC2013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4599679"/>
        <c:axId val="1104497391"/>
      </c:barChart>
      <c:catAx>
        <c:axId val="1104599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4497391"/>
        <c:crosses val="autoZero"/>
        <c:auto val="1"/>
        <c:lblAlgn val="ctr"/>
        <c:lblOffset val="100"/>
        <c:noMultiLvlLbl val="0"/>
      </c:catAx>
      <c:valAx>
        <c:axId val="1104497391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104599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72572977950768"/>
          <c:y val="5.7291666666666664E-2"/>
          <c:w val="0.47461482270081351"/>
          <c:h val="0.885416666666666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Thailand!$J$26:$K$29</c:f>
              <c:multiLvlStrCache>
                <c:ptCount val="4"/>
                <c:lvl>
                  <c:pt idx="0">
                    <c:v>Middle School</c:v>
                  </c:pt>
                  <c:pt idx="1">
                    <c:v>Graduate 4 years</c:v>
                  </c:pt>
                  <c:pt idx="2">
                    <c:v>Postgraduate Diploma</c:v>
                  </c:pt>
                  <c:pt idx="3">
                    <c:v>Postgraduate / Masters Degree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Thailand!$L$26:$L$29</c:f>
              <c:numCache>
                <c:formatCode>0.0%</c:formatCode>
                <c:ptCount val="4"/>
                <c:pt idx="0">
                  <c:v>0.20875350140056023</c:v>
                </c:pt>
                <c:pt idx="1">
                  <c:v>0.32558648459383754</c:v>
                </c:pt>
                <c:pt idx="2">
                  <c:v>0.2656687675070028</c:v>
                </c:pt>
                <c:pt idx="3">
                  <c:v>0.19997373949579833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00-5946-A6A0-F36FCDB22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5948927"/>
        <c:axId val="1105950575"/>
      </c:barChart>
      <c:catAx>
        <c:axId val="11059489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5950575"/>
        <c:crosses val="autoZero"/>
        <c:auto val="1"/>
        <c:lblAlgn val="ctr"/>
        <c:lblOffset val="100"/>
        <c:noMultiLvlLbl val="0"/>
      </c:catAx>
      <c:valAx>
        <c:axId val="110595057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05948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Thailand!$J$75:$K$81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Owners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Thailand!$L$75:$L$81</c:f>
              <c:numCache>
                <c:formatCode>0.0%</c:formatCode>
                <c:ptCount val="7"/>
                <c:pt idx="0">
                  <c:v>0.19178921568627452</c:v>
                </c:pt>
                <c:pt idx="1">
                  <c:v>0.2700892857142857</c:v>
                </c:pt>
                <c:pt idx="2">
                  <c:v>0.14543942577030813</c:v>
                </c:pt>
                <c:pt idx="3">
                  <c:v>0.17450105042016806</c:v>
                </c:pt>
                <c:pt idx="4">
                  <c:v>0.10438550420168068</c:v>
                </c:pt>
                <c:pt idx="5">
                  <c:v>0.10022759103641457</c:v>
                </c:pt>
                <c:pt idx="6">
                  <c:v>1.3567927170868348E-2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D2-1848-BA7A-C3FCA0F27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4941535"/>
        <c:axId val="1124965711"/>
      </c:barChart>
      <c:catAx>
        <c:axId val="110494153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4965711"/>
        <c:crosses val="autoZero"/>
        <c:auto val="1"/>
        <c:lblAlgn val="ctr"/>
        <c:lblOffset val="100"/>
        <c:noMultiLvlLbl val="0"/>
      </c:catAx>
      <c:valAx>
        <c:axId val="112496571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04941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Thailand!$J$32:$K$35</c:f>
              <c:multiLvlStrCache>
                <c:ptCount val="4"/>
                <c:lvl>
                  <c:pt idx="0">
                    <c:v>Between Jobs/Searching for a Job</c:v>
                  </c:pt>
                  <c:pt idx="1">
                    <c:v>Self-employed/Independent Professional/Contractor</c:v>
                  </c:pt>
                  <c:pt idx="2">
                    <c:v>Part time employed</c:v>
                  </c:pt>
                  <c:pt idx="3">
                    <c:v>Full time employed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Thailand!$L$32:$L$35</c:f>
              <c:numCache>
                <c:formatCode>0.0%</c:formatCode>
                <c:ptCount val="4"/>
                <c:pt idx="0">
                  <c:v>0.10241596638655462</c:v>
                </c:pt>
                <c:pt idx="1">
                  <c:v>0.25739670868347336</c:v>
                </c:pt>
                <c:pt idx="2">
                  <c:v>0.42542016806722688</c:v>
                </c:pt>
                <c:pt idx="3">
                  <c:v>0.21476715686274508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7-F94F-B320-E835029AD2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26357967"/>
        <c:axId val="1115506655"/>
      </c:barChart>
      <c:catAx>
        <c:axId val="11263579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5506655"/>
        <c:crosses val="autoZero"/>
        <c:auto val="1"/>
        <c:lblAlgn val="ctr"/>
        <c:lblOffset val="100"/>
        <c:noMultiLvlLbl val="0"/>
      </c:catAx>
      <c:valAx>
        <c:axId val="111550665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263579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Thailand!$J$19:$K$23</c:f>
              <c:multiLvlStrCache>
                <c:ptCount val="5"/>
                <c:lvl>
                  <c:pt idx="0">
                    <c:v>Less than ฿ 50,000</c:v>
                  </c:pt>
                  <c:pt idx="1">
                    <c:v>฿ 7,50,000-฿ 9,99,999</c:v>
                  </c:pt>
                  <c:pt idx="2">
                    <c:v>฿ 5,00,000-฿ 7,49,999</c:v>
                  </c:pt>
                  <c:pt idx="3">
                    <c:v>฿ 2,00,000-฿ 4,99,999</c:v>
                  </c:pt>
                  <c:pt idx="4">
                    <c:v>฿ 15,00,000-฿ 19,99,999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Thailand!$L$19:$L$23</c:f>
              <c:numCache>
                <c:formatCode>0.0%</c:formatCode>
                <c:ptCount val="5"/>
                <c:pt idx="0">
                  <c:v>0.24378501400560224</c:v>
                </c:pt>
                <c:pt idx="1">
                  <c:v>0.27345938375350143</c:v>
                </c:pt>
                <c:pt idx="2">
                  <c:v>0.23511904761904762</c:v>
                </c:pt>
                <c:pt idx="3">
                  <c:v>0.16946778711484595</c:v>
                </c:pt>
                <c:pt idx="4">
                  <c:v>7.8168767507002801E-2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ED-C64C-BF60-417D707C9C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26922783"/>
        <c:axId val="1088363807"/>
      </c:barChart>
      <c:catAx>
        <c:axId val="10269227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8363807"/>
        <c:crosses val="autoZero"/>
        <c:auto val="1"/>
        <c:lblAlgn val="ctr"/>
        <c:lblOffset val="100"/>
        <c:noMultiLvlLbl val="0"/>
      </c:catAx>
      <c:valAx>
        <c:axId val="108836380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0269227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/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2FD-E743-8B96-7D51BB4D4DD9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2FD-E743-8B96-7D51BB4D4D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2FD-E743-8B96-7D51BB4D4DD9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2FD-E743-8B96-7D51BB4D4D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Indonesia!$J$5:$J$7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Indonesia!$K$5:$K$7</c:f>
              <c:numCache>
                <c:formatCode>0.0%</c:formatCode>
                <c:ptCount val="3"/>
                <c:pt idx="0">
                  <c:v>0.64355231143552316</c:v>
                </c:pt>
                <c:pt idx="1">
                  <c:v>0.35523114355231145</c:v>
                </c:pt>
                <c:pt idx="2">
                  <c:v>1.2165450121654502E-3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2FD-E743-8B96-7D51BB4D4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Indonesia!$I$132:$J$137</c:f>
              <c:multiLvlStrCache>
                <c:ptCount val="6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Insurance Onwers</c:v>
                  </c:pt>
                  <c:pt idx="4">
                    <c:v>Home owners</c:v>
                  </c:pt>
                  <c:pt idx="5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Indonesia!$K$132:$K$137</c:f>
              <c:numCache>
                <c:formatCode>0.0%</c:formatCode>
                <c:ptCount val="6"/>
                <c:pt idx="0">
                  <c:v>0.19587492998583242</c:v>
                </c:pt>
                <c:pt idx="1">
                  <c:v>0.1618398075845936</c:v>
                </c:pt>
                <c:pt idx="2">
                  <c:v>0.1572600573292478</c:v>
                </c:pt>
                <c:pt idx="3">
                  <c:v>0.19076801423346842</c:v>
                </c:pt>
                <c:pt idx="4">
                  <c:v>0.14223584066422854</c:v>
                </c:pt>
                <c:pt idx="5">
                  <c:v>1.380514645316464E-2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24-9345-BDE8-AC341E883E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4221039"/>
        <c:axId val="1126296239"/>
      </c:barChart>
      <c:catAx>
        <c:axId val="110422103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6296239"/>
        <c:crosses val="autoZero"/>
        <c:auto val="1"/>
        <c:lblAlgn val="ctr"/>
        <c:lblOffset val="100"/>
        <c:noMultiLvlLbl val="0"/>
      </c:catAx>
      <c:valAx>
        <c:axId val="112629623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042210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26296587926509"/>
          <c:y val="6.5476190476190479E-2"/>
          <c:w val="0.35478729859167152"/>
          <c:h val="0.8690476190476190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Indonesia!$I$35:$J$43</c:f>
              <c:multiLvlStrCache>
                <c:ptCount val="9"/>
                <c:lvl>
                  <c:pt idx="0">
                    <c:v>Elementary School</c:v>
                  </c:pt>
                  <c:pt idx="1">
                    <c:v>Middle School / Junior High School</c:v>
                  </c:pt>
                  <c:pt idx="2">
                    <c:v>High School Graduate</c:v>
                  </c:pt>
                  <c:pt idx="3">
                    <c:v>Some College / University</c:v>
                  </c:pt>
                  <c:pt idx="4">
                    <c:v>Bachelors Degree</c:v>
                  </c:pt>
                  <c:pt idx="5">
                    <c:v>Associates Degree</c:v>
                  </c:pt>
                  <c:pt idx="6">
                    <c:v>Masters Degree</c:v>
                  </c:pt>
                  <c:pt idx="7">
                    <c:v>Post Bachelors Diploma / Certificate</c:v>
                  </c:pt>
                  <c:pt idx="8">
                    <c:v>Postdoctoral Study &amp; Research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Indonesia!$K$35:$K$43</c:f>
              <c:numCache>
                <c:formatCode>0.0%</c:formatCode>
                <c:ptCount val="9"/>
                <c:pt idx="0">
                  <c:v>1.1267605633802818E-2</c:v>
                </c:pt>
                <c:pt idx="1">
                  <c:v>4.2253521126760563E-2</c:v>
                </c:pt>
                <c:pt idx="2">
                  <c:v>0.37746478873239431</c:v>
                </c:pt>
                <c:pt idx="3">
                  <c:v>5.9154929577464793E-2</c:v>
                </c:pt>
                <c:pt idx="4">
                  <c:v>0.36760563380281691</c:v>
                </c:pt>
                <c:pt idx="5">
                  <c:v>7.0422535211267607E-3</c:v>
                </c:pt>
                <c:pt idx="6">
                  <c:v>2.9577464788732397E-2</c:v>
                </c:pt>
                <c:pt idx="7">
                  <c:v>0.10422535211267606</c:v>
                </c:pt>
                <c:pt idx="8">
                  <c:v>1.4084507042253522E-3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1A-9E49-B49C-0321C4C791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6292447"/>
        <c:axId val="1051899663"/>
      </c:barChart>
      <c:catAx>
        <c:axId val="11062924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1899663"/>
        <c:crosses val="autoZero"/>
        <c:auto val="1"/>
        <c:lblAlgn val="ctr"/>
        <c:lblOffset val="100"/>
        <c:noMultiLvlLbl val="0"/>
      </c:catAx>
      <c:valAx>
        <c:axId val="105189966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06292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Indonesia!$I$10:$J$15</c:f>
              <c:multiLvlStrCache>
                <c:ptCount val="6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Indonesia!$K$10:$K$15</c:f>
              <c:numCache>
                <c:formatCode>0.0%</c:formatCode>
                <c:ptCount val="6"/>
                <c:pt idx="0">
                  <c:v>9.7323600973236186E-3</c:v>
                </c:pt>
                <c:pt idx="1">
                  <c:v>0.35279805352798055</c:v>
                </c:pt>
                <c:pt idx="2">
                  <c:v>0.37347931873479323</c:v>
                </c:pt>
                <c:pt idx="3">
                  <c:v>0.21167883211678837</c:v>
                </c:pt>
                <c:pt idx="4">
                  <c:v>4.5012165450121676E-2</c:v>
                </c:pt>
                <c:pt idx="5">
                  <c:v>7.2992700729927187E-3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FD-D847-890E-E78D89C55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5526095"/>
        <c:axId val="1105752127"/>
      </c:barChart>
      <c:catAx>
        <c:axId val="1105526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5752127"/>
        <c:crosses val="autoZero"/>
        <c:auto val="1"/>
        <c:lblAlgn val="ctr"/>
        <c:lblOffset val="100"/>
        <c:noMultiLvlLbl val="0"/>
      </c:catAx>
      <c:valAx>
        <c:axId val="1105752127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1055260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Indonesia!$I$19:$J$32</c:f>
              <c:multiLvlStrCache>
                <c:ptCount val="14"/>
                <c:lvl>
                  <c:pt idx="0">
                    <c:v>Less than $15,000</c:v>
                  </c:pt>
                  <c:pt idx="1">
                    <c:v>$15,000-$29,999</c:v>
                  </c:pt>
                  <c:pt idx="2">
                    <c:v>$30,000-$49,999</c:v>
                  </c:pt>
                  <c:pt idx="3">
                    <c:v>$50,000-$74,999</c:v>
                  </c:pt>
                  <c:pt idx="4">
                    <c:v>$75,000-$99,999</c:v>
                  </c:pt>
                  <c:pt idx="5">
                    <c:v>$100,000-$124,999</c:v>
                  </c:pt>
                  <c:pt idx="6">
                    <c:v>$125,000-$149,999</c:v>
                  </c:pt>
                  <c:pt idx="7">
                    <c:v>$150,000-$174,999</c:v>
                  </c:pt>
                  <c:pt idx="8">
                    <c:v>$175,000-$199,999</c:v>
                  </c:pt>
                  <c:pt idx="9">
                    <c:v>$200,000-$249,999</c:v>
                  </c:pt>
                  <c:pt idx="10">
                    <c:v>$250,000-$499,999</c:v>
                  </c:pt>
                  <c:pt idx="11">
                    <c:v>$500,000+</c:v>
                  </c:pt>
                  <c:pt idx="12">
                    <c:v>Do not know</c:v>
                  </c:pt>
                  <c:pt idx="13">
                    <c:v>Prefer not to say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Indonesia!$K$19:$K$32</c:f>
              <c:numCache>
                <c:formatCode>0.0%</c:formatCode>
                <c:ptCount val="14"/>
                <c:pt idx="0">
                  <c:v>4.4412607449856735E-2</c:v>
                </c:pt>
                <c:pt idx="1">
                  <c:v>3.301373925076604E-2</c:v>
                </c:pt>
                <c:pt idx="2">
                  <c:v>5.156337517709466E-2</c:v>
                </c:pt>
                <c:pt idx="3">
                  <c:v>0.19482059899179599</c:v>
                </c:pt>
                <c:pt idx="4">
                  <c:v>0.10283026696533085</c:v>
                </c:pt>
                <c:pt idx="5">
                  <c:v>7.9931468485387625E-2</c:v>
                </c:pt>
                <c:pt idx="6">
                  <c:v>7.8745346117096632E-2</c:v>
                </c:pt>
                <c:pt idx="7">
                  <c:v>7.1727455438041585E-2</c:v>
                </c:pt>
                <c:pt idx="8">
                  <c:v>4.2667457414912194E-2</c:v>
                </c:pt>
                <c:pt idx="9">
                  <c:v>4.8663964943494446E-2</c:v>
                </c:pt>
                <c:pt idx="10">
                  <c:v>3.7890020098184575E-2</c:v>
                </c:pt>
                <c:pt idx="11">
                  <c:v>5.8251787420513325E-2</c:v>
                </c:pt>
                <c:pt idx="12">
                  <c:v>8.0425780545270761E-2</c:v>
                </c:pt>
                <c:pt idx="13">
                  <c:v>7.5072322404750758E-2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60-EC4E-BF83-BD217481A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24250767"/>
        <c:axId val="1089716527"/>
      </c:barChart>
      <c:catAx>
        <c:axId val="102425076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716527"/>
        <c:crosses val="autoZero"/>
        <c:auto val="1"/>
        <c:lblAlgn val="ctr"/>
        <c:lblOffset val="100"/>
        <c:noMultiLvlLbl val="0"/>
      </c:catAx>
      <c:valAx>
        <c:axId val="108971652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024250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Indonesia!$I$47:$J$54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Indonesia!$K$47:$K$54</c:f>
              <c:numCache>
                <c:formatCode>0.0%</c:formatCode>
                <c:ptCount val="8"/>
                <c:pt idx="0">
                  <c:v>6.6568047337278086E-2</c:v>
                </c:pt>
                <c:pt idx="1">
                  <c:v>0.16420118343195261</c:v>
                </c:pt>
                <c:pt idx="2">
                  <c:v>7.2485207100591684E-2</c:v>
                </c:pt>
                <c:pt idx="3">
                  <c:v>0.23520710059171593</c:v>
                </c:pt>
                <c:pt idx="4">
                  <c:v>0.14644970414201183</c:v>
                </c:pt>
                <c:pt idx="5">
                  <c:v>0.30857853644899058</c:v>
                </c:pt>
                <c:pt idx="6">
                  <c:v>3.5583671048729855E-3</c:v>
                </c:pt>
                <c:pt idx="7">
                  <c:v>2.9585798816567895E-3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FD-CE46-9695-DDF10FBAF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24510047"/>
        <c:axId val="1124876239"/>
      </c:barChart>
      <c:catAx>
        <c:axId val="112451004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4876239"/>
        <c:crosses val="autoZero"/>
        <c:auto val="1"/>
        <c:lblAlgn val="ctr"/>
        <c:lblOffset val="100"/>
        <c:noMultiLvlLbl val="0"/>
      </c:catAx>
      <c:valAx>
        <c:axId val="112487623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24510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9166666666666667E-2"/>
          <c:y val="0.2142830082981699"/>
          <c:w val="0.80833333333333335"/>
          <c:h val="0.6736219758430157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B24-4F4C-95A1-949EF6F81818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B24-4F4C-95A1-949EF6F818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Japan!$J$5:$J$6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Japan!$K$5:$K$6</c:f>
              <c:numCache>
                <c:formatCode>0.0%</c:formatCode>
                <c:ptCount val="2"/>
                <c:pt idx="0">
                  <c:v>0.54166666666666663</c:v>
                </c:pt>
                <c:pt idx="1">
                  <c:v>0.45833333333333331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24-4F4C-95A1-949EF6F81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Japan!$I$10:$J$16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Japan!$K$10:$K$16</c:f>
              <c:numCache>
                <c:formatCode>0.0%</c:formatCode>
                <c:ptCount val="7"/>
                <c:pt idx="0">
                  <c:v>5.47576991014515E-2</c:v>
                </c:pt>
                <c:pt idx="1">
                  <c:v>0.13209430919284232</c:v>
                </c:pt>
                <c:pt idx="2">
                  <c:v>0.41666666666666669</c:v>
                </c:pt>
                <c:pt idx="3">
                  <c:v>0.25</c:v>
                </c:pt>
                <c:pt idx="4">
                  <c:v>9.4817986329774978E-2</c:v>
                </c:pt>
                <c:pt idx="5">
                  <c:v>4.1548268182167267E-2</c:v>
                </c:pt>
                <c:pt idx="6">
                  <c:v>1.0137470240380923E-2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C0-1643-8444-A8CDB9A87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5342639"/>
        <c:axId val="1105344287"/>
      </c:barChart>
      <c:catAx>
        <c:axId val="1105342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5344287"/>
        <c:crosses val="autoZero"/>
        <c:auto val="1"/>
        <c:lblAlgn val="ctr"/>
        <c:lblOffset val="100"/>
        <c:noMultiLvlLbl val="0"/>
      </c:catAx>
      <c:valAx>
        <c:axId val="1105344287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105342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Japan!$I$86:$J$92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JPsurance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Japan!$K$86:$K$92</c:f>
              <c:numCache>
                <c:formatCode>0.0%</c:formatCode>
                <c:ptCount val="7"/>
                <c:pt idx="0">
                  <c:v>8.3333333333333329E-2</c:v>
                </c:pt>
                <c:pt idx="1">
                  <c:v>0.13616465709238923</c:v>
                </c:pt>
                <c:pt idx="2">
                  <c:v>0.20833333333333334</c:v>
                </c:pt>
                <c:pt idx="3">
                  <c:v>0.125</c:v>
                </c:pt>
                <c:pt idx="4">
                  <c:v>0.22765788597905945</c:v>
                </c:pt>
                <c:pt idx="5">
                  <c:v>0.16666666666666666</c:v>
                </c:pt>
                <c:pt idx="6">
                  <c:v>5.2837723677136933E-2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30-7D4A-B558-0C896B3571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10670767"/>
        <c:axId val="1115549455"/>
      </c:barChart>
      <c:catAx>
        <c:axId val="10106707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5549455"/>
        <c:crosses val="autoZero"/>
        <c:auto val="1"/>
        <c:lblAlgn val="ctr"/>
        <c:lblOffset val="100"/>
        <c:noMultiLvlLbl val="0"/>
      </c:catAx>
      <c:valAx>
        <c:axId val="111554945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010670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619514665929917"/>
          <c:y val="5.5555555555555552E-2"/>
          <c:w val="0.53362941474420955"/>
          <c:h val="0.8888888888888888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Japan!$I$30:$J$34</c:f>
              <c:multiLvlStrCache>
                <c:ptCount val="5"/>
                <c:lvl>
                  <c:pt idx="0">
                    <c:v>Vocational Courses</c:v>
                  </c:pt>
                  <c:pt idx="1">
                    <c:v>Middle School</c:v>
                  </c:pt>
                  <c:pt idx="2">
                    <c:v>High School</c:v>
                  </c:pt>
                  <c:pt idx="3">
                    <c:v>Diploma (Polytechnic)</c:v>
                  </c:pt>
                  <c:pt idx="4">
                    <c:v>Graduate 4 years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Japan!$K$30:$K$34</c:f>
              <c:numCache>
                <c:formatCode>0.0%</c:formatCode>
                <c:ptCount val="5"/>
                <c:pt idx="0">
                  <c:v>8.3333333333333329E-2</c:v>
                </c:pt>
                <c:pt idx="1">
                  <c:v>0.25</c:v>
                </c:pt>
                <c:pt idx="2">
                  <c:v>0.25</c:v>
                </c:pt>
                <c:pt idx="3">
                  <c:v>8.3333333333333329E-2</c:v>
                </c:pt>
                <c:pt idx="4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53-C247-9BF0-31A971335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13473855"/>
        <c:axId val="1114495647"/>
      </c:barChart>
      <c:catAx>
        <c:axId val="1113473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495647"/>
        <c:crosses val="autoZero"/>
        <c:auto val="1"/>
        <c:lblAlgn val="ctr"/>
        <c:lblOffset val="100"/>
        <c:noMultiLvlLbl val="0"/>
      </c:catAx>
      <c:valAx>
        <c:axId val="111449564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134738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381284070260447"/>
          <c:y val="6.3218390804597707E-2"/>
          <c:w val="0.57734100545124167"/>
          <c:h val="0.8735632183908046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Japan!$I$37:$J$41</c:f>
              <c:multiLvlStrCache>
                <c:ptCount val="5"/>
                <c:lvl>
                  <c:pt idx="0">
                    <c:v>Housewife/Homemaker</c:v>
                  </c:pt>
                  <c:pt idx="1">
                    <c:v>Between Jobs/SearchJPg for a Job</c:v>
                  </c:pt>
                  <c:pt idx="2">
                    <c:v>Part time employed</c:v>
                  </c:pt>
                  <c:pt idx="3">
                    <c:v>Self-employed/JPdependent Professional/Contractor</c:v>
                  </c:pt>
                  <c:pt idx="4">
                    <c:v>Full time employed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Japan!$K$37:$K$41</c:f>
              <c:numCache>
                <c:formatCode>0.0%</c:formatCode>
                <c:ptCount val="5"/>
                <c:pt idx="0">
                  <c:v>0.16666666666666666</c:v>
                </c:pt>
                <c:pt idx="1">
                  <c:v>8.3333333333333329E-2</c:v>
                </c:pt>
                <c:pt idx="2">
                  <c:v>0.25</c:v>
                </c:pt>
                <c:pt idx="3">
                  <c:v>0.16666666666666666</c:v>
                </c:pt>
                <c:pt idx="4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50-454D-8E30-E0A9F1F6B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0071759"/>
        <c:axId val="1100271583"/>
      </c:barChart>
      <c:catAx>
        <c:axId val="11000717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0271583"/>
        <c:crosses val="autoZero"/>
        <c:auto val="1"/>
        <c:lblAlgn val="ctr"/>
        <c:lblOffset val="100"/>
        <c:noMultiLvlLbl val="0"/>
      </c:catAx>
      <c:valAx>
        <c:axId val="110027158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00071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Japan!$I$19:$J$26</c:f>
              <c:multiLvlStrCache>
                <c:ptCount val="8"/>
                <c:lvl>
                  <c:pt idx="0">
                    <c:v>Less than ₹50,000</c:v>
                  </c:pt>
                  <c:pt idx="1">
                    <c:v>₹1,00,000-₹1,99,999</c:v>
                  </c:pt>
                  <c:pt idx="2">
                    <c:v>₹2,00,000-₹4,99,999</c:v>
                  </c:pt>
                  <c:pt idx="3">
                    <c:v>₹5,00,000-₹7,49,999</c:v>
                  </c:pt>
                  <c:pt idx="4">
                    <c:v>₹10,00,000-₹14,99,999</c:v>
                  </c:pt>
                  <c:pt idx="5">
                    <c:v>₹50,00,000-₹99,99,999</c:v>
                  </c:pt>
                  <c:pt idx="6">
                    <c:v>Prefer not to say</c:v>
                  </c:pt>
                  <c:pt idx="7">
                    <c:v>Do not know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Japan!$K$19:$K$26</c:f>
              <c:numCache>
                <c:formatCode>0.0%</c:formatCode>
                <c:ptCount val="8"/>
                <c:pt idx="0">
                  <c:v>8.3333333333333301E-2</c:v>
                </c:pt>
                <c:pt idx="1">
                  <c:v>0.25627831963750858</c:v>
                </c:pt>
                <c:pt idx="2">
                  <c:v>0.24114891329390981</c:v>
                </c:pt>
                <c:pt idx="3">
                  <c:v>8.3326933415252269E-2</c:v>
                </c:pt>
                <c:pt idx="4">
                  <c:v>6.3512787036325929E-2</c:v>
                </c:pt>
                <c:pt idx="5">
                  <c:v>2.8415636279855615E-2</c:v>
                </c:pt>
                <c:pt idx="6">
                  <c:v>0.1312495200061439</c:v>
                </c:pt>
                <c:pt idx="7">
                  <c:v>0.11274095691575146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1-AF47-9A96-D96822552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6915503"/>
        <c:axId val="1106670495"/>
      </c:barChart>
      <c:catAx>
        <c:axId val="11069155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6670495"/>
        <c:crosses val="autoZero"/>
        <c:auto val="1"/>
        <c:lblAlgn val="ctr"/>
        <c:lblOffset val="100"/>
        <c:noMultiLvlLbl val="0"/>
      </c:catAx>
      <c:valAx>
        <c:axId val="110667049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06915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603773584905662E-2"/>
          <c:y val="0.20908255786208543"/>
          <c:w val="0.83018867924528306"/>
          <c:h val="0.6911333810546409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ECD-ED4B-8D88-9B86C7A272D4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ECD-ED4B-8D88-9B86C7A272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ECD-ED4B-8D88-9B86C7A272D4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ECD-ED4B-8D88-9B86C7A272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Taiwan!$J$5:$J$7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Taiwan!$K$5:$K$7</c:f>
              <c:numCache>
                <c:formatCode>0.0%</c:formatCode>
                <c:ptCount val="3"/>
                <c:pt idx="0">
                  <c:v>0.56638811513463327</c:v>
                </c:pt>
                <c:pt idx="1">
                  <c:v>0.43175487465181056</c:v>
                </c:pt>
                <c:pt idx="2">
                  <c:v>1.8570102135561746E-3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CD-ED4B-8D88-9B86C7A27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Taiwan!$I$10:$J$16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Taiwan!$K$10:$K$16</c:f>
              <c:numCache>
                <c:formatCode>0.0%</c:formatCode>
                <c:ptCount val="7"/>
                <c:pt idx="0">
                  <c:v>7.4280408542246983E-3</c:v>
                </c:pt>
                <c:pt idx="1">
                  <c:v>0.16155988857938719</c:v>
                </c:pt>
                <c:pt idx="2">
                  <c:v>0.25441039925719594</c:v>
                </c:pt>
                <c:pt idx="3">
                  <c:v>0.23398328690807799</c:v>
                </c:pt>
                <c:pt idx="4">
                  <c:v>0.17827298050139276</c:v>
                </c:pt>
                <c:pt idx="5">
                  <c:v>0.10120705663881151</c:v>
                </c:pt>
                <c:pt idx="6">
                  <c:v>6.313834726090993E-2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A6-BA46-BC6E-1FCAC3C51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5390735"/>
        <c:axId val="1105392383"/>
      </c:barChart>
      <c:catAx>
        <c:axId val="110539073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5392383"/>
        <c:crosses val="autoZero"/>
        <c:auto val="1"/>
        <c:lblAlgn val="ctr"/>
        <c:lblOffset val="100"/>
        <c:noMultiLvlLbl val="0"/>
      </c:catAx>
      <c:valAx>
        <c:axId val="110539238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05390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5661386521965017"/>
          <c:y val="5.9139784946236562E-2"/>
          <c:w val="0.39303891294049137"/>
          <c:h val="0.8817204301075268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Taiwan!$I$36:$J$45</c:f>
              <c:multiLvlStrCache>
                <c:ptCount val="10"/>
                <c:lvl>
                  <c:pt idx="0">
                    <c:v>Pre-School</c:v>
                  </c:pt>
                  <c:pt idx="1">
                    <c:v>Primary School</c:v>
                  </c:pt>
                  <c:pt idx="2">
                    <c:v>Secondary School</c:v>
                  </c:pt>
                  <c:pt idx="3">
                    <c:v>Specialised School</c:v>
                  </c:pt>
                  <c:pt idx="4">
                    <c:v>Polytechnics</c:v>
                  </c:pt>
                  <c:pt idx="5">
                    <c:v>Junior Colleges/ Centralised Institute</c:v>
                  </c:pt>
                  <c:pt idx="6">
                    <c:v>Bachelors Degree</c:v>
                  </c:pt>
                  <c:pt idx="7">
                    <c:v>Institute of Technical Education</c:v>
                  </c:pt>
                  <c:pt idx="8">
                    <c:v>Masters Degree</c:v>
                  </c:pt>
                  <c:pt idx="9">
                    <c:v>Doctoral Degree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Taiwan!$K$36:$K$45</c:f>
              <c:numCache>
                <c:formatCode>0.0%</c:formatCode>
                <c:ptCount val="10"/>
                <c:pt idx="0">
                  <c:v>5.5679287305122494E-3</c:v>
                </c:pt>
                <c:pt idx="1">
                  <c:v>1.2249443207126948E-2</c:v>
                </c:pt>
                <c:pt idx="2">
                  <c:v>0.19265033407572382</c:v>
                </c:pt>
                <c:pt idx="3">
                  <c:v>2.1158129175946547E-2</c:v>
                </c:pt>
                <c:pt idx="4">
                  <c:v>0.17928730512249444</c:v>
                </c:pt>
                <c:pt idx="5">
                  <c:v>7.015590200445436E-2</c:v>
                </c:pt>
                <c:pt idx="6">
                  <c:v>0.35523385300668153</c:v>
                </c:pt>
                <c:pt idx="7">
                  <c:v>6.1247216035634745E-2</c:v>
                </c:pt>
                <c:pt idx="8">
                  <c:v>8.9086859688195991E-2</c:v>
                </c:pt>
                <c:pt idx="9">
                  <c:v>1.3363028953229399E-2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7-E44B-8820-6A726E31EA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99025167"/>
        <c:axId val="1132040159"/>
      </c:barChart>
      <c:catAx>
        <c:axId val="10990251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2040159"/>
        <c:crosses val="autoZero"/>
        <c:auto val="1"/>
        <c:lblAlgn val="ctr"/>
        <c:lblOffset val="100"/>
        <c:noMultiLvlLbl val="0"/>
      </c:catAx>
      <c:valAx>
        <c:axId val="113204015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099025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569315199236459"/>
          <c:y val="6.2015242343314958E-2"/>
          <c:w val="0.58339775709854447"/>
          <c:h val="0.8759695153133700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Taiwan!$I$108:$J$114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Taiwan!$K$108:$K$114</c:f>
              <c:numCache>
                <c:formatCode>0.0%</c:formatCode>
                <c:ptCount val="7"/>
                <c:pt idx="0">
                  <c:v>0.16248839368616527</c:v>
                </c:pt>
                <c:pt idx="1">
                  <c:v>0.1336297071129707</c:v>
                </c:pt>
                <c:pt idx="2">
                  <c:v>0.13184772516248838</c:v>
                </c:pt>
                <c:pt idx="3">
                  <c:v>0.12709205020920503</c:v>
                </c:pt>
                <c:pt idx="4">
                  <c:v>0.21875</c:v>
                </c:pt>
                <c:pt idx="5">
                  <c:v>0.21262766945218198</c:v>
                </c:pt>
                <c:pt idx="6">
                  <c:v>1.3532949790794979E-2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F6-6346-924C-797C60A0C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15081135"/>
        <c:axId val="1115248223"/>
      </c:barChart>
      <c:catAx>
        <c:axId val="111508113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5248223"/>
        <c:crosses val="autoZero"/>
        <c:auto val="1"/>
        <c:lblAlgn val="ctr"/>
        <c:lblOffset val="100"/>
        <c:noMultiLvlLbl val="0"/>
      </c:catAx>
      <c:valAx>
        <c:axId val="111524822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150811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259501817080555"/>
          <c:y val="7.6388888888888895E-2"/>
          <c:w val="0.5689434433676559"/>
          <c:h val="0.8472222222222222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Taiwan!$I$48:$J$55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Taiwan!$K$48:$K$55</c:f>
              <c:numCache>
                <c:formatCode>0.0%</c:formatCode>
                <c:ptCount val="8"/>
                <c:pt idx="0">
                  <c:v>4.0745052386495922E-2</c:v>
                </c:pt>
                <c:pt idx="1">
                  <c:v>0.10942956926658906</c:v>
                </c:pt>
                <c:pt idx="2">
                  <c:v>5.3550640279394643E-2</c:v>
                </c:pt>
                <c:pt idx="3">
                  <c:v>9.8952270081490115E-2</c:v>
                </c:pt>
                <c:pt idx="4">
                  <c:v>9.662398137369034E-2</c:v>
                </c:pt>
                <c:pt idx="5">
                  <c:v>0.54947613504074511</c:v>
                </c:pt>
                <c:pt idx="6">
                  <c:v>5.8207217694994182E-3</c:v>
                </c:pt>
                <c:pt idx="7">
                  <c:v>4.5401629802095458E-2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FD-A648-8D33-9E32A681D6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14982335"/>
        <c:axId val="1100825247"/>
      </c:barChart>
      <c:catAx>
        <c:axId val="111498233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0825247"/>
        <c:crosses val="autoZero"/>
        <c:auto val="1"/>
        <c:lblAlgn val="ctr"/>
        <c:lblOffset val="100"/>
        <c:noMultiLvlLbl val="0"/>
      </c:catAx>
      <c:valAx>
        <c:axId val="110082524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14982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Taiwan!$I$19:$J$32</c:f>
              <c:multiLvlStrCache>
                <c:ptCount val="14"/>
                <c:lvl>
                  <c:pt idx="0">
                    <c:v>Less than NT$15,000</c:v>
                  </c:pt>
                  <c:pt idx="1">
                    <c:v>NT$15,000-NT$29,999</c:v>
                  </c:pt>
                  <c:pt idx="2">
                    <c:v>NT$30,000-NT$49,999</c:v>
                  </c:pt>
                  <c:pt idx="3">
                    <c:v>NT$50,000-NT$74,999</c:v>
                  </c:pt>
                  <c:pt idx="4">
                    <c:v>NT$75,000-NT$99,999</c:v>
                  </c:pt>
                  <c:pt idx="5">
                    <c:v>NT$100,000-NT$124,999</c:v>
                  </c:pt>
                  <c:pt idx="6">
                    <c:v>NT$125,000-NT$149,999</c:v>
                  </c:pt>
                  <c:pt idx="7">
                    <c:v>NT$150,000-NT$174,999</c:v>
                  </c:pt>
                  <c:pt idx="8">
                    <c:v>NT$175,000-NT$199,999</c:v>
                  </c:pt>
                  <c:pt idx="9">
                    <c:v>NT$200,000-NT$249,999</c:v>
                  </c:pt>
                  <c:pt idx="10">
                    <c:v>NT$250,000-NT$499,999</c:v>
                  </c:pt>
                  <c:pt idx="11">
                    <c:v>NT$500,000+</c:v>
                  </c:pt>
                  <c:pt idx="12">
                    <c:v>Prefer not to say</c:v>
                  </c:pt>
                  <c:pt idx="13">
                    <c:v>Do not know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Taiwan!$K$19:$K$32</c:f>
              <c:numCache>
                <c:formatCode>0.0%</c:formatCode>
                <c:ptCount val="14"/>
                <c:pt idx="0">
                  <c:v>0.16312849162011175</c:v>
                </c:pt>
                <c:pt idx="1">
                  <c:v>0.10391061452513969</c:v>
                </c:pt>
                <c:pt idx="2">
                  <c:v>0.15418994413407822</c:v>
                </c:pt>
                <c:pt idx="3">
                  <c:v>0.11955307262569835</c:v>
                </c:pt>
                <c:pt idx="4">
                  <c:v>0.11159780334728035</c:v>
                </c:pt>
                <c:pt idx="5">
                  <c:v>0.10279329608938551</c:v>
                </c:pt>
                <c:pt idx="6">
                  <c:v>4.8044692737430179E-2</c:v>
                </c:pt>
                <c:pt idx="7">
                  <c:v>2.9050279329608953E-2</c:v>
                </c:pt>
                <c:pt idx="8">
                  <c:v>1.564245810055867E-2</c:v>
                </c:pt>
                <c:pt idx="9">
                  <c:v>2.3463687150837999E-2</c:v>
                </c:pt>
                <c:pt idx="10">
                  <c:v>2.2881799163179919E-2</c:v>
                </c:pt>
                <c:pt idx="11">
                  <c:v>1.0644255043126631E-2</c:v>
                </c:pt>
                <c:pt idx="12">
                  <c:v>5.363128491620113E-2</c:v>
                </c:pt>
                <c:pt idx="13">
                  <c:v>4.1471827446763768E-2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5-714F-B6A5-A0BAE43F33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15540255"/>
        <c:axId val="1115145327"/>
      </c:barChart>
      <c:catAx>
        <c:axId val="111554025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5145327"/>
        <c:crosses val="autoZero"/>
        <c:auto val="1"/>
        <c:lblAlgn val="ctr"/>
        <c:lblOffset val="100"/>
        <c:noMultiLvlLbl val="0"/>
      </c:catAx>
      <c:valAx>
        <c:axId val="1115145327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15540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6"/>
          <c:y val="0.19483405300143933"/>
          <c:w val="0.87"/>
          <c:h val="0.7283904834476335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F94-6C46-BC84-AD6B0316C130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F94-6C46-BC84-AD6B0316C13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F94-6C46-BC84-AD6B0316C13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F94-6C46-BC84-AD6B0316C130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F94-6C46-BC84-AD6B0316C13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F94-6C46-BC84-AD6B0316C1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Vietnam!$J$5:$J$7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Vietnam!$K$5:$K$7</c:f>
              <c:numCache>
                <c:formatCode>0.0%</c:formatCode>
                <c:ptCount val="3"/>
                <c:pt idx="0">
                  <c:v>0.64355231143552316</c:v>
                </c:pt>
                <c:pt idx="1">
                  <c:v>0.35523114355231145</c:v>
                </c:pt>
                <c:pt idx="2">
                  <c:v>1.2165450121654502E-3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94-6C46-BC84-AD6B0316C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07092198581561E-2"/>
          <c:y val="0.17995852065594042"/>
          <c:w val="0.92198581560283688"/>
          <c:h val="0.583496717292077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Vietnam!$I$10:$J$15</c:f>
              <c:multiLvlStrCache>
                <c:ptCount val="6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Vietnam!$K$10:$K$15</c:f>
              <c:numCache>
                <c:formatCode>0.0%</c:formatCode>
                <c:ptCount val="6"/>
                <c:pt idx="0">
                  <c:v>1.0935601458080216E-2</c:v>
                </c:pt>
                <c:pt idx="1">
                  <c:v>0.35236938031591741</c:v>
                </c:pt>
                <c:pt idx="2">
                  <c:v>0.37302551640340226</c:v>
                </c:pt>
                <c:pt idx="3">
                  <c:v>0.21142162818955051</c:v>
                </c:pt>
                <c:pt idx="4">
                  <c:v>4.4957472660996381E-2</c:v>
                </c:pt>
                <c:pt idx="5">
                  <c:v>7.2904009720534809E-3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B7-4245-A385-178ABB7A3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3862367"/>
        <c:axId val="1143776591"/>
      </c:barChart>
      <c:catAx>
        <c:axId val="1143862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3776591"/>
        <c:crosses val="autoZero"/>
        <c:auto val="1"/>
        <c:lblAlgn val="ctr"/>
        <c:lblOffset val="100"/>
        <c:noMultiLvlLbl val="0"/>
      </c:catAx>
      <c:valAx>
        <c:axId val="1143776591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143862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409034397016163"/>
          <c:y val="5.3043851355712754E-2"/>
          <c:w val="0.38819035778422434"/>
          <c:h val="0.8939122972885744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Vietnam!$I$36:$J$44</c:f>
              <c:multiLvlStrCache>
                <c:ptCount val="9"/>
                <c:lvl>
                  <c:pt idx="0">
                    <c:v>Elementary School</c:v>
                  </c:pt>
                  <c:pt idx="1">
                    <c:v>Middle School / Junior High School</c:v>
                  </c:pt>
                  <c:pt idx="2">
                    <c:v>High School Graduate</c:v>
                  </c:pt>
                  <c:pt idx="3">
                    <c:v>Some College / University</c:v>
                  </c:pt>
                  <c:pt idx="4">
                    <c:v>Bachelors Degree</c:v>
                  </c:pt>
                  <c:pt idx="5">
                    <c:v>Associates Degree</c:v>
                  </c:pt>
                  <c:pt idx="6">
                    <c:v>Masters Degree</c:v>
                  </c:pt>
                  <c:pt idx="7">
                    <c:v>Post Bachelors Diploma / Certificate</c:v>
                  </c:pt>
                  <c:pt idx="8">
                    <c:v>Postdoctoral Study &amp; Research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Vietnam!$K$36:$K$44</c:f>
              <c:numCache>
                <c:formatCode>0.0%</c:formatCode>
                <c:ptCount val="9"/>
                <c:pt idx="0">
                  <c:v>1.1267605633802849E-2</c:v>
                </c:pt>
                <c:pt idx="1">
                  <c:v>4.2253521126760604E-2</c:v>
                </c:pt>
                <c:pt idx="2">
                  <c:v>0.37746478873239447</c:v>
                </c:pt>
                <c:pt idx="3">
                  <c:v>5.9154929577464835E-2</c:v>
                </c:pt>
                <c:pt idx="4">
                  <c:v>0.36760563380281702</c:v>
                </c:pt>
                <c:pt idx="5">
                  <c:v>7.0422535211267911E-3</c:v>
                </c:pt>
                <c:pt idx="6">
                  <c:v>2.9577464788732428E-2</c:v>
                </c:pt>
                <c:pt idx="7">
                  <c:v>0.10422535211267611</c:v>
                </c:pt>
                <c:pt idx="8">
                  <c:v>1.408450704225381E-3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E8-1D48-8B9E-F17046635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3615087"/>
        <c:axId val="1143597503"/>
      </c:barChart>
      <c:catAx>
        <c:axId val="11436150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3597503"/>
        <c:crosses val="autoZero"/>
        <c:auto val="1"/>
        <c:lblAlgn val="ctr"/>
        <c:lblOffset val="100"/>
        <c:noMultiLvlLbl val="0"/>
      </c:catAx>
      <c:valAx>
        <c:axId val="114359750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436150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543905696001"/>
          <c:y val="5.3763440860215055E-2"/>
          <c:w val="0.57754754339918046"/>
          <c:h val="0.8817204301075268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Vietnam!$I$134:$J$140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Vietnam!$K$134:$K$140</c:f>
              <c:numCache>
                <c:formatCode>0.0%</c:formatCode>
                <c:ptCount val="7"/>
                <c:pt idx="0">
                  <c:v>0.17570667325404948</c:v>
                </c:pt>
                <c:pt idx="1">
                  <c:v>0.1173024667395984</c:v>
                </c:pt>
                <c:pt idx="2">
                  <c:v>0.13635882415216855</c:v>
                </c:pt>
                <c:pt idx="3">
                  <c:v>0.15576807707237886</c:v>
                </c:pt>
                <c:pt idx="4">
                  <c:v>0.17785933585065461</c:v>
                </c:pt>
                <c:pt idx="5">
                  <c:v>0.22867628895084166</c:v>
                </c:pt>
                <c:pt idx="6">
                  <c:v>8.3283339803084302E-3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9F-5348-8A0A-60764E6BA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1308927"/>
        <c:axId val="1141250799"/>
      </c:barChart>
      <c:catAx>
        <c:axId val="114130892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1250799"/>
        <c:crosses val="autoZero"/>
        <c:auto val="1"/>
        <c:lblAlgn val="ctr"/>
        <c:lblOffset val="100"/>
        <c:noMultiLvlLbl val="0"/>
      </c:catAx>
      <c:valAx>
        <c:axId val="114125079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41308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13991520290732"/>
          <c:y val="5.9139784946236562E-2"/>
          <c:w val="0.7582318796688875"/>
          <c:h val="0.9408602150537634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Vietnam!$I$19:$J$32</c:f>
              <c:multiLvlStrCache>
                <c:ptCount val="14"/>
                <c:lvl>
                  <c:pt idx="0">
                    <c:v>Less than VND15,000</c:v>
                  </c:pt>
                  <c:pt idx="1">
                    <c:v>VND15,000-VND29,999</c:v>
                  </c:pt>
                  <c:pt idx="2">
                    <c:v>VND30,000-VND49,999</c:v>
                  </c:pt>
                  <c:pt idx="3">
                    <c:v>VND50,000-VND74,999</c:v>
                  </c:pt>
                  <c:pt idx="4">
                    <c:v>VND75,000-VND99,999</c:v>
                  </c:pt>
                  <c:pt idx="5">
                    <c:v>VND100,000-VND124,999</c:v>
                  </c:pt>
                  <c:pt idx="6">
                    <c:v>VND125,000-VND149,999</c:v>
                  </c:pt>
                  <c:pt idx="7">
                    <c:v>VND150,000-VND174,999</c:v>
                  </c:pt>
                  <c:pt idx="8">
                    <c:v>VND175,000-VND199,999</c:v>
                  </c:pt>
                  <c:pt idx="9">
                    <c:v>VND200,000-VND249,999</c:v>
                  </c:pt>
                  <c:pt idx="10">
                    <c:v>VND250,000-VND499,999</c:v>
                  </c:pt>
                  <c:pt idx="11">
                    <c:v>VND500,000+</c:v>
                  </c:pt>
                  <c:pt idx="12">
                    <c:v>Do not know</c:v>
                  </c:pt>
                  <c:pt idx="13">
                    <c:v>Prefer not to say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Vietnam!$K$19:$K$32</c:f>
              <c:numCache>
                <c:formatCode>0.0%</c:formatCode>
                <c:ptCount val="14"/>
                <c:pt idx="0">
                  <c:v>4.4412607449856721E-2</c:v>
                </c:pt>
                <c:pt idx="1">
                  <c:v>5.1575931232091671E-2</c:v>
                </c:pt>
                <c:pt idx="2">
                  <c:v>0.12675091532904267</c:v>
                </c:pt>
                <c:pt idx="3">
                  <c:v>9.8326800047686416E-2</c:v>
                </c:pt>
                <c:pt idx="4">
                  <c:v>7.6836828700981394E-2</c:v>
                </c:pt>
                <c:pt idx="5">
                  <c:v>0.20033877968733454</c:v>
                </c:pt>
                <c:pt idx="6">
                  <c:v>4.0688852030913644E-2</c:v>
                </c:pt>
                <c:pt idx="7">
                  <c:v>7.7072378868616995E-2</c:v>
                </c:pt>
                <c:pt idx="8">
                  <c:v>3.9171401348060832E-2</c:v>
                </c:pt>
                <c:pt idx="9">
                  <c:v>3.4689628401030452E-2</c:v>
                </c:pt>
                <c:pt idx="10">
                  <c:v>3.0172565903236047E-2</c:v>
                </c:pt>
                <c:pt idx="11">
                  <c:v>1.520979637929209E-2</c:v>
                </c:pt>
                <c:pt idx="12">
                  <c:v>8.3094555873925474E-2</c:v>
                </c:pt>
                <c:pt idx="13">
                  <c:v>8.1661891117478486E-2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32-8543-8BE2-7608DD0C0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4402655"/>
        <c:axId val="1145149135"/>
      </c:barChart>
      <c:catAx>
        <c:axId val="114440265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149135"/>
        <c:crosses val="autoZero"/>
        <c:auto val="1"/>
        <c:lblAlgn val="ctr"/>
        <c:lblOffset val="100"/>
        <c:noMultiLvlLbl val="0"/>
      </c:catAx>
      <c:valAx>
        <c:axId val="1145149135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444026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Vietnam!$I$48:$J$55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Vietnam!$K$48:$K$55</c:f>
              <c:numCache>
                <c:formatCode>0.0%</c:formatCode>
                <c:ptCount val="8"/>
                <c:pt idx="0">
                  <c:v>6.6568047337278113E-2</c:v>
                </c:pt>
                <c:pt idx="1">
                  <c:v>0.1642011834319527</c:v>
                </c:pt>
                <c:pt idx="2">
                  <c:v>7.2485207100591711E-2</c:v>
                </c:pt>
                <c:pt idx="3">
                  <c:v>0.22814919043891238</c:v>
                </c:pt>
                <c:pt idx="4">
                  <c:v>0.14644970414201183</c:v>
                </c:pt>
                <c:pt idx="5">
                  <c:v>0.30917159763313612</c:v>
                </c:pt>
                <c:pt idx="6">
                  <c:v>1.0022232416981332E-2</c:v>
                </c:pt>
                <c:pt idx="7">
                  <c:v>2.9585798816568047E-3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47-D044-B0CD-E3308D696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7815647"/>
        <c:axId val="1147492335"/>
      </c:barChart>
      <c:catAx>
        <c:axId val="114781564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7492335"/>
        <c:crosses val="autoZero"/>
        <c:auto val="1"/>
        <c:lblAlgn val="ctr"/>
        <c:lblOffset val="100"/>
        <c:noMultiLvlLbl val="0"/>
      </c:catAx>
      <c:valAx>
        <c:axId val="1147492335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478156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569315199236459"/>
          <c:y val="6.4186503834190223E-2"/>
          <c:w val="0.60157957528036266"/>
          <c:h val="0.8716269923316195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Philipines!$I$119:$J$125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Philipines!$K$119:$K$125</c:f>
              <c:numCache>
                <c:formatCode>0.0%</c:formatCode>
                <c:ptCount val="7"/>
                <c:pt idx="0">
                  <c:v>0.16468253968253968</c:v>
                </c:pt>
                <c:pt idx="1">
                  <c:v>0.25290601129192958</c:v>
                </c:pt>
                <c:pt idx="2">
                  <c:v>0.17369644636333445</c:v>
                </c:pt>
                <c:pt idx="3">
                  <c:v>0.15800398538691465</c:v>
                </c:pt>
                <c:pt idx="4">
                  <c:v>0.20898372633676521</c:v>
                </c:pt>
                <c:pt idx="5">
                  <c:v>0.23214285714285715</c:v>
                </c:pt>
                <c:pt idx="6">
                  <c:v>7.6386582530720689E-3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C2-B44C-A679-E7F5DEE28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8756527"/>
        <c:axId val="1148651359"/>
      </c:barChart>
      <c:catAx>
        <c:axId val="114875652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8651359"/>
        <c:crosses val="autoZero"/>
        <c:auto val="1"/>
        <c:lblAlgn val="ctr"/>
        <c:lblOffset val="100"/>
        <c:noMultiLvlLbl val="0"/>
      </c:catAx>
      <c:valAx>
        <c:axId val="114865135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48756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"/>
          <c:y val="0.14880174547502023"/>
          <c:w val="0.80333333333333334"/>
          <c:h val="0.6823595193687511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D3-9940-9CC0-35B83DC4AA15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D3-9940-9CC0-35B83DC4AA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Philipines!$J$5:$J$6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Philipines!$K$5:$K$6</c:f>
              <c:numCache>
                <c:formatCode>0.0%</c:formatCode>
                <c:ptCount val="2"/>
                <c:pt idx="0">
                  <c:v>0.52182539682539686</c:v>
                </c:pt>
                <c:pt idx="1">
                  <c:v>0.47817460317460314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D3-9940-9CC0-35B83DC4A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Philipines!$I$10:$J$16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Philipines!$K$10:$K$16</c:f>
              <c:numCache>
                <c:formatCode>0.0%</c:formatCode>
                <c:ptCount val="7"/>
                <c:pt idx="0">
                  <c:v>3.968253968253968E-3</c:v>
                </c:pt>
                <c:pt idx="1">
                  <c:v>0.1240079365079365</c:v>
                </c:pt>
                <c:pt idx="2">
                  <c:v>0.40476190476190477</c:v>
                </c:pt>
                <c:pt idx="3">
                  <c:v>0.25396825396825395</c:v>
                </c:pt>
                <c:pt idx="4">
                  <c:v>0.12103174603174603</c:v>
                </c:pt>
                <c:pt idx="5">
                  <c:v>6.8452380952380959E-2</c:v>
                </c:pt>
                <c:pt idx="6">
                  <c:v>2.3809523809523808E-2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63-D942-A30D-D028240E7D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6341055"/>
        <c:axId val="1166631375"/>
      </c:barChart>
      <c:catAx>
        <c:axId val="1166341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6631375"/>
        <c:crosses val="autoZero"/>
        <c:auto val="1"/>
        <c:lblAlgn val="ctr"/>
        <c:lblOffset val="100"/>
        <c:noMultiLvlLbl val="0"/>
      </c:catAx>
      <c:valAx>
        <c:axId val="1166631375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166341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7008027121609794"/>
          <c:y val="5.533354801324044E-2"/>
          <c:w val="0.36325306211723529"/>
          <c:h val="0.8893329039735191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Philipines!$I$39:$J$44</c:f>
              <c:multiLvlStrCache>
                <c:ptCount val="6"/>
                <c:lvl>
                  <c:pt idx="0">
                    <c:v>Certificate (Skills/Vocational)</c:v>
                  </c:pt>
                  <c:pt idx="1">
                    <c:v>Diploma (Skills/Vocational)</c:v>
                  </c:pt>
                  <c:pt idx="2">
                    <c:v>Advanced Diploma (Skills/Vocational)</c:v>
                  </c:pt>
                  <c:pt idx="3">
                    <c:v>Bachelors Degree</c:v>
                  </c:pt>
                  <c:pt idx="4">
                    <c:v>Masters Degree</c:v>
                  </c:pt>
                  <c:pt idx="5">
                    <c:v>Doctoral Degree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Philipines!$K$39:$K$44</c:f>
              <c:numCache>
                <c:formatCode>0.0%</c:formatCode>
                <c:ptCount val="6"/>
                <c:pt idx="0">
                  <c:v>0.23669467787114848</c:v>
                </c:pt>
                <c:pt idx="1">
                  <c:v>0.25070028011204482</c:v>
                </c:pt>
                <c:pt idx="2">
                  <c:v>6.5826330532212887E-2</c:v>
                </c:pt>
                <c:pt idx="3">
                  <c:v>0.37675070028011204</c:v>
                </c:pt>
                <c:pt idx="4">
                  <c:v>5.8823529411764705E-2</c:v>
                </c:pt>
                <c:pt idx="5">
                  <c:v>1.1204481792717087E-2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35-8643-9394-98DC13100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66829919"/>
        <c:axId val="1166831567"/>
      </c:barChart>
      <c:catAx>
        <c:axId val="11668299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6831567"/>
        <c:crosses val="autoZero"/>
        <c:auto val="1"/>
        <c:lblAlgn val="ctr"/>
        <c:lblOffset val="100"/>
        <c:noMultiLvlLbl val="0"/>
      </c:catAx>
      <c:valAx>
        <c:axId val="116683156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66829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7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Philipines!$I$20:$J$35</c:f>
              <c:multiLvlStrCache>
                <c:ptCount val="16"/>
                <c:lvl>
                  <c:pt idx="0">
                    <c:v>Less than ₱20,000</c:v>
                  </c:pt>
                  <c:pt idx="1">
                    <c:v>₱20,000-₱29,999</c:v>
                  </c:pt>
                  <c:pt idx="2">
                    <c:v>₱30,000-₱39,999</c:v>
                  </c:pt>
                  <c:pt idx="3">
                    <c:v>₱40,000-₱49,999</c:v>
                  </c:pt>
                  <c:pt idx="4">
                    <c:v>₱50,000-₱74,999</c:v>
                  </c:pt>
                  <c:pt idx="5">
                    <c:v>₱75,000-₱99,999</c:v>
                  </c:pt>
                  <c:pt idx="6">
                    <c:v>₱100,000-₱124,999</c:v>
                  </c:pt>
                  <c:pt idx="7">
                    <c:v>₱125,000-₱149,999</c:v>
                  </c:pt>
                  <c:pt idx="8">
                    <c:v>₱150,000-₱199,999</c:v>
                  </c:pt>
                  <c:pt idx="9">
                    <c:v>₱200,000-₱249,999</c:v>
                  </c:pt>
                  <c:pt idx="10">
                    <c:v>₱250,000-₱299,999</c:v>
                  </c:pt>
                  <c:pt idx="11">
                    <c:v>₱300,000-₱399,999</c:v>
                  </c:pt>
                  <c:pt idx="12">
                    <c:v>₱400,000-₱499,999</c:v>
                  </c:pt>
                  <c:pt idx="13">
                    <c:v>₱500,000+</c:v>
                  </c:pt>
                  <c:pt idx="14">
                    <c:v>Prefer not to say</c:v>
                  </c:pt>
                  <c:pt idx="15">
                    <c:v>Do not know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Philipines!$K$20:$K$35</c:f>
              <c:numCache>
                <c:formatCode>0.0%</c:formatCode>
                <c:ptCount val="16"/>
                <c:pt idx="0">
                  <c:v>0.27074829931972788</c:v>
                </c:pt>
                <c:pt idx="1">
                  <c:v>7.3469387755102047E-2</c:v>
                </c:pt>
                <c:pt idx="2">
                  <c:v>8.7074829931972783E-2</c:v>
                </c:pt>
                <c:pt idx="3">
                  <c:v>5.8503401360544216E-2</c:v>
                </c:pt>
                <c:pt idx="4">
                  <c:v>0.11825415652810443</c:v>
                </c:pt>
                <c:pt idx="5">
                  <c:v>9.4958847039313898E-2</c:v>
                </c:pt>
                <c:pt idx="6">
                  <c:v>6.6666666666666666E-2</c:v>
                </c:pt>
                <c:pt idx="7">
                  <c:v>2.4489795918367346E-2</c:v>
                </c:pt>
                <c:pt idx="8">
                  <c:v>2.7210884353741496E-2</c:v>
                </c:pt>
                <c:pt idx="9">
                  <c:v>1.3605442176870748E-2</c:v>
                </c:pt>
                <c:pt idx="10">
                  <c:v>7.057455994686151E-3</c:v>
                </c:pt>
                <c:pt idx="11">
                  <c:v>5.978080371969445E-3</c:v>
                </c:pt>
                <c:pt idx="12">
                  <c:v>8.7180338757887749E-3</c:v>
                </c:pt>
                <c:pt idx="13">
                  <c:v>2.5738957157090668E-3</c:v>
                </c:pt>
                <c:pt idx="14">
                  <c:v>0.10926602457655264</c:v>
                </c:pt>
                <c:pt idx="15">
                  <c:v>3.1432141106193391E-2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26-354B-BB30-7CD6E1EA01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6143663"/>
        <c:axId val="1146145311"/>
      </c:barChart>
      <c:catAx>
        <c:axId val="114614366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145311"/>
        <c:crosses val="autoZero"/>
        <c:auto val="1"/>
        <c:lblAlgn val="ctr"/>
        <c:lblOffset val="100"/>
        <c:noMultiLvlLbl val="0"/>
      </c:catAx>
      <c:valAx>
        <c:axId val="114614531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46143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Philipines!$I$47:$J$54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Philipines!$K$47:$K$54</c:f>
              <c:numCache>
                <c:formatCode>0.0%</c:formatCode>
                <c:ptCount val="8"/>
                <c:pt idx="0">
                  <c:v>0.16223845898372632</c:v>
                </c:pt>
                <c:pt idx="1">
                  <c:v>6.8083693125207567E-2</c:v>
                </c:pt>
                <c:pt idx="2">
                  <c:v>0.10088010627698439</c:v>
                </c:pt>
                <c:pt idx="3">
                  <c:v>0.13857522417801396</c:v>
                </c:pt>
                <c:pt idx="4">
                  <c:v>0.20557954168050482</c:v>
                </c:pt>
                <c:pt idx="5">
                  <c:v>0.2907671869810694</c:v>
                </c:pt>
                <c:pt idx="6">
                  <c:v>2.8229823978744604E-2</c:v>
                </c:pt>
                <c:pt idx="7">
                  <c:v>5.6459647957489206E-3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1C-3240-BE14-CBAC62CAA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66304831"/>
        <c:axId val="1101829119"/>
      </c:barChart>
      <c:catAx>
        <c:axId val="116630483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1829119"/>
        <c:crosses val="autoZero"/>
        <c:auto val="1"/>
        <c:lblAlgn val="ctr"/>
        <c:lblOffset val="100"/>
        <c:noMultiLvlLbl val="0"/>
      </c:catAx>
      <c:valAx>
        <c:axId val="110182911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66304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150695258837326"/>
          <c:y val="0.22437226359315945"/>
          <c:w val="0.80407829340481374"/>
          <c:h val="0.6619616061070987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273-D448-87A5-F5AFD3194A82}"/>
              </c:ext>
            </c:extLst>
          </c:dPt>
          <c:dPt>
            <c:idx val="1"/>
            <c:bubble3D val="0"/>
            <c:spPr>
              <a:solidFill>
                <a:srgbClr val="DA8A0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273-D448-87A5-F5AFD3194A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'South Korea'!$J$5:$J$6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'South Korea'!$K$5:$K$6</c:f>
              <c:numCache>
                <c:formatCode>0.0%</c:formatCode>
                <c:ptCount val="2"/>
                <c:pt idx="0">
                  <c:v>0.52182539682539686</c:v>
                </c:pt>
                <c:pt idx="1">
                  <c:v>0.4781746031746032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73-D448-87A5-F5AFD3194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'South Korea'!$I$10:$J$16</c:f>
              <c:multiLvlStrCache>
                <c:ptCount val="7"/>
                <c:lvl>
                  <c:pt idx="0">
                    <c:v>13-17</c:v>
                  </c:pt>
                  <c:pt idx="1">
                    <c:v>18-24</c:v>
                  </c:pt>
                  <c:pt idx="2">
                    <c:v>25-34</c:v>
                  </c:pt>
                  <c:pt idx="3">
                    <c:v>35-44</c:v>
                  </c:pt>
                  <c:pt idx="4">
                    <c:v>45-54</c:v>
                  </c:pt>
                  <c:pt idx="5">
                    <c:v>55-64</c:v>
                  </c:pt>
                  <c:pt idx="6">
                    <c:v>65 and above</c:v>
                  </c:pt>
                </c:lvl>
                <c:lvl>
                  <c:pt idx="0">
                    <c:v>Age Range</c:v>
                  </c:pt>
                </c:lvl>
              </c:multiLvlStrCache>
            </c:multiLvlStrRef>
          </c:cat>
          <c:val>
            <c:numRef>
              <c:f>'South Korea'!$K$10:$K$16</c:f>
              <c:numCache>
                <c:formatCode>0.0%</c:formatCode>
                <c:ptCount val="7"/>
                <c:pt idx="0">
                  <c:v>3.9682539682539385E-3</c:v>
                </c:pt>
                <c:pt idx="1">
                  <c:v>0.12400793650793647</c:v>
                </c:pt>
                <c:pt idx="2">
                  <c:v>0.4047619047619046</c:v>
                </c:pt>
                <c:pt idx="3">
                  <c:v>0.25396825396825384</c:v>
                </c:pt>
                <c:pt idx="4">
                  <c:v>0.12103174603174599</c:v>
                </c:pt>
                <c:pt idx="5">
                  <c:v>6.8452380952380917E-2</c:v>
                </c:pt>
                <c:pt idx="6">
                  <c:v>2.3809523809523774E-2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AD-9C44-9815-CC36B931C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8367583"/>
        <c:axId val="1166672943"/>
      </c:barChart>
      <c:catAx>
        <c:axId val="1168367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6672943"/>
        <c:crosses val="autoZero"/>
        <c:auto val="1"/>
        <c:lblAlgn val="ctr"/>
        <c:lblOffset val="100"/>
        <c:noMultiLvlLbl val="0"/>
      </c:catAx>
      <c:valAx>
        <c:axId val="1166672943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168367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14658125361448"/>
          <c:y val="5.7769621201657746E-2"/>
          <c:w val="0.37073757729436357"/>
          <c:h val="0.8844607575966845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'South Korea'!$I$37:$J$42</c:f>
              <c:multiLvlStrCache>
                <c:ptCount val="6"/>
                <c:lvl>
                  <c:pt idx="0">
                    <c:v>Certificate (Skills/Vocational)</c:v>
                  </c:pt>
                  <c:pt idx="1">
                    <c:v>Diploma (Skills/Vocational)</c:v>
                  </c:pt>
                  <c:pt idx="2">
                    <c:v>Advanced Diploma (Skills/Vocational)</c:v>
                  </c:pt>
                  <c:pt idx="3">
                    <c:v>Bachelors Degree</c:v>
                  </c:pt>
                  <c:pt idx="4">
                    <c:v>Masters Degree</c:v>
                  </c:pt>
                  <c:pt idx="5">
                    <c:v>Doctoral Degree</c:v>
                  </c:pt>
                </c:lvl>
                <c:lvl>
                  <c:pt idx="0">
                    <c:v>Education</c:v>
                  </c:pt>
                </c:lvl>
              </c:multiLvlStrCache>
            </c:multiLvlStrRef>
          </c:cat>
          <c:val>
            <c:numRef>
              <c:f>'South Korea'!$K$37:$K$42</c:f>
              <c:numCache>
                <c:formatCode>0.0%</c:formatCode>
                <c:ptCount val="6"/>
                <c:pt idx="0">
                  <c:v>0.23669467787114845</c:v>
                </c:pt>
                <c:pt idx="1">
                  <c:v>0.25070028011204482</c:v>
                </c:pt>
                <c:pt idx="2">
                  <c:v>6.5826330532212887E-2</c:v>
                </c:pt>
                <c:pt idx="3">
                  <c:v>0.37675070028011204</c:v>
                </c:pt>
                <c:pt idx="4">
                  <c:v>5.8823529411764705E-2</c:v>
                </c:pt>
                <c:pt idx="5">
                  <c:v>1.1204481792717087E-2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7E-324A-84F2-D78A03EDD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10657327"/>
        <c:axId val="1148677791"/>
      </c:barChart>
      <c:catAx>
        <c:axId val="111065732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8677791"/>
        <c:crosses val="autoZero"/>
        <c:auto val="1"/>
        <c:lblAlgn val="ctr"/>
        <c:lblOffset val="100"/>
        <c:noMultiLvlLbl val="0"/>
      </c:catAx>
      <c:valAx>
        <c:axId val="114867779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10657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56932297048985"/>
          <c:y val="6.2015269872964136E-2"/>
          <c:w val="0.60157948021462182"/>
          <c:h val="0.8759694602540717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'South Korea'!$I$117:$J$123</c:f>
              <c:multiLvlStrCache>
                <c:ptCount val="7"/>
                <c:lvl>
                  <c:pt idx="0">
                    <c:v>Parents</c:v>
                  </c:pt>
                  <c:pt idx="1">
                    <c:v>Patients</c:v>
                  </c:pt>
                  <c:pt idx="2">
                    <c:v>Students</c:v>
                  </c:pt>
                  <c:pt idx="3">
                    <c:v>Car Owners</c:v>
                  </c:pt>
                  <c:pt idx="4">
                    <c:v>Insurance Onwers</c:v>
                  </c:pt>
                  <c:pt idx="5">
                    <c:v>Home owners</c:v>
                  </c:pt>
                  <c:pt idx="6">
                    <c:v>HNIs</c:v>
                  </c:pt>
                </c:lvl>
                <c:lvl>
                  <c:pt idx="0">
                    <c:v>Consumer Speciality</c:v>
                  </c:pt>
                </c:lvl>
              </c:multiLvlStrCache>
            </c:multiLvlStrRef>
          </c:cat>
          <c:val>
            <c:numRef>
              <c:f>'South Korea'!$K$117:$K$123</c:f>
              <c:numCache>
                <c:formatCode>0.0%</c:formatCode>
                <c:ptCount val="7"/>
                <c:pt idx="0">
                  <c:v>0.12078438340510332</c:v>
                </c:pt>
                <c:pt idx="1">
                  <c:v>0.16505706760316066</c:v>
                </c:pt>
                <c:pt idx="2">
                  <c:v>0.15100965759438104</c:v>
                </c:pt>
                <c:pt idx="3">
                  <c:v>0.13571585350558135</c:v>
                </c:pt>
                <c:pt idx="4">
                  <c:v>0.18964003511852504</c:v>
                </c:pt>
                <c:pt idx="5">
                  <c:v>0.23214285714285712</c:v>
                </c:pt>
                <c:pt idx="6">
                  <c:v>5.7067603160667248E-3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B7-AB44-B70D-4180C79AF1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1844927"/>
        <c:axId val="1141806991"/>
      </c:barChart>
      <c:catAx>
        <c:axId val="114184492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1806991"/>
        <c:crosses val="autoZero"/>
        <c:auto val="1"/>
        <c:lblAlgn val="ctr"/>
        <c:lblOffset val="100"/>
        <c:noMultiLvlLbl val="0"/>
      </c:catAx>
      <c:valAx>
        <c:axId val="1141806991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41844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'South Korea'!$I$45:$J$52</c:f>
              <c:multiLvlStrCache>
                <c:ptCount val="8"/>
                <c:lvl>
                  <c:pt idx="0">
                    <c:v>Housewife/Homemaker</c:v>
                  </c:pt>
                  <c:pt idx="1">
                    <c:v>Student</c:v>
                  </c:pt>
                  <c:pt idx="2">
                    <c:v>Between Jobs/Searching for a Job</c:v>
                  </c:pt>
                  <c:pt idx="3">
                    <c:v>Part time employed</c:v>
                  </c:pt>
                  <c:pt idx="4">
                    <c:v>Self-employed/Independent Professional/Contractor</c:v>
                  </c:pt>
                  <c:pt idx="5">
                    <c:v>Full time employed</c:v>
                  </c:pt>
                  <c:pt idx="6">
                    <c:v>Military/Defence Services</c:v>
                  </c:pt>
                  <c:pt idx="7">
                    <c:v>Retired</c:v>
                  </c:pt>
                </c:lvl>
                <c:lvl>
                  <c:pt idx="0">
                    <c:v>Employment Status</c:v>
                  </c:pt>
                </c:lvl>
              </c:multiLvlStrCache>
            </c:multiLvlStrRef>
          </c:cat>
          <c:val>
            <c:numRef>
              <c:f>'South Korea'!$K$45:$K$52</c:f>
              <c:numCache>
                <c:formatCode>0.0%</c:formatCode>
                <c:ptCount val="8"/>
                <c:pt idx="0">
                  <c:v>4.3020193151887619E-2</c:v>
                </c:pt>
                <c:pt idx="1">
                  <c:v>5.2677787532923619E-2</c:v>
                </c:pt>
                <c:pt idx="2">
                  <c:v>9.3064091308165051E-2</c:v>
                </c:pt>
                <c:pt idx="3">
                  <c:v>8.2967515364354691E-2</c:v>
                </c:pt>
                <c:pt idx="4">
                  <c:v>0.14486391571553994</c:v>
                </c:pt>
                <c:pt idx="5">
                  <c:v>0.38498683055311678</c:v>
                </c:pt>
                <c:pt idx="6">
                  <c:v>0.18089725036179449</c:v>
                </c:pt>
                <c:pt idx="7">
                  <c:v>1.755926251097454E-2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6-994A-B8CA-F3AC6BA2E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68425151"/>
        <c:axId val="1167335503"/>
      </c:barChart>
      <c:catAx>
        <c:axId val="11684251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7335503"/>
        <c:crosses val="autoZero"/>
        <c:auto val="1"/>
        <c:lblAlgn val="ctr"/>
        <c:lblOffset val="100"/>
        <c:noMultiLvlLbl val="0"/>
      </c:catAx>
      <c:valAx>
        <c:axId val="1167335503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68425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65596502826129"/>
          <c:y val="5.4344739374767081E-2"/>
          <c:w val="0.79071582761909798"/>
          <c:h val="0.9456552606252327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'South Korea'!$I$19:$J$34</c:f>
              <c:multiLvlStrCache>
                <c:ptCount val="16"/>
                <c:lvl>
                  <c:pt idx="0">
                    <c:v>Less than ₩20,000</c:v>
                  </c:pt>
                  <c:pt idx="1">
                    <c:v>₩20,000-₩29,999</c:v>
                  </c:pt>
                  <c:pt idx="2">
                    <c:v>₩30,000-₩39,999</c:v>
                  </c:pt>
                  <c:pt idx="3">
                    <c:v>₩40,000-₩49,999</c:v>
                  </c:pt>
                  <c:pt idx="4">
                    <c:v>₩50,000-₩74,999</c:v>
                  </c:pt>
                  <c:pt idx="5">
                    <c:v>₩75,000-₩99,999</c:v>
                  </c:pt>
                  <c:pt idx="6">
                    <c:v>₩100,000-₩124,999</c:v>
                  </c:pt>
                  <c:pt idx="7">
                    <c:v>₩125,000-₩149,999</c:v>
                  </c:pt>
                  <c:pt idx="8">
                    <c:v>₩150,000-₩199,999</c:v>
                  </c:pt>
                  <c:pt idx="9">
                    <c:v>₩200,000-₩249,999</c:v>
                  </c:pt>
                  <c:pt idx="10">
                    <c:v>₩250,000-₩299,999</c:v>
                  </c:pt>
                  <c:pt idx="11">
                    <c:v>₩300,000-₩399,999</c:v>
                  </c:pt>
                  <c:pt idx="12">
                    <c:v>₩400,000-₩499,999</c:v>
                  </c:pt>
                  <c:pt idx="13">
                    <c:v>₩500,000+</c:v>
                  </c:pt>
                  <c:pt idx="14">
                    <c:v>Prefer not to say</c:v>
                  </c:pt>
                  <c:pt idx="15">
                    <c:v>Do not know</c:v>
                  </c:pt>
                </c:lvl>
                <c:lvl>
                  <c:pt idx="0">
                    <c:v>Household Income</c:v>
                  </c:pt>
                </c:lvl>
              </c:multiLvlStrCache>
            </c:multiLvlStrRef>
          </c:cat>
          <c:val>
            <c:numRef>
              <c:f>'South Korea'!$K$19:$K$34</c:f>
              <c:numCache>
                <c:formatCode>0.0%</c:formatCode>
                <c:ptCount val="16"/>
                <c:pt idx="0">
                  <c:v>0.27074829931972794</c:v>
                </c:pt>
                <c:pt idx="1">
                  <c:v>7.3469387755102075E-2</c:v>
                </c:pt>
                <c:pt idx="2">
                  <c:v>8.7074829931972811E-2</c:v>
                </c:pt>
                <c:pt idx="3">
                  <c:v>5.8503401360544244E-2</c:v>
                </c:pt>
                <c:pt idx="4">
                  <c:v>0.13469387755102044</c:v>
                </c:pt>
                <c:pt idx="5">
                  <c:v>0.11156462585034016</c:v>
                </c:pt>
                <c:pt idx="6">
                  <c:v>6.6666666666666693E-2</c:v>
                </c:pt>
                <c:pt idx="7">
                  <c:v>2.4489795918367363E-2</c:v>
                </c:pt>
                <c:pt idx="8">
                  <c:v>2.7210884353741513E-2</c:v>
                </c:pt>
                <c:pt idx="9">
                  <c:v>1.3605442176870763E-2</c:v>
                </c:pt>
                <c:pt idx="10">
                  <c:v>6.8027210884353878E-3</c:v>
                </c:pt>
                <c:pt idx="11">
                  <c:v>6.8027210884353878E-3</c:v>
                </c:pt>
                <c:pt idx="12">
                  <c:v>9.5238095238095385E-3</c:v>
                </c:pt>
                <c:pt idx="13">
                  <c:v>1.0884353741496612E-2</c:v>
                </c:pt>
                <c:pt idx="14">
                  <c:v>7.4829931972789143E-2</c:v>
                </c:pt>
                <c:pt idx="15">
                  <c:v>2.3129251700680288E-2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97-2F46-B1DE-7F3C00AFC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6746543"/>
        <c:axId val="1146607039"/>
      </c:barChart>
      <c:catAx>
        <c:axId val="114674654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607039"/>
        <c:crosses val="autoZero"/>
        <c:auto val="1"/>
        <c:lblAlgn val="ctr"/>
        <c:lblOffset val="100"/>
        <c:noMultiLvlLbl val="0"/>
      </c:catAx>
      <c:valAx>
        <c:axId val="1146607039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1467465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4108800736148224"/>
          <c:y val="0.897741004917883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3457902582510815E-2"/>
          <c:y val="0.10317352455070873"/>
          <c:w val="0.97308419483497832"/>
          <c:h val="0.67255616351206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Sheet1!$E$2</c:f>
              <c:strCache>
                <c:ptCount val="1"/>
                <c:pt idx="0">
                  <c:v>Panel Size in '000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31750" cap="rnd">
                <a:solidFill>
                  <a:srgbClr val="D86F32"/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cat>
            <c:strRef>
              <c:f>Sheet1!$D$3:$D$12</c:f>
              <c:strCache>
                <c:ptCount val="10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  <c:pt idx="6">
                  <c:v>2017-18</c:v>
                </c:pt>
                <c:pt idx="7">
                  <c:v>2018-19</c:v>
                </c:pt>
                <c:pt idx="8">
                  <c:v>2019-20</c:v>
                </c:pt>
                <c:pt idx="9">
                  <c:v>2020-21</c:v>
                </c:pt>
              </c:strCache>
            </c:strRef>
          </c:cat>
          <c:val>
            <c:numRef>
              <c:f>Sheet1!$E$3:$E$12</c:f>
              <c:numCache>
                <c:formatCode>_(* #,##0_);_(* \(#,##0\);_(* "-"??_);_(@_)</c:formatCode>
                <c:ptCount val="10"/>
                <c:pt idx="0">
                  <c:v>88</c:v>
                </c:pt>
                <c:pt idx="1">
                  <c:v>170</c:v>
                </c:pt>
                <c:pt idx="2">
                  <c:v>552</c:v>
                </c:pt>
                <c:pt idx="3">
                  <c:v>611</c:v>
                </c:pt>
                <c:pt idx="4">
                  <c:v>793</c:v>
                </c:pt>
                <c:pt idx="5">
                  <c:v>936</c:v>
                </c:pt>
                <c:pt idx="6">
                  <c:v>1252</c:v>
                </c:pt>
                <c:pt idx="7">
                  <c:v>1295</c:v>
                </c:pt>
                <c:pt idx="8">
                  <c:v>1528</c:v>
                </c:pt>
                <c:pt idx="9">
                  <c:v>1916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EA-4B42-A56A-004A002A6B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9583392"/>
        <c:axId val="1844077536"/>
      </c:barChart>
      <c:catAx>
        <c:axId val="187958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4077536"/>
        <c:crosses val="autoZero"/>
        <c:auto val="1"/>
        <c:lblAlgn val="ctr"/>
        <c:lblOffset val="100"/>
        <c:noMultiLvlLbl val="0"/>
      </c:catAx>
      <c:valAx>
        <c:axId val="1844077536"/>
        <c:scaling>
          <c:orientation val="minMax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187958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>
    <cx:plotArea>
      <cx:plotAreaRegion/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4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C273BB-D252-4333-9215-9F136F79AFFB}" type="doc">
      <dgm:prSet loTypeId="urn:diagrams.loki3.com/Bracket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510D31E-421C-4DDB-9FB3-BDDB7BA095A7}">
      <dgm:prSet phldrT="[Text]"/>
      <dgm:spPr/>
      <dgm:t>
        <a:bodyPr/>
        <a:lstStyle/>
        <a:p>
          <a:r>
            <a:rPr lang="en-US">
              <a:solidFill>
                <a:srgbClr val="666666"/>
              </a:solidFill>
            </a:rPr>
            <a:t>Household</a:t>
          </a:r>
          <a:endParaRPr lang="en-IN" dirty="0">
            <a:solidFill>
              <a:srgbClr val="666666"/>
            </a:solidFill>
          </a:endParaRPr>
        </a:p>
      </dgm:t>
    </dgm:pt>
    <dgm:pt modelId="{91E75426-4BDE-47E9-9433-A0D33D759B65}" type="parTrans" cxnId="{75FEAE17-8CCD-477F-B8C8-9A09CCFD60B3}">
      <dgm:prSet/>
      <dgm:spPr/>
      <dgm:t>
        <a:bodyPr/>
        <a:lstStyle/>
        <a:p>
          <a:endParaRPr lang="en-IN"/>
        </a:p>
      </dgm:t>
    </dgm:pt>
    <dgm:pt modelId="{02FA71B1-507F-493E-81AF-AC170B7202DD}" type="sibTrans" cxnId="{75FEAE17-8CCD-477F-B8C8-9A09CCFD60B3}">
      <dgm:prSet/>
      <dgm:spPr/>
      <dgm:t>
        <a:bodyPr/>
        <a:lstStyle/>
        <a:p>
          <a:endParaRPr lang="en-IN"/>
        </a:p>
      </dgm:t>
    </dgm:pt>
    <dgm:pt modelId="{F37E8103-0AE1-4BB2-8AC2-3D427EA5278F}">
      <dgm:prSet phldrT="[Text]"/>
      <dgm:spPr>
        <a:solidFill>
          <a:srgbClr val="CFD8BB"/>
        </a:solid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Household Finance</a:t>
          </a:r>
          <a:endParaRPr lang="en-IN" dirty="0">
            <a:solidFill>
              <a:schemeClr val="tx1"/>
            </a:solidFill>
          </a:endParaRPr>
        </a:p>
      </dgm:t>
    </dgm:pt>
    <dgm:pt modelId="{A98F94FB-3274-4DB6-895B-0DB34971FF87}" type="parTrans" cxnId="{245F8915-E264-44CB-99EA-256CCF6221F2}">
      <dgm:prSet/>
      <dgm:spPr/>
      <dgm:t>
        <a:bodyPr/>
        <a:lstStyle/>
        <a:p>
          <a:endParaRPr lang="en-IN"/>
        </a:p>
      </dgm:t>
    </dgm:pt>
    <dgm:pt modelId="{8F26C71C-3E2B-4A55-A09F-0F214A6F77F8}" type="sibTrans" cxnId="{245F8915-E264-44CB-99EA-256CCF6221F2}">
      <dgm:prSet/>
      <dgm:spPr/>
      <dgm:t>
        <a:bodyPr/>
        <a:lstStyle/>
        <a:p>
          <a:endParaRPr lang="en-IN"/>
        </a:p>
      </dgm:t>
    </dgm:pt>
    <dgm:pt modelId="{0CB56A28-E086-4CCE-95A5-9E9375C41BBD}">
      <dgm:prSet phldrT="[Text]"/>
      <dgm:spPr/>
      <dgm:t>
        <a:bodyPr/>
        <a:lstStyle/>
        <a:p>
          <a:r>
            <a:rPr lang="en-US">
              <a:solidFill>
                <a:srgbClr val="666666"/>
              </a:solidFill>
            </a:rPr>
            <a:t>Health &amp; Wellness</a:t>
          </a:r>
          <a:endParaRPr lang="en-IN" dirty="0">
            <a:solidFill>
              <a:srgbClr val="666666"/>
            </a:solidFill>
          </a:endParaRPr>
        </a:p>
      </dgm:t>
    </dgm:pt>
    <dgm:pt modelId="{BA8423F4-4719-4445-890F-7565AB8CDC33}" type="parTrans" cxnId="{09F740AD-7D1B-4022-B6D6-39D3EE1C7428}">
      <dgm:prSet/>
      <dgm:spPr/>
      <dgm:t>
        <a:bodyPr/>
        <a:lstStyle/>
        <a:p>
          <a:endParaRPr lang="en-IN"/>
        </a:p>
      </dgm:t>
    </dgm:pt>
    <dgm:pt modelId="{69D25C91-EBB0-4B31-8853-1E1CAF93E709}" type="sibTrans" cxnId="{09F740AD-7D1B-4022-B6D6-39D3EE1C7428}">
      <dgm:prSet/>
      <dgm:spPr/>
      <dgm:t>
        <a:bodyPr/>
        <a:lstStyle/>
        <a:p>
          <a:endParaRPr lang="en-IN"/>
        </a:p>
      </dgm:t>
    </dgm:pt>
    <dgm:pt modelId="{0BD7A4ED-CD57-4309-9726-E52064BA5FBA}">
      <dgm:prSet phldrT="[Text]"/>
      <dgm:spPr>
        <a:solidFill>
          <a:srgbClr val="CFD8BB"/>
        </a:solid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Ailments</a:t>
          </a:r>
          <a:endParaRPr lang="en-IN" dirty="0">
            <a:solidFill>
              <a:schemeClr val="tx1"/>
            </a:solidFill>
          </a:endParaRPr>
        </a:p>
      </dgm:t>
    </dgm:pt>
    <dgm:pt modelId="{E32BFB75-3191-48BA-8F85-CC4BC6694540}" type="parTrans" cxnId="{7603DCDD-A268-4D41-A212-8E076665CF3C}">
      <dgm:prSet/>
      <dgm:spPr/>
      <dgm:t>
        <a:bodyPr/>
        <a:lstStyle/>
        <a:p>
          <a:endParaRPr lang="en-IN"/>
        </a:p>
      </dgm:t>
    </dgm:pt>
    <dgm:pt modelId="{2748945E-4CF2-4529-B3F7-16D1372AC45D}" type="sibTrans" cxnId="{7603DCDD-A268-4D41-A212-8E076665CF3C}">
      <dgm:prSet/>
      <dgm:spPr/>
      <dgm:t>
        <a:bodyPr/>
        <a:lstStyle/>
        <a:p>
          <a:endParaRPr lang="en-IN"/>
        </a:p>
      </dgm:t>
    </dgm:pt>
    <dgm:pt modelId="{C843ADCF-BE56-4475-9551-0B0F317C62E8}">
      <dgm:prSet phldrT="[Text]"/>
      <dgm:spPr>
        <a:solidFill>
          <a:srgbClr val="CFD8BB"/>
        </a:solid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Daily Lifestyle</a:t>
          </a:r>
          <a:endParaRPr lang="en-IN" dirty="0">
            <a:solidFill>
              <a:schemeClr val="tx1"/>
            </a:solidFill>
          </a:endParaRPr>
        </a:p>
      </dgm:t>
    </dgm:pt>
    <dgm:pt modelId="{270F690C-4252-4512-BE9A-5130B629130B}" type="parTrans" cxnId="{417DE46C-7A13-4D2D-87E6-B0F91E453392}">
      <dgm:prSet/>
      <dgm:spPr/>
      <dgm:t>
        <a:bodyPr/>
        <a:lstStyle/>
        <a:p>
          <a:endParaRPr lang="en-IN"/>
        </a:p>
      </dgm:t>
    </dgm:pt>
    <dgm:pt modelId="{EEB492F3-D544-4289-A27C-4DEB4F427C0C}" type="sibTrans" cxnId="{417DE46C-7A13-4D2D-87E6-B0F91E453392}">
      <dgm:prSet/>
      <dgm:spPr/>
      <dgm:t>
        <a:bodyPr/>
        <a:lstStyle/>
        <a:p>
          <a:endParaRPr lang="en-IN"/>
        </a:p>
      </dgm:t>
    </dgm:pt>
    <dgm:pt modelId="{17AE7453-F369-413D-B5E4-E8A4BCD241EE}">
      <dgm:prSet phldrT="[Text]"/>
      <dgm:spPr>
        <a:solidFill>
          <a:srgbClr val="CFD8BB"/>
        </a:solid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Health Insurance</a:t>
          </a:r>
          <a:endParaRPr lang="en-IN" dirty="0">
            <a:solidFill>
              <a:schemeClr val="tx1"/>
            </a:solidFill>
          </a:endParaRPr>
        </a:p>
      </dgm:t>
    </dgm:pt>
    <dgm:pt modelId="{432F1AFA-1AE4-4D8F-8309-F86F6A678682}" type="parTrans" cxnId="{B58F301B-7D49-4023-80EA-80FD3AC36608}">
      <dgm:prSet/>
      <dgm:spPr/>
      <dgm:t>
        <a:bodyPr/>
        <a:lstStyle/>
        <a:p>
          <a:endParaRPr lang="en-IN"/>
        </a:p>
      </dgm:t>
    </dgm:pt>
    <dgm:pt modelId="{A1D7FDA4-623B-40D9-9AA0-60EB5FCFBD5D}" type="sibTrans" cxnId="{B58F301B-7D49-4023-80EA-80FD3AC36608}">
      <dgm:prSet/>
      <dgm:spPr/>
      <dgm:t>
        <a:bodyPr/>
        <a:lstStyle/>
        <a:p>
          <a:endParaRPr lang="en-IN"/>
        </a:p>
      </dgm:t>
    </dgm:pt>
    <dgm:pt modelId="{6C8987AB-F789-496C-B78B-CC6C967B8C71}">
      <dgm:prSet phldrT="[Text]"/>
      <dgm:spPr>
        <a:solidFill>
          <a:srgbClr val="CFD8BB"/>
        </a:solid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Fitness</a:t>
          </a:r>
          <a:endParaRPr lang="en-IN" dirty="0">
            <a:solidFill>
              <a:schemeClr val="tx1"/>
            </a:solidFill>
          </a:endParaRPr>
        </a:p>
      </dgm:t>
    </dgm:pt>
    <dgm:pt modelId="{1A2F12C5-1867-41CC-B048-420933C5FA30}" type="parTrans" cxnId="{7A3AFFC8-A0FC-4C2B-B79A-D2E49EEA937E}">
      <dgm:prSet/>
      <dgm:spPr/>
      <dgm:t>
        <a:bodyPr/>
        <a:lstStyle/>
        <a:p>
          <a:endParaRPr lang="en-IN"/>
        </a:p>
      </dgm:t>
    </dgm:pt>
    <dgm:pt modelId="{835F79C2-8607-488E-AF5B-BD67A9D41311}" type="sibTrans" cxnId="{7A3AFFC8-A0FC-4C2B-B79A-D2E49EEA937E}">
      <dgm:prSet/>
      <dgm:spPr/>
      <dgm:t>
        <a:bodyPr/>
        <a:lstStyle/>
        <a:p>
          <a:endParaRPr lang="en-IN"/>
        </a:p>
      </dgm:t>
    </dgm:pt>
    <dgm:pt modelId="{A92F1E10-8A1A-4CC6-821A-087859AE7637}">
      <dgm:prSet phldrT="[Text]"/>
      <dgm:spPr/>
      <dgm:t>
        <a:bodyPr/>
        <a:lstStyle/>
        <a:p>
          <a:r>
            <a:rPr lang="en-US">
              <a:solidFill>
                <a:srgbClr val="666666"/>
              </a:solidFill>
            </a:rPr>
            <a:t>Basic profiles</a:t>
          </a:r>
          <a:endParaRPr lang="en-IN" dirty="0">
            <a:solidFill>
              <a:srgbClr val="666666"/>
            </a:solidFill>
          </a:endParaRPr>
        </a:p>
      </dgm:t>
    </dgm:pt>
    <dgm:pt modelId="{DE53FD14-4196-4159-BE92-D4DF01178810}" type="parTrans" cxnId="{AC161C36-F480-477A-A109-4E255285F487}">
      <dgm:prSet/>
      <dgm:spPr/>
      <dgm:t>
        <a:bodyPr/>
        <a:lstStyle/>
        <a:p>
          <a:endParaRPr lang="en-IN"/>
        </a:p>
      </dgm:t>
    </dgm:pt>
    <dgm:pt modelId="{6F00ECB6-8B44-4FFA-AC3C-63097CFFE16A}" type="sibTrans" cxnId="{AC161C36-F480-477A-A109-4E255285F487}">
      <dgm:prSet/>
      <dgm:spPr/>
      <dgm:t>
        <a:bodyPr/>
        <a:lstStyle/>
        <a:p>
          <a:endParaRPr lang="en-IN"/>
        </a:p>
      </dgm:t>
    </dgm:pt>
    <dgm:pt modelId="{ED680851-09B5-40FC-BCAC-6408EA2A23B6}">
      <dgm:prSet phldrT="[Text]"/>
      <dgm:spPr>
        <a:solidFill>
          <a:srgbClr val="CFD8BB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Age and Gender</a:t>
          </a:r>
          <a:endParaRPr lang="en-IN" dirty="0">
            <a:solidFill>
              <a:schemeClr val="tx1"/>
            </a:solidFill>
          </a:endParaRPr>
        </a:p>
      </dgm:t>
    </dgm:pt>
    <dgm:pt modelId="{AD721B2F-7E13-4633-849C-699A58BEF754}" type="parTrans" cxnId="{0720088B-4BED-4AE0-BD13-29D33430FB87}">
      <dgm:prSet/>
      <dgm:spPr/>
      <dgm:t>
        <a:bodyPr/>
        <a:lstStyle/>
        <a:p>
          <a:endParaRPr lang="en-IN"/>
        </a:p>
      </dgm:t>
    </dgm:pt>
    <dgm:pt modelId="{1BA59C0B-A147-41D3-82D5-FF49321B4817}" type="sibTrans" cxnId="{0720088B-4BED-4AE0-BD13-29D33430FB87}">
      <dgm:prSet/>
      <dgm:spPr/>
      <dgm:t>
        <a:bodyPr/>
        <a:lstStyle/>
        <a:p>
          <a:endParaRPr lang="en-IN"/>
        </a:p>
      </dgm:t>
    </dgm:pt>
    <dgm:pt modelId="{9E19AAB3-7A2C-47E4-8643-0578E21BE6CE}">
      <dgm:prSet phldrT="[Text]"/>
      <dgm:spPr>
        <a:solidFill>
          <a:srgbClr val="CFD8BB"/>
        </a:solid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Shopping</a:t>
          </a:r>
          <a:endParaRPr lang="en-IN" dirty="0">
            <a:solidFill>
              <a:schemeClr val="tx1"/>
            </a:solidFill>
          </a:endParaRPr>
        </a:p>
      </dgm:t>
    </dgm:pt>
    <dgm:pt modelId="{801712DD-8E70-446D-ADC1-A4B83C8FAEA4}" type="parTrans" cxnId="{65B65619-A67C-46A3-9CE0-CBDAC1DACA80}">
      <dgm:prSet/>
      <dgm:spPr/>
      <dgm:t>
        <a:bodyPr/>
        <a:lstStyle/>
        <a:p>
          <a:endParaRPr lang="en-IN"/>
        </a:p>
      </dgm:t>
    </dgm:pt>
    <dgm:pt modelId="{A4C51453-8AF3-48E3-9C83-62A06C28597B}" type="sibTrans" cxnId="{65B65619-A67C-46A3-9CE0-CBDAC1DACA80}">
      <dgm:prSet/>
      <dgm:spPr/>
      <dgm:t>
        <a:bodyPr/>
        <a:lstStyle/>
        <a:p>
          <a:endParaRPr lang="en-IN"/>
        </a:p>
      </dgm:t>
    </dgm:pt>
    <dgm:pt modelId="{381D2082-18DC-49B8-AA6A-B9D746C40F7B}">
      <dgm:prSet phldrT="[Text]"/>
      <dgm:spPr>
        <a:solidFill>
          <a:srgbClr val="CFD8BB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Education</a:t>
          </a:r>
          <a:endParaRPr lang="en-IN" dirty="0">
            <a:solidFill>
              <a:schemeClr val="tx1"/>
            </a:solidFill>
          </a:endParaRPr>
        </a:p>
      </dgm:t>
    </dgm:pt>
    <dgm:pt modelId="{D3A36BD9-9C61-4613-8D11-7A0CFA58450F}" type="parTrans" cxnId="{86F1C2F7-3A31-43A4-BE5B-C11942725786}">
      <dgm:prSet/>
      <dgm:spPr/>
      <dgm:t>
        <a:bodyPr/>
        <a:lstStyle/>
        <a:p>
          <a:endParaRPr lang="en-IN"/>
        </a:p>
      </dgm:t>
    </dgm:pt>
    <dgm:pt modelId="{9660FD56-C5DF-42C7-AF6E-DA9699DA9D9F}" type="sibTrans" cxnId="{86F1C2F7-3A31-43A4-BE5B-C11942725786}">
      <dgm:prSet/>
      <dgm:spPr/>
      <dgm:t>
        <a:bodyPr/>
        <a:lstStyle/>
        <a:p>
          <a:endParaRPr lang="en-IN"/>
        </a:p>
      </dgm:t>
    </dgm:pt>
    <dgm:pt modelId="{7EAE82BD-040D-4783-9BC0-08912F959877}">
      <dgm:prSet phldrT="[Text]"/>
      <dgm:spPr>
        <a:solidFill>
          <a:srgbClr val="CFD8BB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Household Income</a:t>
          </a:r>
          <a:endParaRPr lang="en-IN" dirty="0">
            <a:solidFill>
              <a:schemeClr val="tx1"/>
            </a:solidFill>
          </a:endParaRPr>
        </a:p>
      </dgm:t>
    </dgm:pt>
    <dgm:pt modelId="{09A68B7D-27D6-4693-91A3-1326FA3B02AC}" type="parTrans" cxnId="{C04B4EBF-671D-4FA1-AB1C-9D2AA4984621}">
      <dgm:prSet/>
      <dgm:spPr/>
      <dgm:t>
        <a:bodyPr/>
        <a:lstStyle/>
        <a:p>
          <a:endParaRPr lang="en-IN"/>
        </a:p>
      </dgm:t>
    </dgm:pt>
    <dgm:pt modelId="{7672D390-3C87-4DC6-9C8D-38991E6919EB}" type="sibTrans" cxnId="{C04B4EBF-671D-4FA1-AB1C-9D2AA4984621}">
      <dgm:prSet/>
      <dgm:spPr/>
      <dgm:t>
        <a:bodyPr/>
        <a:lstStyle/>
        <a:p>
          <a:endParaRPr lang="en-IN"/>
        </a:p>
      </dgm:t>
    </dgm:pt>
    <dgm:pt modelId="{9A7FBA4F-FB2D-4485-9B92-3BA5839F4505}">
      <dgm:prSet phldrT="[Text]"/>
      <dgm:spPr>
        <a:solidFill>
          <a:srgbClr val="CFD8BB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Location</a:t>
          </a:r>
          <a:endParaRPr lang="en-IN" dirty="0">
            <a:solidFill>
              <a:schemeClr val="tx1"/>
            </a:solidFill>
          </a:endParaRPr>
        </a:p>
      </dgm:t>
    </dgm:pt>
    <dgm:pt modelId="{83E78BA0-2269-4EE3-B099-D3D1881E59FB}" type="parTrans" cxnId="{4278A104-8114-4DCF-B1B9-BBA6E85DAD6A}">
      <dgm:prSet/>
      <dgm:spPr/>
      <dgm:t>
        <a:bodyPr/>
        <a:lstStyle/>
        <a:p>
          <a:endParaRPr lang="en-IN"/>
        </a:p>
      </dgm:t>
    </dgm:pt>
    <dgm:pt modelId="{A44C162D-110F-43C4-8B08-11AC34F00A62}" type="sibTrans" cxnId="{4278A104-8114-4DCF-B1B9-BBA6E85DAD6A}">
      <dgm:prSet/>
      <dgm:spPr/>
      <dgm:t>
        <a:bodyPr/>
        <a:lstStyle/>
        <a:p>
          <a:endParaRPr lang="en-IN"/>
        </a:p>
      </dgm:t>
    </dgm:pt>
    <dgm:pt modelId="{79369D4C-2E85-4FD6-A3EF-81BD3123B8D5}">
      <dgm:prSet phldrT="[Text]"/>
      <dgm:spPr>
        <a:solidFill>
          <a:srgbClr val="CFD8BB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Employment status</a:t>
          </a:r>
          <a:endParaRPr lang="en-IN" dirty="0">
            <a:solidFill>
              <a:schemeClr val="tx1"/>
            </a:solidFill>
          </a:endParaRPr>
        </a:p>
      </dgm:t>
    </dgm:pt>
    <dgm:pt modelId="{D90BBAA0-C151-4793-8FE3-29820F0727D2}" type="parTrans" cxnId="{1AACE809-1B82-4566-8717-06D9CD7577DC}">
      <dgm:prSet/>
      <dgm:spPr/>
      <dgm:t>
        <a:bodyPr/>
        <a:lstStyle/>
        <a:p>
          <a:endParaRPr lang="en-IN"/>
        </a:p>
      </dgm:t>
    </dgm:pt>
    <dgm:pt modelId="{0A92BC99-29EE-4B55-B7B5-0B6DB09AC418}" type="sibTrans" cxnId="{1AACE809-1B82-4566-8717-06D9CD7577DC}">
      <dgm:prSet/>
      <dgm:spPr/>
      <dgm:t>
        <a:bodyPr/>
        <a:lstStyle/>
        <a:p>
          <a:endParaRPr lang="en-IN"/>
        </a:p>
      </dgm:t>
    </dgm:pt>
    <dgm:pt modelId="{F880FA66-B6E1-472E-B7B2-98C953433040}">
      <dgm:prSet phldrT="[Text]"/>
      <dgm:spPr>
        <a:solidFill>
          <a:srgbClr val="CFD8BB"/>
        </a:solid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>
              <a:solidFill>
                <a:schemeClr val="tx1"/>
              </a:solidFill>
            </a:rPr>
            <a:t>Parenting</a:t>
          </a:r>
          <a:endParaRPr lang="en-IN" dirty="0">
            <a:solidFill>
              <a:schemeClr val="tx1"/>
            </a:solidFill>
          </a:endParaRPr>
        </a:p>
      </dgm:t>
    </dgm:pt>
    <dgm:pt modelId="{2963692A-65DE-4120-AA59-7541D69F55F4}" type="parTrans" cxnId="{531CD833-07FE-411C-A625-B9CD6AA8827E}">
      <dgm:prSet/>
      <dgm:spPr/>
      <dgm:t>
        <a:bodyPr/>
        <a:lstStyle/>
        <a:p>
          <a:endParaRPr lang="en-IN"/>
        </a:p>
      </dgm:t>
    </dgm:pt>
    <dgm:pt modelId="{C7B1C105-AF3A-4A5B-BC61-C29BCA415804}" type="sibTrans" cxnId="{531CD833-07FE-411C-A625-B9CD6AA8827E}">
      <dgm:prSet/>
      <dgm:spPr/>
      <dgm:t>
        <a:bodyPr/>
        <a:lstStyle/>
        <a:p>
          <a:endParaRPr lang="en-IN"/>
        </a:p>
      </dgm:t>
    </dgm:pt>
    <dgm:pt modelId="{EF48B0A9-B60E-404E-8250-333DC4CDFC44}" type="pres">
      <dgm:prSet presAssocID="{3FC273BB-D252-4333-9215-9F136F79AFFB}" presName="Name0" presStyleCnt="0">
        <dgm:presLayoutVars>
          <dgm:dir/>
          <dgm:animLvl val="lvl"/>
          <dgm:resizeHandles val="exact"/>
        </dgm:presLayoutVars>
      </dgm:prSet>
      <dgm:spPr/>
    </dgm:pt>
    <dgm:pt modelId="{EBD7B88B-11DA-4705-96DB-8D6E27D68860}" type="pres">
      <dgm:prSet presAssocID="{A92F1E10-8A1A-4CC6-821A-087859AE7637}" presName="linNode" presStyleCnt="0"/>
      <dgm:spPr/>
    </dgm:pt>
    <dgm:pt modelId="{AE3E9C4E-835F-4510-8C7D-4600DEA0F7EA}" type="pres">
      <dgm:prSet presAssocID="{A92F1E10-8A1A-4CC6-821A-087859AE7637}" presName="parTx" presStyleLbl="revTx" presStyleIdx="0" presStyleCnt="3">
        <dgm:presLayoutVars>
          <dgm:chMax val="1"/>
          <dgm:bulletEnabled val="1"/>
        </dgm:presLayoutVars>
      </dgm:prSet>
      <dgm:spPr/>
    </dgm:pt>
    <dgm:pt modelId="{8E4832FD-9357-4E4F-BA49-966DB1FFED3B}" type="pres">
      <dgm:prSet presAssocID="{A92F1E10-8A1A-4CC6-821A-087859AE7637}" presName="bracket" presStyleLbl="parChTrans1D1" presStyleIdx="0" presStyleCnt="3"/>
      <dgm:spPr/>
    </dgm:pt>
    <dgm:pt modelId="{237E86CC-980F-48DD-828C-CA02263E489F}" type="pres">
      <dgm:prSet presAssocID="{A92F1E10-8A1A-4CC6-821A-087859AE7637}" presName="spH" presStyleCnt="0"/>
      <dgm:spPr/>
    </dgm:pt>
    <dgm:pt modelId="{15CF103E-5CD5-4E66-B7A8-D5C27A35EA9D}" type="pres">
      <dgm:prSet presAssocID="{A92F1E10-8A1A-4CC6-821A-087859AE7637}" presName="desTx" presStyleLbl="node1" presStyleIdx="0" presStyleCnt="3">
        <dgm:presLayoutVars>
          <dgm:bulletEnabled val="1"/>
        </dgm:presLayoutVars>
      </dgm:prSet>
      <dgm:spPr/>
    </dgm:pt>
    <dgm:pt modelId="{A045802F-D582-46D8-B7AB-57953CB2DC64}" type="pres">
      <dgm:prSet presAssocID="{6F00ECB6-8B44-4FFA-AC3C-63097CFFE16A}" presName="spV" presStyleCnt="0"/>
      <dgm:spPr/>
    </dgm:pt>
    <dgm:pt modelId="{E1E67C15-CB95-4343-8B7F-3B4D1F824D6B}" type="pres">
      <dgm:prSet presAssocID="{0510D31E-421C-4DDB-9FB3-BDDB7BA095A7}" presName="linNode" presStyleCnt="0"/>
      <dgm:spPr/>
    </dgm:pt>
    <dgm:pt modelId="{BF4681BC-B193-4812-84BE-DEB8D13F1C52}" type="pres">
      <dgm:prSet presAssocID="{0510D31E-421C-4DDB-9FB3-BDDB7BA095A7}" presName="parTx" presStyleLbl="revTx" presStyleIdx="1" presStyleCnt="3">
        <dgm:presLayoutVars>
          <dgm:chMax val="1"/>
          <dgm:bulletEnabled val="1"/>
        </dgm:presLayoutVars>
      </dgm:prSet>
      <dgm:spPr/>
    </dgm:pt>
    <dgm:pt modelId="{70E754F3-386C-4822-841D-0AD12CE79AFC}" type="pres">
      <dgm:prSet presAssocID="{0510D31E-421C-4DDB-9FB3-BDDB7BA095A7}" presName="bracket" presStyleLbl="parChTrans1D1" presStyleIdx="1" presStyleCnt="3"/>
      <dgm:spPr/>
    </dgm:pt>
    <dgm:pt modelId="{7DFB72A1-9E44-4A13-B1F6-08A86B47A8DB}" type="pres">
      <dgm:prSet presAssocID="{0510D31E-421C-4DDB-9FB3-BDDB7BA095A7}" presName="spH" presStyleCnt="0"/>
      <dgm:spPr/>
    </dgm:pt>
    <dgm:pt modelId="{86D5BAB6-2768-4135-A1D7-F48EE01EB3AA}" type="pres">
      <dgm:prSet presAssocID="{0510D31E-421C-4DDB-9FB3-BDDB7BA095A7}" presName="desTx" presStyleLbl="node1" presStyleIdx="1" presStyleCnt="3">
        <dgm:presLayoutVars>
          <dgm:bulletEnabled val="1"/>
        </dgm:presLayoutVars>
      </dgm:prSet>
      <dgm:spPr/>
    </dgm:pt>
    <dgm:pt modelId="{13A781F8-0F11-493E-AC2E-1C05CBC1B4FF}" type="pres">
      <dgm:prSet presAssocID="{02FA71B1-507F-493E-81AF-AC170B7202DD}" presName="spV" presStyleCnt="0"/>
      <dgm:spPr/>
    </dgm:pt>
    <dgm:pt modelId="{31CB863D-0E03-4A86-A706-C9B432BEEB21}" type="pres">
      <dgm:prSet presAssocID="{0CB56A28-E086-4CCE-95A5-9E9375C41BBD}" presName="linNode" presStyleCnt="0"/>
      <dgm:spPr/>
    </dgm:pt>
    <dgm:pt modelId="{52B352BE-1632-4A3B-B769-68CC2681F575}" type="pres">
      <dgm:prSet presAssocID="{0CB56A28-E086-4CCE-95A5-9E9375C41BBD}" presName="parTx" presStyleLbl="revTx" presStyleIdx="2" presStyleCnt="3">
        <dgm:presLayoutVars>
          <dgm:chMax val="1"/>
          <dgm:bulletEnabled val="1"/>
        </dgm:presLayoutVars>
      </dgm:prSet>
      <dgm:spPr/>
    </dgm:pt>
    <dgm:pt modelId="{B213E776-E6FD-4C2C-8588-3E9E4642BBF5}" type="pres">
      <dgm:prSet presAssocID="{0CB56A28-E086-4CCE-95A5-9E9375C41BBD}" presName="bracket" presStyleLbl="parChTrans1D1" presStyleIdx="2" presStyleCnt="3"/>
      <dgm:spPr/>
    </dgm:pt>
    <dgm:pt modelId="{B7283E57-C866-42CF-BD6A-6B11F4343E57}" type="pres">
      <dgm:prSet presAssocID="{0CB56A28-E086-4CCE-95A5-9E9375C41BBD}" presName="spH" presStyleCnt="0"/>
      <dgm:spPr/>
    </dgm:pt>
    <dgm:pt modelId="{872FE8B1-1F90-4985-BEBD-3B6070758F0A}" type="pres">
      <dgm:prSet presAssocID="{0CB56A28-E086-4CCE-95A5-9E9375C41BBD}" presName="desTx" presStyleLbl="node1" presStyleIdx="2" presStyleCnt="3">
        <dgm:presLayoutVars>
          <dgm:bulletEnabled val="1"/>
        </dgm:presLayoutVars>
      </dgm:prSet>
      <dgm:spPr/>
    </dgm:pt>
  </dgm:ptLst>
  <dgm:cxnLst>
    <dgm:cxn modelId="{4278A104-8114-4DCF-B1B9-BBA6E85DAD6A}" srcId="{A92F1E10-8A1A-4CC6-821A-087859AE7637}" destId="{9A7FBA4F-FB2D-4485-9B92-3BA5839F4505}" srcOrd="3" destOrd="0" parTransId="{83E78BA0-2269-4EE3-B099-D3D1881E59FB}" sibTransId="{A44C162D-110F-43C4-8B08-11AC34F00A62}"/>
    <dgm:cxn modelId="{1AACE809-1B82-4566-8717-06D9CD7577DC}" srcId="{A92F1E10-8A1A-4CC6-821A-087859AE7637}" destId="{79369D4C-2E85-4FD6-A3EF-81BD3123B8D5}" srcOrd="4" destOrd="0" parTransId="{D90BBAA0-C151-4793-8FE3-29820F0727D2}" sibTransId="{0A92BC99-29EE-4B55-B7B5-0B6DB09AC418}"/>
    <dgm:cxn modelId="{0F5ADF0D-22E7-4A9E-9EED-2984E539AF32}" type="presOf" srcId="{A92F1E10-8A1A-4CC6-821A-087859AE7637}" destId="{AE3E9C4E-835F-4510-8C7D-4600DEA0F7EA}" srcOrd="0" destOrd="0" presId="urn:diagrams.loki3.com/BracketList"/>
    <dgm:cxn modelId="{245F8915-E264-44CB-99EA-256CCF6221F2}" srcId="{0510D31E-421C-4DDB-9FB3-BDDB7BA095A7}" destId="{F37E8103-0AE1-4BB2-8AC2-3D427EA5278F}" srcOrd="1" destOrd="0" parTransId="{A98F94FB-3274-4DB6-895B-0DB34971FF87}" sibTransId="{8F26C71C-3E2B-4A55-A09F-0F214A6F77F8}"/>
    <dgm:cxn modelId="{75FEAE17-8CCD-477F-B8C8-9A09CCFD60B3}" srcId="{3FC273BB-D252-4333-9215-9F136F79AFFB}" destId="{0510D31E-421C-4DDB-9FB3-BDDB7BA095A7}" srcOrd="1" destOrd="0" parTransId="{91E75426-4BDE-47E9-9433-A0D33D759B65}" sibTransId="{02FA71B1-507F-493E-81AF-AC170B7202DD}"/>
    <dgm:cxn modelId="{65B65619-A67C-46A3-9CE0-CBDAC1DACA80}" srcId="{0510D31E-421C-4DDB-9FB3-BDDB7BA095A7}" destId="{9E19AAB3-7A2C-47E4-8643-0578E21BE6CE}" srcOrd="3" destOrd="0" parTransId="{801712DD-8E70-446D-ADC1-A4B83C8FAEA4}" sibTransId="{A4C51453-8AF3-48E3-9C83-62A06C28597B}"/>
    <dgm:cxn modelId="{8A0FB01A-6D69-4530-91E3-2060E8F99B74}" type="presOf" srcId="{7EAE82BD-040D-4783-9BC0-08912F959877}" destId="{15CF103E-5CD5-4E66-B7A8-D5C27A35EA9D}" srcOrd="0" destOrd="2" presId="urn:diagrams.loki3.com/BracketList"/>
    <dgm:cxn modelId="{B58F301B-7D49-4023-80EA-80FD3AC36608}" srcId="{0CB56A28-E086-4CCE-95A5-9E9375C41BBD}" destId="{17AE7453-F369-413D-B5E4-E8A4BCD241EE}" srcOrd="2" destOrd="0" parTransId="{432F1AFA-1AE4-4D8F-8309-F86F6A678682}" sibTransId="{A1D7FDA4-623B-40D9-9AA0-60EB5FCFBD5D}"/>
    <dgm:cxn modelId="{52841626-8473-45B6-BA86-EB8457C6C76A}" type="presOf" srcId="{9E19AAB3-7A2C-47E4-8643-0578E21BE6CE}" destId="{86D5BAB6-2768-4135-A1D7-F48EE01EB3AA}" srcOrd="0" destOrd="3" presId="urn:diagrams.loki3.com/BracketList"/>
    <dgm:cxn modelId="{531CD833-07FE-411C-A625-B9CD6AA8827E}" srcId="{0510D31E-421C-4DDB-9FB3-BDDB7BA095A7}" destId="{F880FA66-B6E1-472E-B7B2-98C953433040}" srcOrd="0" destOrd="0" parTransId="{2963692A-65DE-4120-AA59-7541D69F55F4}" sibTransId="{C7B1C105-AF3A-4A5B-BC61-C29BCA415804}"/>
    <dgm:cxn modelId="{AC161C36-F480-477A-A109-4E255285F487}" srcId="{3FC273BB-D252-4333-9215-9F136F79AFFB}" destId="{A92F1E10-8A1A-4CC6-821A-087859AE7637}" srcOrd="0" destOrd="0" parTransId="{DE53FD14-4196-4159-BE92-D4DF01178810}" sibTransId="{6F00ECB6-8B44-4FFA-AC3C-63097CFFE16A}"/>
    <dgm:cxn modelId="{4CB8DB49-D179-4967-B496-02F9273CE492}" type="presOf" srcId="{ED680851-09B5-40FC-BCAC-6408EA2A23B6}" destId="{15CF103E-5CD5-4E66-B7A8-D5C27A35EA9D}" srcOrd="0" destOrd="0" presId="urn:diagrams.loki3.com/BracketList"/>
    <dgm:cxn modelId="{B31CC84B-499F-4BC9-B4A8-0129B289DCCE}" type="presOf" srcId="{381D2082-18DC-49B8-AA6A-B9D746C40F7B}" destId="{15CF103E-5CD5-4E66-B7A8-D5C27A35EA9D}" srcOrd="0" destOrd="1" presId="urn:diagrams.loki3.com/BracketList"/>
    <dgm:cxn modelId="{96F8A656-EA42-44B9-8EA5-3D1F75E75A99}" type="presOf" srcId="{0CB56A28-E086-4CCE-95A5-9E9375C41BBD}" destId="{52B352BE-1632-4A3B-B769-68CC2681F575}" srcOrd="0" destOrd="0" presId="urn:diagrams.loki3.com/BracketList"/>
    <dgm:cxn modelId="{417DE46C-7A13-4D2D-87E6-B0F91E453392}" srcId="{0510D31E-421C-4DDB-9FB3-BDDB7BA095A7}" destId="{C843ADCF-BE56-4475-9551-0B0F317C62E8}" srcOrd="2" destOrd="0" parTransId="{270F690C-4252-4512-BE9A-5130B629130B}" sibTransId="{EEB492F3-D544-4289-A27C-4DEB4F427C0C}"/>
    <dgm:cxn modelId="{A708FE7C-4AB2-44F0-9A15-AD8D9C9E821B}" type="presOf" srcId="{6C8987AB-F789-496C-B78B-CC6C967B8C71}" destId="{872FE8B1-1F90-4985-BEBD-3B6070758F0A}" srcOrd="0" destOrd="1" presId="urn:diagrams.loki3.com/BracketList"/>
    <dgm:cxn modelId="{678D487E-7636-40C1-BD49-92D77B562450}" type="presOf" srcId="{F37E8103-0AE1-4BB2-8AC2-3D427EA5278F}" destId="{86D5BAB6-2768-4135-A1D7-F48EE01EB3AA}" srcOrd="0" destOrd="1" presId="urn:diagrams.loki3.com/BracketList"/>
    <dgm:cxn modelId="{0720088B-4BED-4AE0-BD13-29D33430FB87}" srcId="{A92F1E10-8A1A-4CC6-821A-087859AE7637}" destId="{ED680851-09B5-40FC-BCAC-6408EA2A23B6}" srcOrd="0" destOrd="0" parTransId="{AD721B2F-7E13-4633-849C-699A58BEF754}" sibTransId="{1BA59C0B-A147-41D3-82D5-FF49321B4817}"/>
    <dgm:cxn modelId="{5A35AF94-E8E1-4CF3-A809-3B6FEF1E58BE}" type="presOf" srcId="{3FC273BB-D252-4333-9215-9F136F79AFFB}" destId="{EF48B0A9-B60E-404E-8250-333DC4CDFC44}" srcOrd="0" destOrd="0" presId="urn:diagrams.loki3.com/BracketList"/>
    <dgm:cxn modelId="{26C5D994-99CD-4BA2-9D39-A7D20D4AFED6}" type="presOf" srcId="{C843ADCF-BE56-4475-9551-0B0F317C62E8}" destId="{86D5BAB6-2768-4135-A1D7-F48EE01EB3AA}" srcOrd="0" destOrd="2" presId="urn:diagrams.loki3.com/BracketList"/>
    <dgm:cxn modelId="{09F740AD-7D1B-4022-B6D6-39D3EE1C7428}" srcId="{3FC273BB-D252-4333-9215-9F136F79AFFB}" destId="{0CB56A28-E086-4CCE-95A5-9E9375C41BBD}" srcOrd="2" destOrd="0" parTransId="{BA8423F4-4719-4445-890F-7565AB8CDC33}" sibTransId="{69D25C91-EBB0-4B31-8853-1E1CAF93E709}"/>
    <dgm:cxn modelId="{9B0742B0-5D79-429E-8FD3-CC628BF38BB4}" type="presOf" srcId="{79369D4C-2E85-4FD6-A3EF-81BD3123B8D5}" destId="{15CF103E-5CD5-4E66-B7A8-D5C27A35EA9D}" srcOrd="0" destOrd="4" presId="urn:diagrams.loki3.com/BracketList"/>
    <dgm:cxn modelId="{C04B4EBF-671D-4FA1-AB1C-9D2AA4984621}" srcId="{A92F1E10-8A1A-4CC6-821A-087859AE7637}" destId="{7EAE82BD-040D-4783-9BC0-08912F959877}" srcOrd="2" destOrd="0" parTransId="{09A68B7D-27D6-4693-91A3-1326FA3B02AC}" sibTransId="{7672D390-3C87-4DC6-9C8D-38991E6919EB}"/>
    <dgm:cxn modelId="{9A4574C3-10E7-4593-B50C-F49FA4707D70}" type="presOf" srcId="{9A7FBA4F-FB2D-4485-9B92-3BA5839F4505}" destId="{15CF103E-5CD5-4E66-B7A8-D5C27A35EA9D}" srcOrd="0" destOrd="3" presId="urn:diagrams.loki3.com/BracketList"/>
    <dgm:cxn modelId="{91416FC4-B421-461A-A9FC-2A49367ACE81}" type="presOf" srcId="{17AE7453-F369-413D-B5E4-E8A4BCD241EE}" destId="{872FE8B1-1F90-4985-BEBD-3B6070758F0A}" srcOrd="0" destOrd="2" presId="urn:diagrams.loki3.com/BracketList"/>
    <dgm:cxn modelId="{3635CCC7-72A4-4001-8DEF-BED74156B5AD}" type="presOf" srcId="{0BD7A4ED-CD57-4309-9726-E52064BA5FBA}" destId="{872FE8B1-1F90-4985-BEBD-3B6070758F0A}" srcOrd="0" destOrd="0" presId="urn:diagrams.loki3.com/BracketList"/>
    <dgm:cxn modelId="{7A3AFFC8-A0FC-4C2B-B79A-D2E49EEA937E}" srcId="{0CB56A28-E086-4CCE-95A5-9E9375C41BBD}" destId="{6C8987AB-F789-496C-B78B-CC6C967B8C71}" srcOrd="1" destOrd="0" parTransId="{1A2F12C5-1867-41CC-B048-420933C5FA30}" sibTransId="{835F79C2-8607-488E-AF5B-BD67A9D41311}"/>
    <dgm:cxn modelId="{7603DCDD-A268-4D41-A212-8E076665CF3C}" srcId="{0CB56A28-E086-4CCE-95A5-9E9375C41BBD}" destId="{0BD7A4ED-CD57-4309-9726-E52064BA5FBA}" srcOrd="0" destOrd="0" parTransId="{E32BFB75-3191-48BA-8F85-CC4BC6694540}" sibTransId="{2748945E-4CF2-4529-B3F7-16D1372AC45D}"/>
    <dgm:cxn modelId="{FB5307E5-2475-4FC6-AFA0-C5B3958F3919}" type="presOf" srcId="{F880FA66-B6E1-472E-B7B2-98C953433040}" destId="{86D5BAB6-2768-4135-A1D7-F48EE01EB3AA}" srcOrd="0" destOrd="0" presId="urn:diagrams.loki3.com/BracketList"/>
    <dgm:cxn modelId="{86F1C2F7-3A31-43A4-BE5B-C11942725786}" srcId="{A92F1E10-8A1A-4CC6-821A-087859AE7637}" destId="{381D2082-18DC-49B8-AA6A-B9D746C40F7B}" srcOrd="1" destOrd="0" parTransId="{D3A36BD9-9C61-4613-8D11-7A0CFA58450F}" sibTransId="{9660FD56-C5DF-42C7-AF6E-DA9699DA9D9F}"/>
    <dgm:cxn modelId="{9C66E0F7-0033-4050-A5DD-CD958AAC89BA}" type="presOf" srcId="{0510D31E-421C-4DDB-9FB3-BDDB7BA095A7}" destId="{BF4681BC-B193-4812-84BE-DEB8D13F1C52}" srcOrd="0" destOrd="0" presId="urn:diagrams.loki3.com/BracketList"/>
    <dgm:cxn modelId="{BD13CDBF-3F3B-4579-9A75-EC7491711B39}" type="presParOf" srcId="{EF48B0A9-B60E-404E-8250-333DC4CDFC44}" destId="{EBD7B88B-11DA-4705-96DB-8D6E27D68860}" srcOrd="0" destOrd="0" presId="urn:diagrams.loki3.com/BracketList"/>
    <dgm:cxn modelId="{0FA37675-BB44-43D7-8386-8918B860FE7B}" type="presParOf" srcId="{EBD7B88B-11DA-4705-96DB-8D6E27D68860}" destId="{AE3E9C4E-835F-4510-8C7D-4600DEA0F7EA}" srcOrd="0" destOrd="0" presId="urn:diagrams.loki3.com/BracketList"/>
    <dgm:cxn modelId="{A539C712-AE1B-4AD7-8769-5460AB0E5DFF}" type="presParOf" srcId="{EBD7B88B-11DA-4705-96DB-8D6E27D68860}" destId="{8E4832FD-9357-4E4F-BA49-966DB1FFED3B}" srcOrd="1" destOrd="0" presId="urn:diagrams.loki3.com/BracketList"/>
    <dgm:cxn modelId="{A3079663-09AD-4BB1-A813-A2E51F862362}" type="presParOf" srcId="{EBD7B88B-11DA-4705-96DB-8D6E27D68860}" destId="{237E86CC-980F-48DD-828C-CA02263E489F}" srcOrd="2" destOrd="0" presId="urn:diagrams.loki3.com/BracketList"/>
    <dgm:cxn modelId="{26349A16-34F1-4E76-B4D8-0134E346D8FA}" type="presParOf" srcId="{EBD7B88B-11DA-4705-96DB-8D6E27D68860}" destId="{15CF103E-5CD5-4E66-B7A8-D5C27A35EA9D}" srcOrd="3" destOrd="0" presId="urn:diagrams.loki3.com/BracketList"/>
    <dgm:cxn modelId="{067F92C0-BEEE-4A80-B5C5-A71316A8699A}" type="presParOf" srcId="{EF48B0A9-B60E-404E-8250-333DC4CDFC44}" destId="{A045802F-D582-46D8-B7AB-57953CB2DC64}" srcOrd="1" destOrd="0" presId="urn:diagrams.loki3.com/BracketList"/>
    <dgm:cxn modelId="{55BC5501-115C-423B-933F-9F117BBC3D84}" type="presParOf" srcId="{EF48B0A9-B60E-404E-8250-333DC4CDFC44}" destId="{E1E67C15-CB95-4343-8B7F-3B4D1F824D6B}" srcOrd="2" destOrd="0" presId="urn:diagrams.loki3.com/BracketList"/>
    <dgm:cxn modelId="{88F7BD67-136A-4BB7-BFCA-56687066531A}" type="presParOf" srcId="{E1E67C15-CB95-4343-8B7F-3B4D1F824D6B}" destId="{BF4681BC-B193-4812-84BE-DEB8D13F1C52}" srcOrd="0" destOrd="0" presId="urn:diagrams.loki3.com/BracketList"/>
    <dgm:cxn modelId="{1495F94A-E854-446A-93FF-14ED9A7DA22E}" type="presParOf" srcId="{E1E67C15-CB95-4343-8B7F-3B4D1F824D6B}" destId="{70E754F3-386C-4822-841D-0AD12CE79AFC}" srcOrd="1" destOrd="0" presId="urn:diagrams.loki3.com/BracketList"/>
    <dgm:cxn modelId="{37870720-EC99-4571-A02D-14C821A1F590}" type="presParOf" srcId="{E1E67C15-CB95-4343-8B7F-3B4D1F824D6B}" destId="{7DFB72A1-9E44-4A13-B1F6-08A86B47A8DB}" srcOrd="2" destOrd="0" presId="urn:diagrams.loki3.com/BracketList"/>
    <dgm:cxn modelId="{CC100A51-1D7E-44E2-82D5-C7BC3EBA54A0}" type="presParOf" srcId="{E1E67C15-CB95-4343-8B7F-3B4D1F824D6B}" destId="{86D5BAB6-2768-4135-A1D7-F48EE01EB3AA}" srcOrd="3" destOrd="0" presId="urn:diagrams.loki3.com/BracketList"/>
    <dgm:cxn modelId="{A99B3BE7-F025-456D-8CF2-DFE06F9FA9B2}" type="presParOf" srcId="{EF48B0A9-B60E-404E-8250-333DC4CDFC44}" destId="{13A781F8-0F11-493E-AC2E-1C05CBC1B4FF}" srcOrd="3" destOrd="0" presId="urn:diagrams.loki3.com/BracketList"/>
    <dgm:cxn modelId="{93729D1F-D314-46E6-813B-498EB535F88A}" type="presParOf" srcId="{EF48B0A9-B60E-404E-8250-333DC4CDFC44}" destId="{31CB863D-0E03-4A86-A706-C9B432BEEB21}" srcOrd="4" destOrd="0" presId="urn:diagrams.loki3.com/BracketList"/>
    <dgm:cxn modelId="{33BF9A00-57DB-46A1-B93F-BBD4DCAC36F3}" type="presParOf" srcId="{31CB863D-0E03-4A86-A706-C9B432BEEB21}" destId="{52B352BE-1632-4A3B-B769-68CC2681F575}" srcOrd="0" destOrd="0" presId="urn:diagrams.loki3.com/BracketList"/>
    <dgm:cxn modelId="{FBD5E769-EEA4-4C4C-B6FE-375C3C4D1969}" type="presParOf" srcId="{31CB863D-0E03-4A86-A706-C9B432BEEB21}" destId="{B213E776-E6FD-4C2C-8588-3E9E4642BBF5}" srcOrd="1" destOrd="0" presId="urn:diagrams.loki3.com/BracketList"/>
    <dgm:cxn modelId="{6A0F4B16-0E6B-43E5-8156-D278C7C68B3E}" type="presParOf" srcId="{31CB863D-0E03-4A86-A706-C9B432BEEB21}" destId="{B7283E57-C866-42CF-BD6A-6B11F4343E57}" srcOrd="2" destOrd="0" presId="urn:diagrams.loki3.com/BracketList"/>
    <dgm:cxn modelId="{10FD91F1-227D-41D7-877E-3E9A11B65C9C}" type="presParOf" srcId="{31CB863D-0E03-4A86-A706-C9B432BEEB21}" destId="{872FE8B1-1F90-4985-BEBD-3B6070758F0A}" srcOrd="3" destOrd="0" presId="urn:diagrams.loki3.com/BracketList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C273BB-D252-4333-9215-9F136F79AFFB}" type="doc">
      <dgm:prSet loTypeId="urn:diagrams.loki3.com/Bracket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510D31E-421C-4DDB-9FB3-BDDB7BA095A7}">
      <dgm:prSet phldrT="[Text]"/>
      <dgm:spPr/>
      <dgm:t>
        <a:bodyPr/>
        <a:lstStyle/>
        <a:p>
          <a:r>
            <a:rPr lang="en-US" dirty="0">
              <a:solidFill>
                <a:srgbClr val="666666"/>
              </a:solidFill>
            </a:rPr>
            <a:t>Technology</a:t>
          </a:r>
          <a:endParaRPr lang="en-IN" dirty="0">
            <a:solidFill>
              <a:srgbClr val="666666"/>
            </a:solidFill>
          </a:endParaRPr>
        </a:p>
      </dgm:t>
    </dgm:pt>
    <dgm:pt modelId="{91E75426-4BDE-47E9-9433-A0D33D759B65}" type="parTrans" cxnId="{75FEAE17-8CCD-477F-B8C8-9A09CCFD60B3}">
      <dgm:prSet/>
      <dgm:spPr/>
      <dgm:t>
        <a:bodyPr/>
        <a:lstStyle/>
        <a:p>
          <a:endParaRPr lang="en-IN"/>
        </a:p>
      </dgm:t>
    </dgm:pt>
    <dgm:pt modelId="{02FA71B1-507F-493E-81AF-AC170B7202DD}" type="sibTrans" cxnId="{75FEAE17-8CCD-477F-B8C8-9A09CCFD60B3}">
      <dgm:prSet/>
      <dgm:spPr/>
      <dgm:t>
        <a:bodyPr/>
        <a:lstStyle/>
        <a:p>
          <a:endParaRPr lang="en-IN"/>
        </a:p>
      </dgm:t>
    </dgm:pt>
    <dgm:pt modelId="{F37E8103-0AE1-4BB2-8AC2-3D427EA5278F}">
      <dgm:prSet phldrT="[Text]"/>
      <dgm:spPr>
        <a:solidFill>
          <a:srgbClr val="84958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/>
            <a:t>Internet surfing</a:t>
          </a:r>
          <a:endParaRPr lang="en-IN" dirty="0"/>
        </a:p>
      </dgm:t>
    </dgm:pt>
    <dgm:pt modelId="{A98F94FB-3274-4DB6-895B-0DB34971FF87}" type="parTrans" cxnId="{245F8915-E264-44CB-99EA-256CCF6221F2}">
      <dgm:prSet/>
      <dgm:spPr/>
      <dgm:t>
        <a:bodyPr/>
        <a:lstStyle/>
        <a:p>
          <a:endParaRPr lang="en-IN"/>
        </a:p>
      </dgm:t>
    </dgm:pt>
    <dgm:pt modelId="{8F26C71C-3E2B-4A55-A09F-0F214A6F77F8}" type="sibTrans" cxnId="{245F8915-E264-44CB-99EA-256CCF6221F2}">
      <dgm:prSet/>
      <dgm:spPr/>
      <dgm:t>
        <a:bodyPr/>
        <a:lstStyle/>
        <a:p>
          <a:endParaRPr lang="en-IN"/>
        </a:p>
      </dgm:t>
    </dgm:pt>
    <dgm:pt modelId="{C843ADCF-BE56-4475-9551-0B0F317C62E8}">
      <dgm:prSet phldrT="[Text]"/>
      <dgm:spPr>
        <a:solidFill>
          <a:srgbClr val="84958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/>
            <a:t>Household Applies</a:t>
          </a:r>
          <a:endParaRPr lang="en-IN" dirty="0"/>
        </a:p>
      </dgm:t>
    </dgm:pt>
    <dgm:pt modelId="{270F690C-4252-4512-BE9A-5130B629130B}" type="parTrans" cxnId="{417DE46C-7A13-4D2D-87E6-B0F91E453392}">
      <dgm:prSet/>
      <dgm:spPr/>
      <dgm:t>
        <a:bodyPr/>
        <a:lstStyle/>
        <a:p>
          <a:endParaRPr lang="en-IN"/>
        </a:p>
      </dgm:t>
    </dgm:pt>
    <dgm:pt modelId="{EEB492F3-D544-4289-A27C-4DEB4F427C0C}" type="sibTrans" cxnId="{417DE46C-7A13-4D2D-87E6-B0F91E453392}">
      <dgm:prSet/>
      <dgm:spPr/>
      <dgm:t>
        <a:bodyPr/>
        <a:lstStyle/>
        <a:p>
          <a:endParaRPr lang="en-IN"/>
        </a:p>
      </dgm:t>
    </dgm:pt>
    <dgm:pt modelId="{FE32A209-4752-4C0B-8734-A641E41A0897}">
      <dgm:prSet phldrT="[Text]"/>
      <dgm:spPr>
        <a:solidFill>
          <a:srgbClr val="84958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/>
            <a:t>Smartphone usage &amp; Activity</a:t>
          </a:r>
          <a:endParaRPr lang="en-IN" dirty="0"/>
        </a:p>
      </dgm:t>
    </dgm:pt>
    <dgm:pt modelId="{1535BD05-96E9-4B58-9346-8816473C8F6A}" type="parTrans" cxnId="{61039E31-BC38-481C-B55C-CFD5D937093E}">
      <dgm:prSet/>
      <dgm:spPr/>
      <dgm:t>
        <a:bodyPr/>
        <a:lstStyle/>
        <a:p>
          <a:endParaRPr lang="en-IN"/>
        </a:p>
      </dgm:t>
    </dgm:pt>
    <dgm:pt modelId="{29200B09-DB7C-4904-B9CA-A85BF09AEAD7}" type="sibTrans" cxnId="{61039E31-BC38-481C-B55C-CFD5D937093E}">
      <dgm:prSet/>
      <dgm:spPr/>
      <dgm:t>
        <a:bodyPr/>
        <a:lstStyle/>
        <a:p>
          <a:endParaRPr lang="en-IN"/>
        </a:p>
      </dgm:t>
    </dgm:pt>
    <dgm:pt modelId="{A92F1E10-8A1A-4CC6-821A-087859AE7637}">
      <dgm:prSet phldrT="[Text]"/>
      <dgm:spPr/>
      <dgm:t>
        <a:bodyPr/>
        <a:lstStyle/>
        <a:p>
          <a:r>
            <a:rPr lang="en-US" dirty="0">
              <a:solidFill>
                <a:srgbClr val="666666"/>
              </a:solidFill>
            </a:rPr>
            <a:t>Leisure Activity</a:t>
          </a:r>
          <a:endParaRPr lang="en-IN" dirty="0">
            <a:solidFill>
              <a:srgbClr val="666666"/>
            </a:solidFill>
          </a:endParaRPr>
        </a:p>
      </dgm:t>
    </dgm:pt>
    <dgm:pt modelId="{DE53FD14-4196-4159-BE92-D4DF01178810}" type="parTrans" cxnId="{AC161C36-F480-477A-A109-4E255285F487}">
      <dgm:prSet/>
      <dgm:spPr/>
      <dgm:t>
        <a:bodyPr/>
        <a:lstStyle/>
        <a:p>
          <a:endParaRPr lang="en-IN"/>
        </a:p>
      </dgm:t>
    </dgm:pt>
    <dgm:pt modelId="{6F00ECB6-8B44-4FFA-AC3C-63097CFFE16A}" type="sibTrans" cxnId="{AC161C36-F480-477A-A109-4E255285F487}">
      <dgm:prSet/>
      <dgm:spPr/>
      <dgm:t>
        <a:bodyPr/>
        <a:lstStyle/>
        <a:p>
          <a:endParaRPr lang="en-IN"/>
        </a:p>
      </dgm:t>
    </dgm:pt>
    <dgm:pt modelId="{ED680851-09B5-40FC-BCAC-6408EA2A23B6}">
      <dgm:prSet phldrT="[Text]"/>
      <dgm:spPr>
        <a:solidFill>
          <a:srgbClr val="84958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Travel</a:t>
          </a:r>
          <a:endParaRPr lang="en-IN" dirty="0">
            <a:solidFill>
              <a:schemeClr val="bg1"/>
            </a:solidFill>
          </a:endParaRPr>
        </a:p>
      </dgm:t>
    </dgm:pt>
    <dgm:pt modelId="{AD721B2F-7E13-4633-849C-699A58BEF754}" type="parTrans" cxnId="{0720088B-4BED-4AE0-BD13-29D33430FB87}">
      <dgm:prSet/>
      <dgm:spPr/>
      <dgm:t>
        <a:bodyPr/>
        <a:lstStyle/>
        <a:p>
          <a:endParaRPr lang="en-IN"/>
        </a:p>
      </dgm:t>
    </dgm:pt>
    <dgm:pt modelId="{1BA59C0B-A147-41D3-82D5-FF49321B4817}" type="sibTrans" cxnId="{0720088B-4BED-4AE0-BD13-29D33430FB87}">
      <dgm:prSet/>
      <dgm:spPr/>
      <dgm:t>
        <a:bodyPr/>
        <a:lstStyle/>
        <a:p>
          <a:endParaRPr lang="en-IN"/>
        </a:p>
      </dgm:t>
    </dgm:pt>
    <dgm:pt modelId="{CAF15AF1-1B3B-4005-B1C3-9DA0ED6B5024}">
      <dgm:prSet phldrT="[Text]"/>
      <dgm:spPr>
        <a:solidFill>
          <a:srgbClr val="84958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Food &amp; Beverages</a:t>
          </a:r>
          <a:endParaRPr lang="en-IN" dirty="0">
            <a:solidFill>
              <a:schemeClr val="bg1"/>
            </a:solidFill>
          </a:endParaRPr>
        </a:p>
      </dgm:t>
    </dgm:pt>
    <dgm:pt modelId="{C738D57A-D842-4D04-ADD2-B70E79C96B6F}" type="parTrans" cxnId="{0DD29CFE-FDAB-466C-A298-83AFBC872994}">
      <dgm:prSet/>
      <dgm:spPr/>
      <dgm:t>
        <a:bodyPr/>
        <a:lstStyle/>
        <a:p>
          <a:endParaRPr lang="en-IN"/>
        </a:p>
      </dgm:t>
    </dgm:pt>
    <dgm:pt modelId="{BA76585A-EC13-41B9-AC5C-F7481F0282F8}" type="sibTrans" cxnId="{0DD29CFE-FDAB-466C-A298-83AFBC872994}">
      <dgm:prSet/>
      <dgm:spPr/>
      <dgm:t>
        <a:bodyPr/>
        <a:lstStyle/>
        <a:p>
          <a:endParaRPr lang="en-IN"/>
        </a:p>
      </dgm:t>
    </dgm:pt>
    <dgm:pt modelId="{9E19AAB3-7A2C-47E4-8643-0578E21BE6CE}">
      <dgm:prSet phldrT="[Text]"/>
      <dgm:spPr>
        <a:solidFill>
          <a:srgbClr val="84958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/>
            <a:t>Computers</a:t>
          </a:r>
          <a:endParaRPr lang="en-IN" dirty="0"/>
        </a:p>
      </dgm:t>
    </dgm:pt>
    <dgm:pt modelId="{801712DD-8E70-446D-ADC1-A4B83C8FAEA4}" type="parTrans" cxnId="{65B65619-A67C-46A3-9CE0-CBDAC1DACA80}">
      <dgm:prSet/>
      <dgm:spPr/>
      <dgm:t>
        <a:bodyPr/>
        <a:lstStyle/>
        <a:p>
          <a:endParaRPr lang="en-IN"/>
        </a:p>
      </dgm:t>
    </dgm:pt>
    <dgm:pt modelId="{A4C51453-8AF3-48E3-9C83-62A06C28597B}" type="sibTrans" cxnId="{65B65619-A67C-46A3-9CE0-CBDAC1DACA80}">
      <dgm:prSet/>
      <dgm:spPr/>
      <dgm:t>
        <a:bodyPr/>
        <a:lstStyle/>
        <a:p>
          <a:endParaRPr lang="en-IN"/>
        </a:p>
      </dgm:t>
    </dgm:pt>
    <dgm:pt modelId="{381D2082-18DC-49B8-AA6A-B9D746C40F7B}">
      <dgm:prSet phldrT="[Text]"/>
      <dgm:spPr>
        <a:solidFill>
          <a:srgbClr val="84958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Hobbies</a:t>
          </a:r>
          <a:endParaRPr lang="en-IN" dirty="0">
            <a:solidFill>
              <a:schemeClr val="bg1"/>
            </a:solidFill>
          </a:endParaRPr>
        </a:p>
      </dgm:t>
    </dgm:pt>
    <dgm:pt modelId="{D3A36BD9-9C61-4613-8D11-7A0CFA58450F}" type="parTrans" cxnId="{86F1C2F7-3A31-43A4-BE5B-C11942725786}">
      <dgm:prSet/>
      <dgm:spPr/>
      <dgm:t>
        <a:bodyPr/>
        <a:lstStyle/>
        <a:p>
          <a:endParaRPr lang="en-IN"/>
        </a:p>
      </dgm:t>
    </dgm:pt>
    <dgm:pt modelId="{9660FD56-C5DF-42C7-AF6E-DA9699DA9D9F}" type="sibTrans" cxnId="{86F1C2F7-3A31-43A4-BE5B-C11942725786}">
      <dgm:prSet/>
      <dgm:spPr/>
      <dgm:t>
        <a:bodyPr/>
        <a:lstStyle/>
        <a:p>
          <a:endParaRPr lang="en-IN"/>
        </a:p>
      </dgm:t>
    </dgm:pt>
    <dgm:pt modelId="{7EAE82BD-040D-4783-9BC0-08912F959877}">
      <dgm:prSet phldrT="[Text]"/>
      <dgm:spPr>
        <a:solidFill>
          <a:srgbClr val="84958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Sports &amp; Games</a:t>
          </a:r>
          <a:endParaRPr lang="en-IN" dirty="0">
            <a:solidFill>
              <a:schemeClr val="bg1"/>
            </a:solidFill>
          </a:endParaRPr>
        </a:p>
      </dgm:t>
    </dgm:pt>
    <dgm:pt modelId="{09A68B7D-27D6-4693-91A3-1326FA3B02AC}" type="parTrans" cxnId="{C04B4EBF-671D-4FA1-AB1C-9D2AA4984621}">
      <dgm:prSet/>
      <dgm:spPr/>
      <dgm:t>
        <a:bodyPr/>
        <a:lstStyle/>
        <a:p>
          <a:endParaRPr lang="en-IN"/>
        </a:p>
      </dgm:t>
    </dgm:pt>
    <dgm:pt modelId="{7672D390-3C87-4DC6-9C8D-38991E6919EB}" type="sibTrans" cxnId="{C04B4EBF-671D-4FA1-AB1C-9D2AA4984621}">
      <dgm:prSet/>
      <dgm:spPr/>
      <dgm:t>
        <a:bodyPr/>
        <a:lstStyle/>
        <a:p>
          <a:endParaRPr lang="en-IN"/>
        </a:p>
      </dgm:t>
    </dgm:pt>
    <dgm:pt modelId="{62A00E40-6BC4-441F-A0C6-9C7C84377EBF}">
      <dgm:prSet phldrT="[Text]"/>
      <dgm:spPr>
        <a:solidFill>
          <a:srgbClr val="84958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Media &amp; Entertainment</a:t>
          </a:r>
          <a:endParaRPr lang="en-IN" dirty="0">
            <a:solidFill>
              <a:schemeClr val="bg1"/>
            </a:solidFill>
          </a:endParaRPr>
        </a:p>
      </dgm:t>
    </dgm:pt>
    <dgm:pt modelId="{A0A3B0D4-1F2D-4D09-A356-596D8F5E9175}" type="parTrans" cxnId="{BDF47367-2509-4D26-B768-831D755FFB62}">
      <dgm:prSet/>
      <dgm:spPr/>
      <dgm:t>
        <a:bodyPr/>
        <a:lstStyle/>
        <a:p>
          <a:endParaRPr lang="en-IN"/>
        </a:p>
      </dgm:t>
    </dgm:pt>
    <dgm:pt modelId="{731455D8-8CC8-4547-A2A8-3C20B3105C0C}" type="sibTrans" cxnId="{BDF47367-2509-4D26-B768-831D755FFB62}">
      <dgm:prSet/>
      <dgm:spPr/>
      <dgm:t>
        <a:bodyPr/>
        <a:lstStyle/>
        <a:p>
          <a:endParaRPr lang="en-IN"/>
        </a:p>
      </dgm:t>
    </dgm:pt>
    <dgm:pt modelId="{0CB56A28-E086-4CCE-95A5-9E9375C41BBD}">
      <dgm:prSet phldrT="[Text]"/>
      <dgm:spPr/>
      <dgm:t>
        <a:bodyPr/>
        <a:lstStyle/>
        <a:p>
          <a:r>
            <a:rPr lang="en-US" dirty="0">
              <a:solidFill>
                <a:srgbClr val="666666"/>
              </a:solidFill>
            </a:rPr>
            <a:t>Automotive</a:t>
          </a:r>
          <a:endParaRPr lang="en-IN" dirty="0">
            <a:solidFill>
              <a:srgbClr val="666666"/>
            </a:solidFill>
          </a:endParaRPr>
        </a:p>
      </dgm:t>
    </dgm:pt>
    <dgm:pt modelId="{69D25C91-EBB0-4B31-8853-1E1CAF93E709}" type="sibTrans" cxnId="{09F740AD-7D1B-4022-B6D6-39D3EE1C7428}">
      <dgm:prSet/>
      <dgm:spPr/>
      <dgm:t>
        <a:bodyPr/>
        <a:lstStyle/>
        <a:p>
          <a:endParaRPr lang="en-IN"/>
        </a:p>
      </dgm:t>
    </dgm:pt>
    <dgm:pt modelId="{BA8423F4-4719-4445-890F-7565AB8CDC33}" type="parTrans" cxnId="{09F740AD-7D1B-4022-B6D6-39D3EE1C7428}">
      <dgm:prSet/>
      <dgm:spPr/>
      <dgm:t>
        <a:bodyPr/>
        <a:lstStyle/>
        <a:p>
          <a:endParaRPr lang="en-IN"/>
        </a:p>
      </dgm:t>
    </dgm:pt>
    <dgm:pt modelId="{0BD7A4ED-CD57-4309-9726-E52064BA5FBA}">
      <dgm:prSet phldrT="[Text]"/>
      <dgm:spPr>
        <a:solidFill>
          <a:srgbClr val="84958F"/>
        </a:solid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/>
            <a:t>Vehicle Ownerships</a:t>
          </a:r>
          <a:endParaRPr lang="en-IN" dirty="0"/>
        </a:p>
      </dgm:t>
    </dgm:pt>
    <dgm:pt modelId="{2748945E-4CF2-4529-B3F7-16D1372AC45D}" type="sibTrans" cxnId="{7603DCDD-A268-4D41-A212-8E076665CF3C}">
      <dgm:prSet/>
      <dgm:spPr/>
      <dgm:t>
        <a:bodyPr/>
        <a:lstStyle/>
        <a:p>
          <a:endParaRPr lang="en-IN"/>
        </a:p>
      </dgm:t>
    </dgm:pt>
    <dgm:pt modelId="{E32BFB75-3191-48BA-8F85-CC4BC6694540}" type="parTrans" cxnId="{7603DCDD-A268-4D41-A212-8E076665CF3C}">
      <dgm:prSet/>
      <dgm:spPr/>
      <dgm:t>
        <a:bodyPr/>
        <a:lstStyle/>
        <a:p>
          <a:endParaRPr lang="en-IN"/>
        </a:p>
      </dgm:t>
    </dgm:pt>
    <dgm:pt modelId="{6C8987AB-F789-496C-B78B-CC6C967B8C71}">
      <dgm:prSet phldrT="[Text]"/>
      <dgm:spPr>
        <a:solidFill>
          <a:srgbClr val="84958F"/>
        </a:solid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/>
            <a:t>Make &amp; Model</a:t>
          </a:r>
          <a:endParaRPr lang="en-IN" dirty="0"/>
        </a:p>
      </dgm:t>
    </dgm:pt>
    <dgm:pt modelId="{835F79C2-8607-488E-AF5B-BD67A9D41311}" type="sibTrans" cxnId="{7A3AFFC8-A0FC-4C2B-B79A-D2E49EEA937E}">
      <dgm:prSet/>
      <dgm:spPr/>
      <dgm:t>
        <a:bodyPr/>
        <a:lstStyle/>
        <a:p>
          <a:endParaRPr lang="en-IN"/>
        </a:p>
      </dgm:t>
    </dgm:pt>
    <dgm:pt modelId="{1A2F12C5-1867-41CC-B048-420933C5FA30}" type="parTrans" cxnId="{7A3AFFC8-A0FC-4C2B-B79A-D2E49EEA937E}">
      <dgm:prSet/>
      <dgm:spPr/>
      <dgm:t>
        <a:bodyPr/>
        <a:lstStyle/>
        <a:p>
          <a:endParaRPr lang="en-IN"/>
        </a:p>
      </dgm:t>
    </dgm:pt>
    <dgm:pt modelId="{17AE7453-F369-413D-B5E4-E8A4BCD241EE}">
      <dgm:prSet phldrT="[Text]"/>
      <dgm:spPr>
        <a:solidFill>
          <a:srgbClr val="84958F"/>
        </a:solid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/>
            <a:t>Purchase DMs</a:t>
          </a:r>
          <a:endParaRPr lang="en-IN" dirty="0"/>
        </a:p>
      </dgm:t>
    </dgm:pt>
    <dgm:pt modelId="{A1D7FDA4-623B-40D9-9AA0-60EB5FCFBD5D}" type="sibTrans" cxnId="{B58F301B-7D49-4023-80EA-80FD3AC36608}">
      <dgm:prSet/>
      <dgm:spPr/>
      <dgm:t>
        <a:bodyPr/>
        <a:lstStyle/>
        <a:p>
          <a:endParaRPr lang="en-IN"/>
        </a:p>
      </dgm:t>
    </dgm:pt>
    <dgm:pt modelId="{432F1AFA-1AE4-4D8F-8309-F86F6A678682}" type="parTrans" cxnId="{B58F301B-7D49-4023-80EA-80FD3AC36608}">
      <dgm:prSet/>
      <dgm:spPr/>
      <dgm:t>
        <a:bodyPr/>
        <a:lstStyle/>
        <a:p>
          <a:endParaRPr lang="en-IN"/>
        </a:p>
      </dgm:t>
    </dgm:pt>
    <dgm:pt modelId="{EF48B0A9-B60E-404E-8250-333DC4CDFC44}" type="pres">
      <dgm:prSet presAssocID="{3FC273BB-D252-4333-9215-9F136F79AFFB}" presName="Name0" presStyleCnt="0">
        <dgm:presLayoutVars>
          <dgm:dir/>
          <dgm:animLvl val="lvl"/>
          <dgm:resizeHandles val="exact"/>
        </dgm:presLayoutVars>
      </dgm:prSet>
      <dgm:spPr/>
    </dgm:pt>
    <dgm:pt modelId="{EBD7B88B-11DA-4705-96DB-8D6E27D68860}" type="pres">
      <dgm:prSet presAssocID="{A92F1E10-8A1A-4CC6-821A-087859AE7637}" presName="linNode" presStyleCnt="0"/>
      <dgm:spPr/>
    </dgm:pt>
    <dgm:pt modelId="{AE3E9C4E-835F-4510-8C7D-4600DEA0F7EA}" type="pres">
      <dgm:prSet presAssocID="{A92F1E10-8A1A-4CC6-821A-087859AE7637}" presName="parTx" presStyleLbl="revTx" presStyleIdx="0" presStyleCnt="3">
        <dgm:presLayoutVars>
          <dgm:chMax val="1"/>
          <dgm:bulletEnabled val="1"/>
        </dgm:presLayoutVars>
      </dgm:prSet>
      <dgm:spPr/>
    </dgm:pt>
    <dgm:pt modelId="{8E4832FD-9357-4E4F-BA49-966DB1FFED3B}" type="pres">
      <dgm:prSet presAssocID="{A92F1E10-8A1A-4CC6-821A-087859AE7637}" presName="bracket" presStyleLbl="parChTrans1D1" presStyleIdx="0" presStyleCnt="3"/>
      <dgm:spPr/>
    </dgm:pt>
    <dgm:pt modelId="{237E86CC-980F-48DD-828C-CA02263E489F}" type="pres">
      <dgm:prSet presAssocID="{A92F1E10-8A1A-4CC6-821A-087859AE7637}" presName="spH" presStyleCnt="0"/>
      <dgm:spPr/>
    </dgm:pt>
    <dgm:pt modelId="{15CF103E-5CD5-4E66-B7A8-D5C27A35EA9D}" type="pres">
      <dgm:prSet presAssocID="{A92F1E10-8A1A-4CC6-821A-087859AE7637}" presName="desTx" presStyleLbl="node1" presStyleIdx="0" presStyleCnt="3">
        <dgm:presLayoutVars>
          <dgm:bulletEnabled val="1"/>
        </dgm:presLayoutVars>
      </dgm:prSet>
      <dgm:spPr/>
    </dgm:pt>
    <dgm:pt modelId="{A045802F-D582-46D8-B7AB-57953CB2DC64}" type="pres">
      <dgm:prSet presAssocID="{6F00ECB6-8B44-4FFA-AC3C-63097CFFE16A}" presName="spV" presStyleCnt="0"/>
      <dgm:spPr/>
    </dgm:pt>
    <dgm:pt modelId="{E1E67C15-CB95-4343-8B7F-3B4D1F824D6B}" type="pres">
      <dgm:prSet presAssocID="{0510D31E-421C-4DDB-9FB3-BDDB7BA095A7}" presName="linNode" presStyleCnt="0"/>
      <dgm:spPr/>
    </dgm:pt>
    <dgm:pt modelId="{BF4681BC-B193-4812-84BE-DEB8D13F1C52}" type="pres">
      <dgm:prSet presAssocID="{0510D31E-421C-4DDB-9FB3-BDDB7BA095A7}" presName="parTx" presStyleLbl="revTx" presStyleIdx="1" presStyleCnt="3">
        <dgm:presLayoutVars>
          <dgm:chMax val="1"/>
          <dgm:bulletEnabled val="1"/>
        </dgm:presLayoutVars>
      </dgm:prSet>
      <dgm:spPr/>
    </dgm:pt>
    <dgm:pt modelId="{70E754F3-386C-4822-841D-0AD12CE79AFC}" type="pres">
      <dgm:prSet presAssocID="{0510D31E-421C-4DDB-9FB3-BDDB7BA095A7}" presName="bracket" presStyleLbl="parChTrans1D1" presStyleIdx="1" presStyleCnt="3"/>
      <dgm:spPr/>
    </dgm:pt>
    <dgm:pt modelId="{7DFB72A1-9E44-4A13-B1F6-08A86B47A8DB}" type="pres">
      <dgm:prSet presAssocID="{0510D31E-421C-4DDB-9FB3-BDDB7BA095A7}" presName="spH" presStyleCnt="0"/>
      <dgm:spPr/>
    </dgm:pt>
    <dgm:pt modelId="{86D5BAB6-2768-4135-A1D7-F48EE01EB3AA}" type="pres">
      <dgm:prSet presAssocID="{0510D31E-421C-4DDB-9FB3-BDDB7BA095A7}" presName="desTx" presStyleLbl="node1" presStyleIdx="1" presStyleCnt="3">
        <dgm:presLayoutVars>
          <dgm:bulletEnabled val="1"/>
        </dgm:presLayoutVars>
      </dgm:prSet>
      <dgm:spPr/>
    </dgm:pt>
    <dgm:pt modelId="{13A781F8-0F11-493E-AC2E-1C05CBC1B4FF}" type="pres">
      <dgm:prSet presAssocID="{02FA71B1-507F-493E-81AF-AC170B7202DD}" presName="spV" presStyleCnt="0"/>
      <dgm:spPr/>
    </dgm:pt>
    <dgm:pt modelId="{31CB863D-0E03-4A86-A706-C9B432BEEB21}" type="pres">
      <dgm:prSet presAssocID="{0CB56A28-E086-4CCE-95A5-9E9375C41BBD}" presName="linNode" presStyleCnt="0"/>
      <dgm:spPr/>
    </dgm:pt>
    <dgm:pt modelId="{52B352BE-1632-4A3B-B769-68CC2681F575}" type="pres">
      <dgm:prSet presAssocID="{0CB56A28-E086-4CCE-95A5-9E9375C41BBD}" presName="parTx" presStyleLbl="revTx" presStyleIdx="2" presStyleCnt="3">
        <dgm:presLayoutVars>
          <dgm:chMax val="1"/>
          <dgm:bulletEnabled val="1"/>
        </dgm:presLayoutVars>
      </dgm:prSet>
      <dgm:spPr/>
    </dgm:pt>
    <dgm:pt modelId="{B213E776-E6FD-4C2C-8588-3E9E4642BBF5}" type="pres">
      <dgm:prSet presAssocID="{0CB56A28-E086-4CCE-95A5-9E9375C41BBD}" presName="bracket" presStyleLbl="parChTrans1D1" presStyleIdx="2" presStyleCnt="3"/>
      <dgm:spPr/>
    </dgm:pt>
    <dgm:pt modelId="{B7283E57-C866-42CF-BD6A-6B11F4343E57}" type="pres">
      <dgm:prSet presAssocID="{0CB56A28-E086-4CCE-95A5-9E9375C41BBD}" presName="spH" presStyleCnt="0"/>
      <dgm:spPr/>
    </dgm:pt>
    <dgm:pt modelId="{872FE8B1-1F90-4985-BEBD-3B6070758F0A}" type="pres">
      <dgm:prSet presAssocID="{0CB56A28-E086-4CCE-95A5-9E9375C41BBD}" presName="desTx" presStyleLbl="node1" presStyleIdx="2" presStyleCnt="3" custLinFactNeighborX="-9979" custLinFactNeighborY="1850">
        <dgm:presLayoutVars>
          <dgm:bulletEnabled val="1"/>
        </dgm:presLayoutVars>
      </dgm:prSet>
      <dgm:spPr/>
    </dgm:pt>
  </dgm:ptLst>
  <dgm:cxnLst>
    <dgm:cxn modelId="{0F5ADF0D-22E7-4A9E-9EED-2984E539AF32}" type="presOf" srcId="{A92F1E10-8A1A-4CC6-821A-087859AE7637}" destId="{AE3E9C4E-835F-4510-8C7D-4600DEA0F7EA}" srcOrd="0" destOrd="0" presId="urn:diagrams.loki3.com/BracketList"/>
    <dgm:cxn modelId="{245F8915-E264-44CB-99EA-256CCF6221F2}" srcId="{0510D31E-421C-4DDB-9FB3-BDDB7BA095A7}" destId="{F37E8103-0AE1-4BB2-8AC2-3D427EA5278F}" srcOrd="0" destOrd="0" parTransId="{A98F94FB-3274-4DB6-895B-0DB34971FF87}" sibTransId="{8F26C71C-3E2B-4A55-A09F-0F214A6F77F8}"/>
    <dgm:cxn modelId="{75FEAE17-8CCD-477F-B8C8-9A09CCFD60B3}" srcId="{3FC273BB-D252-4333-9215-9F136F79AFFB}" destId="{0510D31E-421C-4DDB-9FB3-BDDB7BA095A7}" srcOrd="1" destOrd="0" parTransId="{91E75426-4BDE-47E9-9433-A0D33D759B65}" sibTransId="{02FA71B1-507F-493E-81AF-AC170B7202DD}"/>
    <dgm:cxn modelId="{65B65619-A67C-46A3-9CE0-CBDAC1DACA80}" srcId="{0510D31E-421C-4DDB-9FB3-BDDB7BA095A7}" destId="{9E19AAB3-7A2C-47E4-8643-0578E21BE6CE}" srcOrd="3" destOrd="0" parTransId="{801712DD-8E70-446D-ADC1-A4B83C8FAEA4}" sibTransId="{A4C51453-8AF3-48E3-9C83-62A06C28597B}"/>
    <dgm:cxn modelId="{8A0FB01A-6D69-4530-91E3-2060E8F99B74}" type="presOf" srcId="{7EAE82BD-040D-4783-9BC0-08912F959877}" destId="{15CF103E-5CD5-4E66-B7A8-D5C27A35EA9D}" srcOrd="0" destOrd="3" presId="urn:diagrams.loki3.com/BracketList"/>
    <dgm:cxn modelId="{B58F301B-7D49-4023-80EA-80FD3AC36608}" srcId="{0CB56A28-E086-4CCE-95A5-9E9375C41BBD}" destId="{17AE7453-F369-413D-B5E4-E8A4BCD241EE}" srcOrd="2" destOrd="0" parTransId="{432F1AFA-1AE4-4D8F-8309-F86F6A678682}" sibTransId="{A1D7FDA4-623B-40D9-9AA0-60EB5FCFBD5D}"/>
    <dgm:cxn modelId="{52841626-8473-45B6-BA86-EB8457C6C76A}" type="presOf" srcId="{9E19AAB3-7A2C-47E4-8643-0578E21BE6CE}" destId="{86D5BAB6-2768-4135-A1D7-F48EE01EB3AA}" srcOrd="0" destOrd="3" presId="urn:diagrams.loki3.com/BracketList"/>
    <dgm:cxn modelId="{61039E31-BC38-481C-B55C-CFD5D937093E}" srcId="{0510D31E-421C-4DDB-9FB3-BDDB7BA095A7}" destId="{FE32A209-4752-4C0B-8734-A641E41A0897}" srcOrd="1" destOrd="0" parTransId="{1535BD05-96E9-4B58-9346-8816473C8F6A}" sibTransId="{29200B09-DB7C-4904-B9CA-A85BF09AEAD7}"/>
    <dgm:cxn modelId="{AC161C36-F480-477A-A109-4E255285F487}" srcId="{3FC273BB-D252-4333-9215-9F136F79AFFB}" destId="{A92F1E10-8A1A-4CC6-821A-087859AE7637}" srcOrd="0" destOrd="0" parTransId="{DE53FD14-4196-4159-BE92-D4DF01178810}" sibTransId="{6F00ECB6-8B44-4FFA-AC3C-63097CFFE16A}"/>
    <dgm:cxn modelId="{4CB8DB49-D179-4967-B496-02F9273CE492}" type="presOf" srcId="{ED680851-09B5-40FC-BCAC-6408EA2A23B6}" destId="{15CF103E-5CD5-4E66-B7A8-D5C27A35EA9D}" srcOrd="0" destOrd="0" presId="urn:diagrams.loki3.com/BracketList"/>
    <dgm:cxn modelId="{B31CC84B-499F-4BC9-B4A8-0129B289DCCE}" type="presOf" srcId="{381D2082-18DC-49B8-AA6A-B9D746C40F7B}" destId="{15CF103E-5CD5-4E66-B7A8-D5C27A35EA9D}" srcOrd="0" destOrd="2" presId="urn:diagrams.loki3.com/BracketList"/>
    <dgm:cxn modelId="{96F8A656-EA42-44B9-8EA5-3D1F75E75A99}" type="presOf" srcId="{0CB56A28-E086-4CCE-95A5-9E9375C41BBD}" destId="{52B352BE-1632-4A3B-B769-68CC2681F575}" srcOrd="0" destOrd="0" presId="urn:diagrams.loki3.com/BracketList"/>
    <dgm:cxn modelId="{BDF47367-2509-4D26-B768-831D755FFB62}" srcId="{A92F1E10-8A1A-4CC6-821A-087859AE7637}" destId="{62A00E40-6BC4-441F-A0C6-9C7C84377EBF}" srcOrd="4" destOrd="0" parTransId="{A0A3B0D4-1F2D-4D09-A356-596D8F5E9175}" sibTransId="{731455D8-8CC8-4547-A2A8-3C20B3105C0C}"/>
    <dgm:cxn modelId="{417DE46C-7A13-4D2D-87E6-B0F91E453392}" srcId="{0510D31E-421C-4DDB-9FB3-BDDB7BA095A7}" destId="{C843ADCF-BE56-4475-9551-0B0F317C62E8}" srcOrd="2" destOrd="0" parTransId="{270F690C-4252-4512-BE9A-5130B629130B}" sibTransId="{EEB492F3-D544-4289-A27C-4DEB4F427C0C}"/>
    <dgm:cxn modelId="{A708FE7C-4AB2-44F0-9A15-AD8D9C9E821B}" type="presOf" srcId="{6C8987AB-F789-496C-B78B-CC6C967B8C71}" destId="{872FE8B1-1F90-4985-BEBD-3B6070758F0A}" srcOrd="0" destOrd="1" presId="urn:diagrams.loki3.com/BracketList"/>
    <dgm:cxn modelId="{678D487E-7636-40C1-BD49-92D77B562450}" type="presOf" srcId="{F37E8103-0AE1-4BB2-8AC2-3D427EA5278F}" destId="{86D5BAB6-2768-4135-A1D7-F48EE01EB3AA}" srcOrd="0" destOrd="0" presId="urn:diagrams.loki3.com/BracketList"/>
    <dgm:cxn modelId="{0720088B-4BED-4AE0-BD13-29D33430FB87}" srcId="{A92F1E10-8A1A-4CC6-821A-087859AE7637}" destId="{ED680851-09B5-40FC-BCAC-6408EA2A23B6}" srcOrd="0" destOrd="0" parTransId="{AD721B2F-7E13-4633-849C-699A58BEF754}" sibTransId="{1BA59C0B-A147-41D3-82D5-FF49321B4817}"/>
    <dgm:cxn modelId="{08B2528F-9C71-46B7-8DFE-D81816C23007}" type="presOf" srcId="{FE32A209-4752-4C0B-8734-A641E41A0897}" destId="{86D5BAB6-2768-4135-A1D7-F48EE01EB3AA}" srcOrd="0" destOrd="1" presId="urn:diagrams.loki3.com/BracketList"/>
    <dgm:cxn modelId="{5A35AF94-E8E1-4CF3-A809-3B6FEF1E58BE}" type="presOf" srcId="{3FC273BB-D252-4333-9215-9F136F79AFFB}" destId="{EF48B0A9-B60E-404E-8250-333DC4CDFC44}" srcOrd="0" destOrd="0" presId="urn:diagrams.loki3.com/BracketList"/>
    <dgm:cxn modelId="{26C5D994-99CD-4BA2-9D39-A7D20D4AFED6}" type="presOf" srcId="{C843ADCF-BE56-4475-9551-0B0F317C62E8}" destId="{86D5BAB6-2768-4135-A1D7-F48EE01EB3AA}" srcOrd="0" destOrd="2" presId="urn:diagrams.loki3.com/BracketList"/>
    <dgm:cxn modelId="{8DDD38AD-F50C-4425-9FFA-736E7DB23C9E}" type="presOf" srcId="{62A00E40-6BC4-441F-A0C6-9C7C84377EBF}" destId="{15CF103E-5CD5-4E66-B7A8-D5C27A35EA9D}" srcOrd="0" destOrd="4" presId="urn:diagrams.loki3.com/BracketList"/>
    <dgm:cxn modelId="{09F740AD-7D1B-4022-B6D6-39D3EE1C7428}" srcId="{3FC273BB-D252-4333-9215-9F136F79AFFB}" destId="{0CB56A28-E086-4CCE-95A5-9E9375C41BBD}" srcOrd="2" destOrd="0" parTransId="{BA8423F4-4719-4445-890F-7565AB8CDC33}" sibTransId="{69D25C91-EBB0-4B31-8853-1E1CAF93E709}"/>
    <dgm:cxn modelId="{C04B4EBF-671D-4FA1-AB1C-9D2AA4984621}" srcId="{A92F1E10-8A1A-4CC6-821A-087859AE7637}" destId="{7EAE82BD-040D-4783-9BC0-08912F959877}" srcOrd="3" destOrd="0" parTransId="{09A68B7D-27D6-4693-91A3-1326FA3B02AC}" sibTransId="{7672D390-3C87-4DC6-9C8D-38991E6919EB}"/>
    <dgm:cxn modelId="{E14551C1-3B73-45F3-89F4-57957691F42E}" type="presOf" srcId="{CAF15AF1-1B3B-4005-B1C3-9DA0ED6B5024}" destId="{15CF103E-5CD5-4E66-B7A8-D5C27A35EA9D}" srcOrd="0" destOrd="1" presId="urn:diagrams.loki3.com/BracketList"/>
    <dgm:cxn modelId="{91416FC4-B421-461A-A9FC-2A49367ACE81}" type="presOf" srcId="{17AE7453-F369-413D-B5E4-E8A4BCD241EE}" destId="{872FE8B1-1F90-4985-BEBD-3B6070758F0A}" srcOrd="0" destOrd="2" presId="urn:diagrams.loki3.com/BracketList"/>
    <dgm:cxn modelId="{3635CCC7-72A4-4001-8DEF-BED74156B5AD}" type="presOf" srcId="{0BD7A4ED-CD57-4309-9726-E52064BA5FBA}" destId="{872FE8B1-1F90-4985-BEBD-3B6070758F0A}" srcOrd="0" destOrd="0" presId="urn:diagrams.loki3.com/BracketList"/>
    <dgm:cxn modelId="{7A3AFFC8-A0FC-4C2B-B79A-D2E49EEA937E}" srcId="{0CB56A28-E086-4CCE-95A5-9E9375C41BBD}" destId="{6C8987AB-F789-496C-B78B-CC6C967B8C71}" srcOrd="1" destOrd="0" parTransId="{1A2F12C5-1867-41CC-B048-420933C5FA30}" sibTransId="{835F79C2-8607-488E-AF5B-BD67A9D41311}"/>
    <dgm:cxn modelId="{7603DCDD-A268-4D41-A212-8E076665CF3C}" srcId="{0CB56A28-E086-4CCE-95A5-9E9375C41BBD}" destId="{0BD7A4ED-CD57-4309-9726-E52064BA5FBA}" srcOrd="0" destOrd="0" parTransId="{E32BFB75-3191-48BA-8F85-CC4BC6694540}" sibTransId="{2748945E-4CF2-4529-B3F7-16D1372AC45D}"/>
    <dgm:cxn modelId="{86F1C2F7-3A31-43A4-BE5B-C11942725786}" srcId="{A92F1E10-8A1A-4CC6-821A-087859AE7637}" destId="{381D2082-18DC-49B8-AA6A-B9D746C40F7B}" srcOrd="2" destOrd="0" parTransId="{D3A36BD9-9C61-4613-8D11-7A0CFA58450F}" sibTransId="{9660FD56-C5DF-42C7-AF6E-DA9699DA9D9F}"/>
    <dgm:cxn modelId="{9C66E0F7-0033-4050-A5DD-CD958AAC89BA}" type="presOf" srcId="{0510D31E-421C-4DDB-9FB3-BDDB7BA095A7}" destId="{BF4681BC-B193-4812-84BE-DEB8D13F1C52}" srcOrd="0" destOrd="0" presId="urn:diagrams.loki3.com/BracketList"/>
    <dgm:cxn modelId="{0DD29CFE-FDAB-466C-A298-83AFBC872994}" srcId="{A92F1E10-8A1A-4CC6-821A-087859AE7637}" destId="{CAF15AF1-1B3B-4005-B1C3-9DA0ED6B5024}" srcOrd="1" destOrd="0" parTransId="{C738D57A-D842-4D04-ADD2-B70E79C96B6F}" sibTransId="{BA76585A-EC13-41B9-AC5C-F7481F0282F8}"/>
    <dgm:cxn modelId="{BD13CDBF-3F3B-4579-9A75-EC7491711B39}" type="presParOf" srcId="{EF48B0A9-B60E-404E-8250-333DC4CDFC44}" destId="{EBD7B88B-11DA-4705-96DB-8D6E27D68860}" srcOrd="0" destOrd="0" presId="urn:diagrams.loki3.com/BracketList"/>
    <dgm:cxn modelId="{0FA37675-BB44-43D7-8386-8918B860FE7B}" type="presParOf" srcId="{EBD7B88B-11DA-4705-96DB-8D6E27D68860}" destId="{AE3E9C4E-835F-4510-8C7D-4600DEA0F7EA}" srcOrd="0" destOrd="0" presId="urn:diagrams.loki3.com/BracketList"/>
    <dgm:cxn modelId="{A539C712-AE1B-4AD7-8769-5460AB0E5DFF}" type="presParOf" srcId="{EBD7B88B-11DA-4705-96DB-8D6E27D68860}" destId="{8E4832FD-9357-4E4F-BA49-966DB1FFED3B}" srcOrd="1" destOrd="0" presId="urn:diagrams.loki3.com/BracketList"/>
    <dgm:cxn modelId="{A3079663-09AD-4BB1-A813-A2E51F862362}" type="presParOf" srcId="{EBD7B88B-11DA-4705-96DB-8D6E27D68860}" destId="{237E86CC-980F-48DD-828C-CA02263E489F}" srcOrd="2" destOrd="0" presId="urn:diagrams.loki3.com/BracketList"/>
    <dgm:cxn modelId="{26349A16-34F1-4E76-B4D8-0134E346D8FA}" type="presParOf" srcId="{EBD7B88B-11DA-4705-96DB-8D6E27D68860}" destId="{15CF103E-5CD5-4E66-B7A8-D5C27A35EA9D}" srcOrd="3" destOrd="0" presId="urn:diagrams.loki3.com/BracketList"/>
    <dgm:cxn modelId="{067F92C0-BEEE-4A80-B5C5-A71316A8699A}" type="presParOf" srcId="{EF48B0A9-B60E-404E-8250-333DC4CDFC44}" destId="{A045802F-D582-46D8-B7AB-57953CB2DC64}" srcOrd="1" destOrd="0" presId="urn:diagrams.loki3.com/BracketList"/>
    <dgm:cxn modelId="{55BC5501-115C-423B-933F-9F117BBC3D84}" type="presParOf" srcId="{EF48B0A9-B60E-404E-8250-333DC4CDFC44}" destId="{E1E67C15-CB95-4343-8B7F-3B4D1F824D6B}" srcOrd="2" destOrd="0" presId="urn:diagrams.loki3.com/BracketList"/>
    <dgm:cxn modelId="{88F7BD67-136A-4BB7-BFCA-56687066531A}" type="presParOf" srcId="{E1E67C15-CB95-4343-8B7F-3B4D1F824D6B}" destId="{BF4681BC-B193-4812-84BE-DEB8D13F1C52}" srcOrd="0" destOrd="0" presId="urn:diagrams.loki3.com/BracketList"/>
    <dgm:cxn modelId="{1495F94A-E854-446A-93FF-14ED9A7DA22E}" type="presParOf" srcId="{E1E67C15-CB95-4343-8B7F-3B4D1F824D6B}" destId="{70E754F3-386C-4822-841D-0AD12CE79AFC}" srcOrd="1" destOrd="0" presId="urn:diagrams.loki3.com/BracketList"/>
    <dgm:cxn modelId="{37870720-EC99-4571-A02D-14C821A1F590}" type="presParOf" srcId="{E1E67C15-CB95-4343-8B7F-3B4D1F824D6B}" destId="{7DFB72A1-9E44-4A13-B1F6-08A86B47A8DB}" srcOrd="2" destOrd="0" presId="urn:diagrams.loki3.com/BracketList"/>
    <dgm:cxn modelId="{CC100A51-1D7E-44E2-82D5-C7BC3EBA54A0}" type="presParOf" srcId="{E1E67C15-CB95-4343-8B7F-3B4D1F824D6B}" destId="{86D5BAB6-2768-4135-A1D7-F48EE01EB3AA}" srcOrd="3" destOrd="0" presId="urn:diagrams.loki3.com/BracketList"/>
    <dgm:cxn modelId="{A99B3BE7-F025-456D-8CF2-DFE06F9FA9B2}" type="presParOf" srcId="{EF48B0A9-B60E-404E-8250-333DC4CDFC44}" destId="{13A781F8-0F11-493E-AC2E-1C05CBC1B4FF}" srcOrd="3" destOrd="0" presId="urn:diagrams.loki3.com/BracketList"/>
    <dgm:cxn modelId="{93729D1F-D314-46E6-813B-498EB535F88A}" type="presParOf" srcId="{EF48B0A9-B60E-404E-8250-333DC4CDFC44}" destId="{31CB863D-0E03-4A86-A706-C9B432BEEB21}" srcOrd="4" destOrd="0" presId="urn:diagrams.loki3.com/BracketList"/>
    <dgm:cxn modelId="{33BF9A00-57DB-46A1-B93F-BBD4DCAC36F3}" type="presParOf" srcId="{31CB863D-0E03-4A86-A706-C9B432BEEB21}" destId="{52B352BE-1632-4A3B-B769-68CC2681F575}" srcOrd="0" destOrd="0" presId="urn:diagrams.loki3.com/BracketList"/>
    <dgm:cxn modelId="{FBD5E769-EEA4-4C4C-B6FE-375C3C4D1969}" type="presParOf" srcId="{31CB863D-0E03-4A86-A706-C9B432BEEB21}" destId="{B213E776-E6FD-4C2C-8588-3E9E4642BBF5}" srcOrd="1" destOrd="0" presId="urn:diagrams.loki3.com/BracketList"/>
    <dgm:cxn modelId="{6A0F4B16-0E6B-43E5-8156-D278C7C68B3E}" type="presParOf" srcId="{31CB863D-0E03-4A86-A706-C9B432BEEB21}" destId="{B7283E57-C866-42CF-BD6A-6B11F4343E57}" srcOrd="2" destOrd="0" presId="urn:diagrams.loki3.com/BracketList"/>
    <dgm:cxn modelId="{10FD91F1-227D-41D7-877E-3E9A11B65C9C}" type="presParOf" srcId="{31CB863D-0E03-4A86-A706-C9B432BEEB21}" destId="{872FE8B1-1F90-4985-BEBD-3B6070758F0A}" srcOrd="3" destOrd="0" presId="urn:diagrams.loki3.com/BracketList"/>
  </dgm:cxnLst>
  <dgm:bg>
    <a:noFill/>
    <a:effectLst>
      <a:outerShdw blurRad="50800" dist="38100" dir="18900000" algn="b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3E9C4E-835F-4510-8C7D-4600DEA0F7EA}">
      <dsp:nvSpPr>
        <dsp:cNvPr id="0" name=""/>
        <dsp:cNvSpPr/>
      </dsp:nvSpPr>
      <dsp:spPr>
        <a:xfrm>
          <a:off x="1637" y="669417"/>
          <a:ext cx="837381" cy="394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rgbClr val="666666"/>
              </a:solidFill>
            </a:rPr>
            <a:t>Basic profiles</a:t>
          </a:r>
          <a:endParaRPr lang="en-IN" sz="1100" kern="1200" dirty="0">
            <a:solidFill>
              <a:srgbClr val="666666"/>
            </a:solidFill>
          </a:endParaRPr>
        </a:p>
      </dsp:txBody>
      <dsp:txXfrm>
        <a:off x="1637" y="669417"/>
        <a:ext cx="837381" cy="394762"/>
      </dsp:txXfrm>
    </dsp:sp>
    <dsp:sp modelId="{8E4832FD-9357-4E4F-BA49-966DB1FFED3B}">
      <dsp:nvSpPr>
        <dsp:cNvPr id="0" name=""/>
        <dsp:cNvSpPr/>
      </dsp:nvSpPr>
      <dsp:spPr>
        <a:xfrm>
          <a:off x="839018" y="348672"/>
          <a:ext cx="167476" cy="1036251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CF103E-5CD5-4E66-B7A8-D5C27A35EA9D}">
      <dsp:nvSpPr>
        <dsp:cNvPr id="0" name=""/>
        <dsp:cNvSpPr/>
      </dsp:nvSpPr>
      <dsp:spPr>
        <a:xfrm>
          <a:off x="1073485" y="348672"/>
          <a:ext cx="2277677" cy="1036251"/>
        </a:xfrm>
        <a:prstGeom prst="rect">
          <a:avLst/>
        </a:prstGeom>
        <a:solidFill>
          <a:srgbClr val="CFD8BB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Age and Gender</a:t>
          </a:r>
          <a:endParaRPr lang="en-IN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Education</a:t>
          </a:r>
          <a:endParaRPr lang="en-IN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Household Income</a:t>
          </a:r>
          <a:endParaRPr lang="en-IN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Location</a:t>
          </a:r>
          <a:endParaRPr lang="en-IN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Employment status</a:t>
          </a:r>
          <a:endParaRPr lang="en-IN" sz="1100" kern="1200" dirty="0">
            <a:solidFill>
              <a:schemeClr val="tx1"/>
            </a:solidFill>
          </a:endParaRPr>
        </a:p>
      </dsp:txBody>
      <dsp:txXfrm>
        <a:off x="1073485" y="348672"/>
        <a:ext cx="2277677" cy="1036251"/>
      </dsp:txXfrm>
    </dsp:sp>
    <dsp:sp modelId="{BF4681BC-B193-4812-84BE-DEB8D13F1C52}">
      <dsp:nvSpPr>
        <dsp:cNvPr id="0" name=""/>
        <dsp:cNvSpPr/>
      </dsp:nvSpPr>
      <dsp:spPr>
        <a:xfrm>
          <a:off x="1637" y="1733358"/>
          <a:ext cx="837381" cy="224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rgbClr val="666666"/>
              </a:solidFill>
            </a:rPr>
            <a:t>Household</a:t>
          </a:r>
          <a:endParaRPr lang="en-IN" sz="1100" kern="1200" dirty="0">
            <a:solidFill>
              <a:srgbClr val="666666"/>
            </a:solidFill>
          </a:endParaRPr>
        </a:p>
      </dsp:txBody>
      <dsp:txXfrm>
        <a:off x="1637" y="1733358"/>
        <a:ext cx="837381" cy="224606"/>
      </dsp:txXfrm>
    </dsp:sp>
    <dsp:sp modelId="{70E754F3-386C-4822-841D-0AD12CE79AFC}">
      <dsp:nvSpPr>
        <dsp:cNvPr id="0" name=""/>
        <dsp:cNvSpPr/>
      </dsp:nvSpPr>
      <dsp:spPr>
        <a:xfrm>
          <a:off x="839018" y="1424524"/>
          <a:ext cx="167476" cy="842273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5BAB6-2768-4135-A1D7-F48EE01EB3AA}">
      <dsp:nvSpPr>
        <dsp:cNvPr id="0" name=""/>
        <dsp:cNvSpPr/>
      </dsp:nvSpPr>
      <dsp:spPr>
        <a:xfrm>
          <a:off x="1073485" y="1424524"/>
          <a:ext cx="2277677" cy="842273"/>
        </a:xfrm>
        <a:prstGeom prst="rect">
          <a:avLst/>
        </a:prstGeom>
        <a:solidFill>
          <a:srgbClr val="CFD8BB"/>
        </a:solidFill>
        <a:ln>
          <a:noFill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Parenting</a:t>
          </a:r>
          <a:endParaRPr lang="en-IN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Household Finance</a:t>
          </a:r>
          <a:endParaRPr lang="en-IN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Daily Lifestyle</a:t>
          </a:r>
          <a:endParaRPr lang="en-IN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Shopping</a:t>
          </a:r>
          <a:endParaRPr lang="en-IN" sz="1100" kern="1200" dirty="0">
            <a:solidFill>
              <a:schemeClr val="tx1"/>
            </a:solidFill>
          </a:endParaRPr>
        </a:p>
      </dsp:txBody>
      <dsp:txXfrm>
        <a:off x="1073485" y="1424524"/>
        <a:ext cx="2277677" cy="842273"/>
      </dsp:txXfrm>
    </dsp:sp>
    <dsp:sp modelId="{52B352BE-1632-4A3B-B769-68CC2681F575}">
      <dsp:nvSpPr>
        <dsp:cNvPr id="0" name=""/>
        <dsp:cNvSpPr/>
      </dsp:nvSpPr>
      <dsp:spPr>
        <a:xfrm>
          <a:off x="1637" y="2429761"/>
          <a:ext cx="837381" cy="394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rgbClr val="666666"/>
              </a:solidFill>
            </a:rPr>
            <a:t>Health &amp; Wellness</a:t>
          </a:r>
          <a:endParaRPr lang="en-IN" sz="1100" kern="1200" dirty="0">
            <a:solidFill>
              <a:srgbClr val="666666"/>
            </a:solidFill>
          </a:endParaRPr>
        </a:p>
      </dsp:txBody>
      <dsp:txXfrm>
        <a:off x="1637" y="2429761"/>
        <a:ext cx="837381" cy="394762"/>
      </dsp:txXfrm>
    </dsp:sp>
    <dsp:sp modelId="{B213E776-E6FD-4C2C-8588-3E9E4642BBF5}">
      <dsp:nvSpPr>
        <dsp:cNvPr id="0" name=""/>
        <dsp:cNvSpPr/>
      </dsp:nvSpPr>
      <dsp:spPr>
        <a:xfrm>
          <a:off x="839018" y="2306397"/>
          <a:ext cx="167476" cy="641489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2FE8B1-1F90-4985-BEBD-3B6070758F0A}">
      <dsp:nvSpPr>
        <dsp:cNvPr id="0" name=""/>
        <dsp:cNvSpPr/>
      </dsp:nvSpPr>
      <dsp:spPr>
        <a:xfrm>
          <a:off x="1073485" y="2306397"/>
          <a:ext cx="2277677" cy="641489"/>
        </a:xfrm>
        <a:prstGeom prst="rect">
          <a:avLst/>
        </a:prstGeom>
        <a:solidFill>
          <a:srgbClr val="CFD8BB"/>
        </a:solidFill>
        <a:ln>
          <a:noFill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Ailments</a:t>
          </a:r>
          <a:endParaRPr lang="en-IN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Fitness</a:t>
          </a:r>
          <a:endParaRPr lang="en-IN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>
              <a:solidFill>
                <a:schemeClr val="tx1"/>
              </a:solidFill>
            </a:rPr>
            <a:t>Health Insurance</a:t>
          </a:r>
          <a:endParaRPr lang="en-IN" sz="1100" kern="1200" dirty="0">
            <a:solidFill>
              <a:schemeClr val="tx1"/>
            </a:solidFill>
          </a:endParaRPr>
        </a:p>
      </dsp:txBody>
      <dsp:txXfrm>
        <a:off x="1073485" y="2306397"/>
        <a:ext cx="2277677" cy="6414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3E9C4E-835F-4510-8C7D-4600DEA0F7EA}">
      <dsp:nvSpPr>
        <dsp:cNvPr id="0" name=""/>
        <dsp:cNvSpPr/>
      </dsp:nvSpPr>
      <dsp:spPr>
        <a:xfrm>
          <a:off x="1748" y="695865"/>
          <a:ext cx="894475" cy="394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rgbClr val="666666"/>
              </a:solidFill>
            </a:rPr>
            <a:t>Leisure Activity</a:t>
          </a:r>
          <a:endParaRPr lang="en-IN" sz="1100" kern="1200" dirty="0">
            <a:solidFill>
              <a:srgbClr val="666666"/>
            </a:solidFill>
          </a:endParaRPr>
        </a:p>
      </dsp:txBody>
      <dsp:txXfrm>
        <a:off x="1748" y="695865"/>
        <a:ext cx="894475" cy="394762"/>
      </dsp:txXfrm>
    </dsp:sp>
    <dsp:sp modelId="{8E4832FD-9357-4E4F-BA49-966DB1FFED3B}">
      <dsp:nvSpPr>
        <dsp:cNvPr id="0" name=""/>
        <dsp:cNvSpPr/>
      </dsp:nvSpPr>
      <dsp:spPr>
        <a:xfrm>
          <a:off x="896224" y="375120"/>
          <a:ext cx="178895" cy="1036251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CF103E-5CD5-4E66-B7A8-D5C27A35EA9D}">
      <dsp:nvSpPr>
        <dsp:cNvPr id="0" name=""/>
        <dsp:cNvSpPr/>
      </dsp:nvSpPr>
      <dsp:spPr>
        <a:xfrm>
          <a:off x="1146677" y="375120"/>
          <a:ext cx="2432973" cy="1036251"/>
        </a:xfrm>
        <a:prstGeom prst="rect">
          <a:avLst/>
        </a:prstGeom>
        <a:solidFill>
          <a:srgbClr val="84958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chemeClr val="bg1"/>
              </a:solidFill>
            </a:rPr>
            <a:t>Travel</a:t>
          </a:r>
          <a:endParaRPr lang="en-IN" sz="1100" kern="1200" dirty="0">
            <a:solidFill>
              <a:schemeClr val="bg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chemeClr val="bg1"/>
              </a:solidFill>
            </a:rPr>
            <a:t>Food &amp; Beverages</a:t>
          </a:r>
          <a:endParaRPr lang="en-IN" sz="1100" kern="1200" dirty="0">
            <a:solidFill>
              <a:schemeClr val="bg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chemeClr val="bg1"/>
              </a:solidFill>
            </a:rPr>
            <a:t>Hobbies</a:t>
          </a:r>
          <a:endParaRPr lang="en-IN" sz="1100" kern="1200" dirty="0">
            <a:solidFill>
              <a:schemeClr val="bg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chemeClr val="bg1"/>
              </a:solidFill>
            </a:rPr>
            <a:t>Sports &amp; Games</a:t>
          </a:r>
          <a:endParaRPr lang="en-IN" sz="1100" kern="1200" dirty="0">
            <a:solidFill>
              <a:schemeClr val="bg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solidFill>
                <a:schemeClr val="bg1"/>
              </a:solidFill>
            </a:rPr>
            <a:t>Media &amp; Entertainment</a:t>
          </a:r>
          <a:endParaRPr lang="en-IN" sz="1100" kern="1200" dirty="0">
            <a:solidFill>
              <a:schemeClr val="bg1"/>
            </a:solidFill>
          </a:endParaRPr>
        </a:p>
      </dsp:txBody>
      <dsp:txXfrm>
        <a:off x="1146677" y="375120"/>
        <a:ext cx="2432973" cy="1036251"/>
      </dsp:txXfrm>
    </dsp:sp>
    <dsp:sp modelId="{BF4681BC-B193-4812-84BE-DEB8D13F1C52}">
      <dsp:nvSpPr>
        <dsp:cNvPr id="0" name=""/>
        <dsp:cNvSpPr/>
      </dsp:nvSpPr>
      <dsp:spPr>
        <a:xfrm>
          <a:off x="1748" y="1759805"/>
          <a:ext cx="894475" cy="224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rgbClr val="666666"/>
              </a:solidFill>
            </a:rPr>
            <a:t>Technology</a:t>
          </a:r>
          <a:endParaRPr lang="en-IN" sz="1100" kern="1200" dirty="0">
            <a:solidFill>
              <a:srgbClr val="666666"/>
            </a:solidFill>
          </a:endParaRPr>
        </a:p>
      </dsp:txBody>
      <dsp:txXfrm>
        <a:off x="1748" y="1759805"/>
        <a:ext cx="894475" cy="224606"/>
      </dsp:txXfrm>
    </dsp:sp>
    <dsp:sp modelId="{70E754F3-386C-4822-841D-0AD12CE79AFC}">
      <dsp:nvSpPr>
        <dsp:cNvPr id="0" name=""/>
        <dsp:cNvSpPr/>
      </dsp:nvSpPr>
      <dsp:spPr>
        <a:xfrm>
          <a:off x="896224" y="1450972"/>
          <a:ext cx="178895" cy="842273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5BAB6-2768-4135-A1D7-F48EE01EB3AA}">
      <dsp:nvSpPr>
        <dsp:cNvPr id="0" name=""/>
        <dsp:cNvSpPr/>
      </dsp:nvSpPr>
      <dsp:spPr>
        <a:xfrm>
          <a:off x="1146677" y="1450972"/>
          <a:ext cx="2432973" cy="842273"/>
        </a:xfrm>
        <a:prstGeom prst="rect">
          <a:avLst/>
        </a:prstGeom>
        <a:solidFill>
          <a:srgbClr val="84958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Internet surfing</a:t>
          </a:r>
          <a:endParaRPr lang="en-IN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Smartphone usage &amp; Activity</a:t>
          </a:r>
          <a:endParaRPr lang="en-IN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Household Applies</a:t>
          </a:r>
          <a:endParaRPr lang="en-IN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Computers</a:t>
          </a:r>
          <a:endParaRPr lang="en-IN" sz="1100" kern="1200" dirty="0"/>
        </a:p>
      </dsp:txBody>
      <dsp:txXfrm>
        <a:off x="1146677" y="1450972"/>
        <a:ext cx="2432973" cy="842273"/>
      </dsp:txXfrm>
    </dsp:sp>
    <dsp:sp modelId="{52B352BE-1632-4A3B-B769-68CC2681F575}">
      <dsp:nvSpPr>
        <dsp:cNvPr id="0" name=""/>
        <dsp:cNvSpPr/>
      </dsp:nvSpPr>
      <dsp:spPr>
        <a:xfrm>
          <a:off x="1748" y="2543413"/>
          <a:ext cx="894475" cy="224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rgbClr val="666666"/>
              </a:solidFill>
            </a:rPr>
            <a:t>Automotive</a:t>
          </a:r>
          <a:endParaRPr lang="en-IN" sz="1100" kern="1200" dirty="0">
            <a:solidFill>
              <a:srgbClr val="666666"/>
            </a:solidFill>
          </a:endParaRPr>
        </a:p>
      </dsp:txBody>
      <dsp:txXfrm>
        <a:off x="1748" y="2543413"/>
        <a:ext cx="894475" cy="224606"/>
      </dsp:txXfrm>
    </dsp:sp>
    <dsp:sp modelId="{B213E776-E6FD-4C2C-8588-3E9E4642BBF5}">
      <dsp:nvSpPr>
        <dsp:cNvPr id="0" name=""/>
        <dsp:cNvSpPr/>
      </dsp:nvSpPr>
      <dsp:spPr>
        <a:xfrm>
          <a:off x="896224" y="2332845"/>
          <a:ext cx="178895" cy="64574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2FE8B1-1F90-4985-BEBD-3B6070758F0A}">
      <dsp:nvSpPr>
        <dsp:cNvPr id="0" name=""/>
        <dsp:cNvSpPr/>
      </dsp:nvSpPr>
      <dsp:spPr>
        <a:xfrm>
          <a:off x="1139536" y="2344791"/>
          <a:ext cx="2432973" cy="645742"/>
        </a:xfrm>
        <a:prstGeom prst="rect">
          <a:avLst/>
        </a:prstGeom>
        <a:solidFill>
          <a:srgbClr val="84958F"/>
        </a:solidFill>
        <a:ln>
          <a:noFill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Vehicle Ownerships</a:t>
          </a:r>
          <a:endParaRPr lang="en-IN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Make &amp; Model</a:t>
          </a:r>
          <a:endParaRPr lang="en-IN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Purchase DMs</a:t>
          </a:r>
          <a:endParaRPr lang="en-IN" sz="1100" kern="1200" dirty="0"/>
        </a:p>
      </dsp:txBody>
      <dsp:txXfrm>
        <a:off x="1139536" y="2344791"/>
        <a:ext cx="2432973" cy="645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F0FD3-A537-484F-A4D3-C3AADFBE618D}" type="datetimeFigureOut">
              <a:rPr lang="en-IN" smtClean="0"/>
              <a:t>22/02/22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FDA18-9B33-4ED2-AAA9-D34D735CCC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7527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997EB-6D06-41CE-9B97-00AD7004B733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5067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02EB3-1ACD-4108-96DB-2836C642E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A89F3-729A-4FFE-94FE-B4ACCC1AF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E35A8E-8C68-4693-8402-7F99979E3B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C207680-FAA3-43F1-9BBA-D567DCDDD817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E0943-8CEC-4376-840E-5C847A7BC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6228C-E0FF-4F59-85C7-0CADC7D58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C5A6469-47BF-4463-8A58-E2A7944AC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14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1989C5-44C6-4CCA-9D45-8BC67A1710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C207680-FAA3-43F1-9BBA-D567DCDDD817}" type="datetimeFigureOut">
              <a:rPr lang="en-US" smtClean="0"/>
              <a:t>2/22/22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D240F1-61D5-4F86-8539-418AA218A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F0515-7EF9-41C7-BE02-67815847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C5A6469-47BF-4463-8A58-E2A7944AC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82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07680-FAA3-43F1-9BBA-D567DCDDD817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469-47BF-4463-8A58-E2A7944AC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228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525BF1-D9F8-4939-B3FC-3A5CCD174CE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0B788D-9E73-4A09-8413-7AB10F0C6D30}"/>
              </a:ext>
            </a:extLst>
          </p:cNvPr>
          <p:cNvSpPr/>
          <p:nvPr/>
        </p:nvSpPr>
        <p:spPr>
          <a:xfrm>
            <a:off x="0" y="0"/>
            <a:ext cx="381000" cy="5143500"/>
          </a:xfrm>
          <a:prstGeom prst="rect">
            <a:avLst/>
          </a:prstGeom>
          <a:solidFill>
            <a:srgbClr val="828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0378F9-EF7C-4093-9344-B118A08CA2FB}"/>
              </a:ext>
            </a:extLst>
          </p:cNvPr>
          <p:cNvSpPr/>
          <p:nvPr/>
        </p:nvSpPr>
        <p:spPr>
          <a:xfrm>
            <a:off x="114300" y="0"/>
            <a:ext cx="817245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D42A25-1F70-41F5-9211-20B3843F6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38125"/>
            <a:ext cx="7867650" cy="984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9A54D-DF2E-4B17-ADD5-D3C149322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075" y="1302544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4EFB13E-DC27-4513-BC3C-BC6F03039C1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035" y="4665435"/>
            <a:ext cx="81299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5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88" r:id="rId2"/>
    <p:sldLayoutId id="2147483789" r:id="rId3"/>
    <p:sldLayoutId id="2147483790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D76F29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lang="en-US" sz="1800" kern="1200" dirty="0" smtClean="0">
          <a:solidFill>
            <a:srgbClr val="D76F29"/>
          </a:solidFill>
          <a:latin typeface="+mj-lt"/>
          <a:ea typeface="+mj-ea"/>
          <a:cs typeface="+mj-cs"/>
        </a:defRPr>
      </a:lvl1pPr>
      <a:lvl2pPr marL="342900" indent="0" algn="l" defTabSz="6858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lang="en-US" sz="1800" kern="1200" dirty="0" smtClean="0">
          <a:solidFill>
            <a:srgbClr val="D76F29"/>
          </a:solidFill>
          <a:latin typeface="+mj-lt"/>
          <a:ea typeface="+mj-ea"/>
          <a:cs typeface="+mj-cs"/>
        </a:defRPr>
      </a:lvl2pPr>
      <a:lvl3pPr marL="685800" indent="0" algn="l" defTabSz="6858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lang="en-US" sz="1800" kern="1200" dirty="0" smtClean="0">
          <a:solidFill>
            <a:srgbClr val="D76F29"/>
          </a:solidFill>
          <a:latin typeface="+mj-lt"/>
          <a:ea typeface="+mj-ea"/>
          <a:cs typeface="+mj-cs"/>
        </a:defRPr>
      </a:lvl3pPr>
      <a:lvl4pPr marL="1028700" indent="0" algn="l" defTabSz="6858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lang="en-US" sz="1800" kern="1200" dirty="0" smtClean="0">
          <a:solidFill>
            <a:srgbClr val="D76F29"/>
          </a:solidFill>
          <a:latin typeface="+mj-lt"/>
          <a:ea typeface="+mj-ea"/>
          <a:cs typeface="+mj-cs"/>
        </a:defRPr>
      </a:lvl4pPr>
      <a:lvl5pPr marL="1371600" indent="0" algn="l" defTabSz="6858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lang="en-IN" sz="1800" kern="1200" dirty="0" smtClean="0">
          <a:solidFill>
            <a:srgbClr val="D76F29"/>
          </a:solidFill>
          <a:latin typeface="+mj-lt"/>
          <a:ea typeface="+mj-ea"/>
          <a:cs typeface="+mj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irbureau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40.xml"/><Relationship Id="rId18" Type="http://schemas.openxmlformats.org/officeDocument/2006/relationships/slide" Target="slide55.xml"/><Relationship Id="rId26" Type="http://schemas.openxmlformats.org/officeDocument/2006/relationships/slide" Target="slide79.xml"/><Relationship Id="rId3" Type="http://schemas.openxmlformats.org/officeDocument/2006/relationships/slide" Target="slide26.xml"/><Relationship Id="rId21" Type="http://schemas.openxmlformats.org/officeDocument/2006/relationships/slide" Target="slide64.xml"/><Relationship Id="rId7" Type="http://schemas.openxmlformats.org/officeDocument/2006/relationships/slide" Target="slide17.xml"/><Relationship Id="rId12" Type="http://schemas.openxmlformats.org/officeDocument/2006/relationships/slide" Target="slide37.xml"/><Relationship Id="rId17" Type="http://schemas.openxmlformats.org/officeDocument/2006/relationships/slide" Target="slide52.xml"/><Relationship Id="rId25" Type="http://schemas.openxmlformats.org/officeDocument/2006/relationships/slide" Target="slide76.xml"/><Relationship Id="rId2" Type="http://schemas.openxmlformats.org/officeDocument/2006/relationships/slide" Target="slide23.xml"/><Relationship Id="rId16" Type="http://schemas.openxmlformats.org/officeDocument/2006/relationships/slide" Target="slide49.xml"/><Relationship Id="rId20" Type="http://schemas.openxmlformats.org/officeDocument/2006/relationships/slide" Target="slide61.xml"/><Relationship Id="rId29" Type="http://schemas.openxmlformats.org/officeDocument/2006/relationships/slide" Target="slide8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openxmlformats.org/officeDocument/2006/relationships/slide" Target="slide34.xml"/><Relationship Id="rId24" Type="http://schemas.openxmlformats.org/officeDocument/2006/relationships/slide" Target="slide73.xml"/><Relationship Id="rId5" Type="http://schemas.openxmlformats.org/officeDocument/2006/relationships/slide" Target="slide11.xml"/><Relationship Id="rId15" Type="http://schemas.openxmlformats.org/officeDocument/2006/relationships/slide" Target="slide46.xml"/><Relationship Id="rId23" Type="http://schemas.openxmlformats.org/officeDocument/2006/relationships/slide" Target="slide70.xml"/><Relationship Id="rId28" Type="http://schemas.openxmlformats.org/officeDocument/2006/relationships/slide" Target="slide85.xml"/><Relationship Id="rId10" Type="http://schemas.openxmlformats.org/officeDocument/2006/relationships/slide" Target="slide31.xml"/><Relationship Id="rId19" Type="http://schemas.openxmlformats.org/officeDocument/2006/relationships/slide" Target="slide58.xml"/><Relationship Id="rId4" Type="http://schemas.openxmlformats.org/officeDocument/2006/relationships/slide" Target="slide7.xml"/><Relationship Id="rId9" Type="http://schemas.openxmlformats.org/officeDocument/2006/relationships/slide" Target="slide28.xml"/><Relationship Id="rId14" Type="http://schemas.openxmlformats.org/officeDocument/2006/relationships/slide" Target="slide43.xml"/><Relationship Id="rId22" Type="http://schemas.openxmlformats.org/officeDocument/2006/relationships/slide" Target="slide67.xml"/><Relationship Id="rId27" Type="http://schemas.openxmlformats.org/officeDocument/2006/relationships/slide" Target="slide8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chart" Target="../charts/chart42.xml"/><Relationship Id="rId4" Type="http://schemas.openxmlformats.org/officeDocument/2006/relationships/chart" Target="../charts/chart4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6.xml"/><Relationship Id="rId4" Type="http://schemas.openxmlformats.org/officeDocument/2006/relationships/chart" Target="../charts/chart4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6.xml"/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8.xml"/><Relationship Id="rId4" Type="http://schemas.openxmlformats.org/officeDocument/2006/relationships/chart" Target="../charts/chart5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0.xml"/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2.xml"/><Relationship Id="rId2" Type="http://schemas.openxmlformats.org/officeDocument/2006/relationships/chart" Target="../charts/chart6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4.xml"/><Relationship Id="rId4" Type="http://schemas.openxmlformats.org/officeDocument/2006/relationships/chart" Target="../charts/chart6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6.xml"/><Relationship Id="rId2" Type="http://schemas.openxmlformats.org/officeDocument/2006/relationships/chart" Target="../charts/chart6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8.xml"/><Relationship Id="rId2" Type="http://schemas.openxmlformats.org/officeDocument/2006/relationships/chart" Target="../charts/chart6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0.xml"/><Relationship Id="rId4" Type="http://schemas.openxmlformats.org/officeDocument/2006/relationships/chart" Target="../charts/chart6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2.xml"/><Relationship Id="rId2" Type="http://schemas.openxmlformats.org/officeDocument/2006/relationships/chart" Target="../charts/chart7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4.xml"/><Relationship Id="rId2" Type="http://schemas.openxmlformats.org/officeDocument/2006/relationships/chart" Target="../charts/chart7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6.xml"/><Relationship Id="rId4" Type="http://schemas.openxmlformats.org/officeDocument/2006/relationships/chart" Target="../charts/chart7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8.xml"/><Relationship Id="rId2" Type="http://schemas.openxmlformats.org/officeDocument/2006/relationships/chart" Target="../charts/chart7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0.xml"/><Relationship Id="rId2" Type="http://schemas.openxmlformats.org/officeDocument/2006/relationships/chart" Target="../charts/chart7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2.xml"/><Relationship Id="rId4" Type="http://schemas.openxmlformats.org/officeDocument/2006/relationships/chart" Target="../charts/chart8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4.xml"/><Relationship Id="rId2" Type="http://schemas.openxmlformats.org/officeDocument/2006/relationships/chart" Target="../charts/chart8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6.xml"/><Relationship Id="rId2" Type="http://schemas.openxmlformats.org/officeDocument/2006/relationships/chart" Target="../charts/chart8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8.xml"/><Relationship Id="rId4" Type="http://schemas.openxmlformats.org/officeDocument/2006/relationships/chart" Target="../charts/chart8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0.xml"/><Relationship Id="rId2" Type="http://schemas.openxmlformats.org/officeDocument/2006/relationships/chart" Target="../charts/chart8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2.xml"/><Relationship Id="rId2" Type="http://schemas.openxmlformats.org/officeDocument/2006/relationships/chart" Target="../charts/chart9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4.xml"/><Relationship Id="rId4" Type="http://schemas.openxmlformats.org/officeDocument/2006/relationships/chart" Target="../charts/chart9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6.xml"/><Relationship Id="rId2" Type="http://schemas.openxmlformats.org/officeDocument/2006/relationships/chart" Target="../charts/chart9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8.xml"/><Relationship Id="rId2" Type="http://schemas.openxmlformats.org/officeDocument/2006/relationships/chart" Target="../charts/chart9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0.xml"/><Relationship Id="rId4" Type="http://schemas.openxmlformats.org/officeDocument/2006/relationships/chart" Target="../charts/chart9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2.xml"/><Relationship Id="rId2" Type="http://schemas.openxmlformats.org/officeDocument/2006/relationships/chart" Target="../charts/chart10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4.xml"/><Relationship Id="rId2" Type="http://schemas.openxmlformats.org/officeDocument/2006/relationships/chart" Target="../charts/chart10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6.xml"/><Relationship Id="rId4" Type="http://schemas.openxmlformats.org/officeDocument/2006/relationships/chart" Target="../charts/chart10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8.xml"/><Relationship Id="rId2" Type="http://schemas.openxmlformats.org/officeDocument/2006/relationships/chart" Target="../charts/chart10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0.xml"/><Relationship Id="rId2" Type="http://schemas.openxmlformats.org/officeDocument/2006/relationships/chart" Target="../charts/chart10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12.xml"/><Relationship Id="rId4" Type="http://schemas.openxmlformats.org/officeDocument/2006/relationships/chart" Target="../charts/chart1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4.xml"/><Relationship Id="rId2" Type="http://schemas.openxmlformats.org/officeDocument/2006/relationships/chart" Target="../charts/chart11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6.xml"/><Relationship Id="rId2" Type="http://schemas.openxmlformats.org/officeDocument/2006/relationships/chart" Target="../charts/chart11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18.xml"/><Relationship Id="rId4" Type="http://schemas.openxmlformats.org/officeDocument/2006/relationships/chart" Target="../charts/chart1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0.xml"/><Relationship Id="rId2" Type="http://schemas.openxmlformats.org/officeDocument/2006/relationships/chart" Target="../charts/chart11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2.xml"/><Relationship Id="rId2" Type="http://schemas.openxmlformats.org/officeDocument/2006/relationships/chart" Target="../charts/chart12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4.xml"/><Relationship Id="rId4" Type="http://schemas.openxmlformats.org/officeDocument/2006/relationships/chart" Target="../charts/chart12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6.xml"/><Relationship Id="rId2" Type="http://schemas.openxmlformats.org/officeDocument/2006/relationships/chart" Target="../charts/chart12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8.xml"/><Relationship Id="rId2" Type="http://schemas.openxmlformats.org/officeDocument/2006/relationships/chart" Target="../charts/chart12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30.xml"/><Relationship Id="rId4" Type="http://schemas.openxmlformats.org/officeDocument/2006/relationships/chart" Target="../charts/chart12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2.xml"/><Relationship Id="rId2" Type="http://schemas.openxmlformats.org/officeDocument/2006/relationships/chart" Target="../charts/chart13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4.xml"/><Relationship Id="rId2" Type="http://schemas.openxmlformats.org/officeDocument/2006/relationships/chart" Target="../charts/chart13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36.xml"/><Relationship Id="rId4" Type="http://schemas.openxmlformats.org/officeDocument/2006/relationships/chart" Target="../charts/chart13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8.xml"/><Relationship Id="rId2" Type="http://schemas.openxmlformats.org/officeDocument/2006/relationships/chart" Target="../charts/chart13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0.xml"/><Relationship Id="rId2" Type="http://schemas.openxmlformats.org/officeDocument/2006/relationships/chart" Target="../charts/chart13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42.xml"/><Relationship Id="rId4" Type="http://schemas.openxmlformats.org/officeDocument/2006/relationships/chart" Target="../charts/chart14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4.xml"/><Relationship Id="rId2" Type="http://schemas.openxmlformats.org/officeDocument/2006/relationships/chart" Target="../charts/chart14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6.xml"/><Relationship Id="rId2" Type="http://schemas.openxmlformats.org/officeDocument/2006/relationships/chart" Target="../charts/chart14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48.xml"/><Relationship Id="rId4" Type="http://schemas.openxmlformats.org/officeDocument/2006/relationships/chart" Target="../charts/chart14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0.xml"/><Relationship Id="rId2" Type="http://schemas.openxmlformats.org/officeDocument/2006/relationships/chart" Target="../charts/chart14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2.xml"/><Relationship Id="rId2" Type="http://schemas.openxmlformats.org/officeDocument/2006/relationships/chart" Target="../charts/chart15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54.xml"/><Relationship Id="rId4" Type="http://schemas.openxmlformats.org/officeDocument/2006/relationships/chart" Target="../charts/chart15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6.xml"/><Relationship Id="rId2" Type="http://schemas.openxmlformats.org/officeDocument/2006/relationships/chart" Target="../charts/chart15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8.xml"/><Relationship Id="rId2" Type="http://schemas.openxmlformats.org/officeDocument/2006/relationships/chart" Target="../charts/chart15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60.xml"/><Relationship Id="rId4" Type="http://schemas.openxmlformats.org/officeDocument/2006/relationships/chart" Target="../charts/chart15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2.xml"/><Relationship Id="rId2" Type="http://schemas.openxmlformats.org/officeDocument/2006/relationships/chart" Target="../charts/chart16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4.xml"/><Relationship Id="rId2" Type="http://schemas.openxmlformats.org/officeDocument/2006/relationships/chart" Target="../charts/chart16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66.xml"/><Relationship Id="rId4" Type="http://schemas.openxmlformats.org/officeDocument/2006/relationships/chart" Target="../charts/chart16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8.xml"/><Relationship Id="rId2" Type="http://schemas.openxmlformats.org/officeDocument/2006/relationships/chart" Target="../charts/chart16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9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hyperlink" Target="mailto:sales@irbureau.com" TargetMode="Externa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4">
            <a:extLst>
              <a:ext uri="{FF2B5EF4-FFF2-40B4-BE49-F238E27FC236}">
                <a16:creationId xmlns:a16="http://schemas.microsoft.com/office/drawing/2014/main" id="{AE66A496-CD42-EE40-AA2F-E0811F502583}"/>
              </a:ext>
            </a:extLst>
          </p:cNvPr>
          <p:cNvSpPr txBox="1">
            <a:spLocks/>
          </p:cNvSpPr>
          <p:nvPr/>
        </p:nvSpPr>
        <p:spPr>
          <a:xfrm>
            <a:off x="304801" y="2876550"/>
            <a:ext cx="3657599" cy="13180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800" kern="1200" dirty="0" smtClean="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ea typeface="Verdana" panose="020B0604030504040204" pitchFamily="34" charset="0"/>
              </a:rPr>
              <a:t>B2C</a:t>
            </a:r>
            <a:r>
              <a:rPr lang="en-US" sz="2000" b="1" dirty="0">
                <a:solidFill>
                  <a:srgbClr val="FF6600"/>
                </a:solidFill>
                <a:ea typeface="Verdana" panose="020B0604030504040204" pitchFamily="34" charset="0"/>
              </a:rPr>
              <a:t> </a:t>
            </a:r>
            <a:r>
              <a:rPr lang="en-US" sz="2000" dirty="0"/>
              <a:t>PANEL BOOK</a:t>
            </a:r>
            <a:endParaRPr lang="en-US" sz="1000" b="1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E32550-5683-534E-9F79-9CC5D68D3A61}"/>
              </a:ext>
            </a:extLst>
          </p:cNvPr>
          <p:cNvSpPr txBox="1"/>
          <p:nvPr/>
        </p:nvSpPr>
        <p:spPr>
          <a:xfrm>
            <a:off x="2628901" y="4655350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hlinkClick r:id="rId2"/>
              </a:rPr>
              <a:t>www.irbureau.com</a:t>
            </a:r>
            <a:endParaRPr lang="en-US" sz="1100" dirty="0"/>
          </a:p>
          <a:p>
            <a:pPr algn="ctr"/>
            <a:endParaRPr lang="en-IN" sz="1100" dirty="0"/>
          </a:p>
        </p:txBody>
      </p:sp>
      <p:pic>
        <p:nvPicPr>
          <p:cNvPr id="12" name="Picture 11" descr="A map of the world&#10;&#10;Description automatically generated">
            <a:extLst>
              <a:ext uri="{FF2B5EF4-FFF2-40B4-BE49-F238E27FC236}">
                <a16:creationId xmlns:a16="http://schemas.microsoft.com/office/drawing/2014/main" id="{C90BDE86-4589-ED46-AB06-FC2236AA5E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2" b="6772"/>
          <a:stretch/>
        </p:blipFill>
        <p:spPr>
          <a:xfrm>
            <a:off x="2362200" y="451754"/>
            <a:ext cx="5898868" cy="36540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6FC12A2-817E-694A-8189-6F3A9F39F5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14" y="1200150"/>
            <a:ext cx="1421686" cy="81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16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973B4B4B-F7AA-49D9-BA1C-A670FCAE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56292"/>
            <a:ext cx="7010400" cy="736601"/>
          </a:xfrm>
        </p:spPr>
        <p:txBody>
          <a:bodyPr>
            <a:noAutofit/>
          </a:bodyPr>
          <a:lstStyle/>
          <a:p>
            <a:r>
              <a:rPr lang="en-IN" sz="2600" dirty="0">
                <a:ea typeface="Verdana" panose="020B0604030504040204" pitchFamily="34" charset="0"/>
              </a:rPr>
              <a:t>WE ARE </a:t>
            </a:r>
            <a:r>
              <a:rPr lang="en-IN" sz="2600" dirty="0">
                <a:solidFill>
                  <a:schemeClr val="accent6">
                    <a:lumMod val="75000"/>
                  </a:schemeClr>
                </a:solidFill>
                <a:ea typeface="Verdana" panose="020B0604030504040204" pitchFamily="34" charset="0"/>
              </a:rPr>
              <a:t>IRB</a:t>
            </a:r>
            <a:endParaRPr lang="en-IN" sz="2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28B60-509D-427E-A15C-886E42166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221" y="1504950"/>
            <a:ext cx="7886700" cy="3263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6666"/>
                </a:solidFill>
                <a:latin typeface="+mn-lt"/>
                <a:ea typeface="Verdana" panose="020B0604030504040204" pitchFamily="34" charset="0"/>
              </a:rPr>
              <a:t>We are a global survey company, specializing in quantitative online research and respondent engagement. </a:t>
            </a:r>
          </a:p>
          <a:p>
            <a:pPr marL="0" indent="0">
              <a:buNone/>
            </a:pPr>
            <a:endParaRPr lang="en-US" sz="1400" dirty="0">
              <a:solidFill>
                <a:srgbClr val="666666"/>
              </a:solidFill>
              <a:latin typeface="+mn-lt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666666"/>
                </a:solidFill>
                <a:latin typeface="+mn-lt"/>
                <a:ea typeface="Verdana" panose="020B0604030504040204" pitchFamily="34" charset="0"/>
              </a:rPr>
              <a:t>Headquartered in New Delhi and a regional HQ in the US and the UK, Internet Research Bureau serves clients worldwide. </a:t>
            </a:r>
          </a:p>
          <a:p>
            <a:pPr marL="0" indent="0">
              <a:buNone/>
            </a:pPr>
            <a:endParaRPr lang="en-US" sz="1400" dirty="0">
              <a:solidFill>
                <a:srgbClr val="666666"/>
              </a:solidFill>
              <a:latin typeface="+mn-lt"/>
              <a:ea typeface="Verdana" panose="020B0604030504040204" pitchFamily="34" charset="0"/>
            </a:endParaRPr>
          </a:p>
          <a:p>
            <a:r>
              <a:rPr lang="en-US" sz="1400" dirty="0">
                <a:solidFill>
                  <a:srgbClr val="666666"/>
                </a:solidFill>
                <a:latin typeface="+mn-lt"/>
                <a:ea typeface="Verdana" panose="020B0604030504040204" pitchFamily="34" charset="0"/>
              </a:rPr>
              <a:t>The core services include engaging with </a:t>
            </a:r>
            <a:r>
              <a:rPr lang="en-US" sz="1400" b="1" dirty="0">
                <a:solidFill>
                  <a:srgbClr val="666666"/>
                </a:solidFill>
                <a:latin typeface="+mn-lt"/>
                <a:ea typeface="Verdana" panose="020B0604030504040204" pitchFamily="34" charset="0"/>
              </a:rPr>
              <a:t>B2B panel </a:t>
            </a:r>
            <a:r>
              <a:rPr lang="en-US" sz="1400" dirty="0">
                <a:solidFill>
                  <a:srgbClr val="666666"/>
                </a:solidFill>
                <a:latin typeface="+mn-lt"/>
                <a:ea typeface="Verdana" panose="020B0604030504040204" pitchFamily="34" charset="0"/>
              </a:rPr>
              <a:t>globally to gain market </a:t>
            </a:r>
            <a:r>
              <a:rPr lang="en-US" sz="1400">
                <a:solidFill>
                  <a:srgbClr val="666666"/>
                </a:solidFill>
                <a:latin typeface="+mn-lt"/>
                <a:ea typeface="Verdana" panose="020B0604030504040204" pitchFamily="34" charset="0"/>
              </a:rPr>
              <a:t>insights, designing</a:t>
            </a:r>
            <a:r>
              <a:rPr lang="en-US" sz="1400" dirty="0">
                <a:solidFill>
                  <a:srgbClr val="666666"/>
                </a:solidFill>
                <a:latin typeface="+mn-lt"/>
                <a:ea typeface="Verdana" panose="020B0604030504040204" pitchFamily="34" charset="0"/>
              </a:rPr>
              <a:t>, programming and conduct client surveys.</a:t>
            </a:r>
          </a:p>
          <a:p>
            <a:endParaRPr lang="en-US" sz="1400" dirty="0">
              <a:solidFill>
                <a:srgbClr val="666666"/>
              </a:solidFill>
              <a:latin typeface="+mn-lt"/>
              <a:ea typeface="Verdana" panose="020B0604030504040204" pitchFamily="34" charset="0"/>
            </a:endParaRPr>
          </a:p>
          <a:p>
            <a:r>
              <a:rPr lang="en-US" sz="1400" dirty="0">
                <a:solidFill>
                  <a:srgbClr val="666666"/>
                </a:solidFill>
                <a:latin typeface="+mn-lt"/>
                <a:ea typeface="Verdana" panose="020B0604030504040204" pitchFamily="34" charset="0"/>
              </a:rPr>
              <a:t>Industry needs modern and better ways to conduct B2B research surveys, and IRB is proud to take the lead in this direction.</a:t>
            </a:r>
          </a:p>
          <a:p>
            <a:pPr marL="0" indent="0">
              <a:buNone/>
            </a:pPr>
            <a:endParaRPr lang="en-US" sz="1400" dirty="0">
              <a:solidFill>
                <a:srgbClr val="666666"/>
              </a:solidFill>
              <a:latin typeface="+mn-lt"/>
              <a:ea typeface="Verdana" panose="020B0604030504040204" pitchFamily="34" charset="0"/>
            </a:endParaRPr>
          </a:p>
          <a:p>
            <a:pPr marL="0" indent="0" algn="ctr">
              <a:buNone/>
            </a:pPr>
            <a:endParaRPr lang="en-US" sz="1400" i="1" u="sng" dirty="0">
              <a:solidFill>
                <a:srgbClr val="666666"/>
              </a:solidFill>
              <a:latin typeface="+mn-lt"/>
              <a:ea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sz="1400" i="1" u="sng" dirty="0">
                <a:solidFill>
                  <a:srgbClr val="666666"/>
                </a:solidFill>
                <a:latin typeface="+mn-lt"/>
                <a:ea typeface="Verdana" panose="020B0604030504040204" pitchFamily="34" charset="0"/>
              </a:rPr>
              <a:t>We rely only on organically acquired and smartly managed data</a:t>
            </a:r>
            <a:endParaRPr lang="en-IN" sz="1400" i="1" u="sng" dirty="0">
              <a:solidFill>
                <a:srgbClr val="666666"/>
              </a:solidFill>
              <a:latin typeface="+mn-lt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8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6C09B9A-2E72-4B48-9527-6F60431D59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1234682"/>
              </p:ext>
            </p:extLst>
          </p:nvPr>
        </p:nvGraphicFramePr>
        <p:xfrm>
          <a:off x="533400" y="1333498"/>
          <a:ext cx="3352800" cy="3296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B4C141D-1061-4F08-8836-5A78B758CB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3188119"/>
              </p:ext>
            </p:extLst>
          </p:nvPr>
        </p:nvGraphicFramePr>
        <p:xfrm>
          <a:off x="4267200" y="1333498"/>
          <a:ext cx="3581400" cy="335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423E6DEF-4295-4B1C-AB2B-15BA7FB4A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56292"/>
            <a:ext cx="7010400" cy="736601"/>
          </a:xfrm>
        </p:spPr>
        <p:txBody>
          <a:bodyPr>
            <a:noAutofit/>
          </a:bodyPr>
          <a:lstStyle/>
          <a:p>
            <a:r>
              <a:rPr lang="en-US" sz="2600" dirty="0"/>
              <a:t>PRIMARY B2C PROFILING</a:t>
            </a:r>
          </a:p>
        </p:txBody>
      </p:sp>
    </p:spTree>
    <p:extLst>
      <p:ext uri="{BB962C8B-B14F-4D97-AF65-F5344CB8AC3E}">
        <p14:creationId xmlns:p14="http://schemas.microsoft.com/office/powerpoint/2010/main" val="214046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9E6C1A4-98AD-4CFA-BEFE-F81B09307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654115"/>
              </p:ext>
            </p:extLst>
          </p:nvPr>
        </p:nvGraphicFramePr>
        <p:xfrm>
          <a:off x="224724" y="1657350"/>
          <a:ext cx="7928676" cy="324379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174432">
                  <a:extLst>
                    <a:ext uri="{9D8B030D-6E8A-4147-A177-3AD203B41FA5}">
                      <a16:colId xmlns:a16="http://schemas.microsoft.com/office/drawing/2014/main" val="3870046762"/>
                    </a:ext>
                  </a:extLst>
                </a:gridCol>
                <a:gridCol w="2075301">
                  <a:extLst>
                    <a:ext uri="{9D8B030D-6E8A-4147-A177-3AD203B41FA5}">
                      <a16:colId xmlns:a16="http://schemas.microsoft.com/office/drawing/2014/main" val="2947538903"/>
                    </a:ext>
                  </a:extLst>
                </a:gridCol>
                <a:gridCol w="2075301">
                  <a:extLst>
                    <a:ext uri="{9D8B030D-6E8A-4147-A177-3AD203B41FA5}">
                      <a16:colId xmlns:a16="http://schemas.microsoft.com/office/drawing/2014/main" val="2159379136"/>
                    </a:ext>
                  </a:extLst>
                </a:gridCol>
                <a:gridCol w="1603642">
                  <a:extLst>
                    <a:ext uri="{9D8B030D-6E8A-4147-A177-3AD203B41FA5}">
                      <a16:colId xmlns:a16="http://schemas.microsoft.com/office/drawing/2014/main" val="4127035173"/>
                    </a:ext>
                  </a:extLst>
                </a:gridCol>
              </a:tblGrid>
              <a:tr h="29823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B2C</a:t>
                      </a:r>
                    </a:p>
                  </a:txBody>
                  <a:tcPr marL="68580" marR="68580" marT="34290" marB="34290" anchor="ctr">
                    <a:solidFill>
                      <a:srgbClr val="CFD8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6AB1B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33917690"/>
                  </a:ext>
                </a:extLst>
              </a:tr>
              <a:tr h="67648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General</a:t>
                      </a:r>
                    </a:p>
                  </a:txBody>
                  <a:tcPr marL="68580" marR="68580" marT="34290" marB="34290" anchor="ctr">
                    <a:solidFill>
                      <a:srgbClr val="8495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Special</a:t>
                      </a:r>
                    </a:p>
                  </a:txBody>
                  <a:tcPr marL="68580" marR="68580" marT="34290" marB="34290" anchor="ctr">
                    <a:solidFill>
                      <a:srgbClr val="84958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Ailments</a:t>
                      </a:r>
                    </a:p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rgbClr val="84958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82677433"/>
                  </a:ext>
                </a:extLst>
              </a:tr>
              <a:tr h="2222710">
                <a:tc>
                  <a:txBody>
                    <a:bodyPr/>
                    <a:lstStyle/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Parents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Teens &amp; Kids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Homeowners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Pet owners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Car owners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Smartphone users (Mobile panel)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Tech Enthusiasts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Frequent Shoppers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Fashion Enthusiasts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Insurance owners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endParaRPr lang="en-US" sz="9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144" marR="7144" marT="7144" marB="0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High net-worth Individuals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Frequent Travelers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International Travelers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endParaRPr lang="en-US" sz="9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ADHD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Arthritis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Asthma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Atopic Dermatitis (Eczema)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Cancer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Cardiovascular Diseases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Chronic Rhinosinusitis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COPD/Chronic Bronchitis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Crohn's Disease/ Ulcerative Colitis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Depression/Anxiety Disorder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Diabetes T1/T2</a:t>
                      </a:r>
                    </a:p>
                    <a:p>
                      <a:pPr marL="0" indent="0" algn="l" rtl="0" fontAlgn="ctr">
                        <a:buFont typeface="Wingdings" panose="05000000000000000000" pitchFamily="2" charset="2"/>
                        <a:buNone/>
                      </a:pPr>
                      <a:endParaRPr lang="en-US" sz="10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 algn="l" rtl="0" fontAlgn="ctr">
                        <a:buFont typeface="Wingdings" panose="05000000000000000000" pitchFamily="2" charset="2"/>
                        <a:buNone/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Epilepsy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Gout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Hepatitis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High Blood Pressure, Cholesterol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Kidney Disease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Migraine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Multiple Sclerosis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Obesity/Overweight</a:t>
                      </a:r>
                    </a:p>
                    <a:p>
                      <a:pPr marL="285750" indent="-285750" algn="l" rtl="0" fontAlgn="ctr">
                        <a:buFont typeface="Wingdings" panose="05000000000000000000" pitchFamily="2" charset="2"/>
                        <a:buChar char="ü"/>
                      </a:pPr>
                      <a:endParaRPr lang="en-US" sz="10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 algn="l" rtl="0" fontAlgn="ctr">
                        <a:buFont typeface="Wingdings" panose="05000000000000000000" pitchFamily="2" charset="2"/>
                        <a:buNone/>
                      </a:pPr>
                      <a:endParaRPr lang="en-US" sz="100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indent="0" algn="l" rtl="0" fontAlgn="ctr">
                        <a:buFont typeface="Wingdings" panose="05000000000000000000" pitchFamily="2" charset="2"/>
                        <a:buNone/>
                      </a:pPr>
                      <a:endParaRPr lang="en-US" sz="90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144" marR="7144" marT="7144" marB="0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0031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A69C582-52AF-4EA3-86CE-0588225DA8F8}"/>
              </a:ext>
            </a:extLst>
          </p:cNvPr>
          <p:cNvSpPr/>
          <p:nvPr/>
        </p:nvSpPr>
        <p:spPr>
          <a:xfrm>
            <a:off x="224724" y="1276350"/>
            <a:ext cx="3425125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666666"/>
                </a:solidFill>
                <a:latin typeface="+mj-lt"/>
              </a:rPr>
              <a:t>Panel Categorization &amp; Profiles</a:t>
            </a:r>
            <a:endParaRPr lang="en-IN" sz="2800" i="1" dirty="0">
              <a:solidFill>
                <a:srgbClr val="666666"/>
              </a:solidFill>
              <a:latin typeface="+mj-lt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B6B64BA-74F2-43E5-9D21-BD7622EF2FA3}"/>
              </a:ext>
            </a:extLst>
          </p:cNvPr>
          <p:cNvSpPr txBox="1">
            <a:spLocks/>
          </p:cNvSpPr>
          <p:nvPr/>
        </p:nvSpPr>
        <p:spPr>
          <a:xfrm>
            <a:off x="228600" y="456292"/>
            <a:ext cx="7010400" cy="736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WE ARE EXPERTS IN</a:t>
            </a:r>
          </a:p>
        </p:txBody>
      </p:sp>
    </p:spTree>
    <p:extLst>
      <p:ext uri="{BB962C8B-B14F-4D97-AF65-F5344CB8AC3E}">
        <p14:creationId xmlns:p14="http://schemas.microsoft.com/office/powerpoint/2010/main" val="947139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12B00A1-2C0E-4CA6-8BC9-2DE6A6871528}"/>
              </a:ext>
            </a:extLst>
          </p:cNvPr>
          <p:cNvSpPr txBox="1">
            <a:spLocks/>
          </p:cNvSpPr>
          <p:nvPr/>
        </p:nvSpPr>
        <p:spPr>
          <a:xfrm>
            <a:off x="152400" y="2952750"/>
            <a:ext cx="6858000" cy="12418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800" kern="1200" dirty="0" smtClean="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PROPRIETARY PANEL COUNTRIES</a:t>
            </a:r>
          </a:p>
        </p:txBody>
      </p:sp>
    </p:spTree>
    <p:extLst>
      <p:ext uri="{BB962C8B-B14F-4D97-AF65-F5344CB8AC3E}">
        <p14:creationId xmlns:p14="http://schemas.microsoft.com/office/powerpoint/2010/main" val="786523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D55C231-24A2-F64E-ACD4-22921A898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829557"/>
              </p:ext>
            </p:extLst>
          </p:nvPr>
        </p:nvGraphicFramePr>
        <p:xfrm>
          <a:off x="4239168" y="360872"/>
          <a:ext cx="1752600" cy="1525078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155591982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4225260485"/>
                    </a:ext>
                  </a:extLst>
                </a:gridCol>
              </a:tblGrid>
              <a:tr h="45827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200" b="1" u="none" strike="noStrike" dirty="0">
                          <a:effectLst/>
                        </a:rPr>
                        <a:t>AFRICA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8190678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2" action="ppaction://hlinksldjump"/>
                        </a:rPr>
                        <a:t>South Africa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34,042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2468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3" action="ppaction://hlinksldjump"/>
                        </a:rPr>
                        <a:t>Nigeria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16,380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6538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D43A9F9-7497-D24F-BECE-DE1D9A43B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964881"/>
              </p:ext>
            </p:extLst>
          </p:nvPr>
        </p:nvGraphicFramePr>
        <p:xfrm>
          <a:off x="381000" y="360872"/>
          <a:ext cx="1752600" cy="2590800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361034220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065670706"/>
                    </a:ext>
                  </a:extLst>
                </a:gridCol>
              </a:tblGrid>
              <a:tr h="4318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200" b="1" u="none" strike="noStrike" dirty="0">
                          <a:effectLst/>
                        </a:rPr>
                        <a:t>AMERICAS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4434841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4" action="ppaction://hlinksldjump"/>
                        </a:rPr>
                        <a:t>US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3,91,612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20306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5" action="ppaction://hlinksldjump"/>
                        </a:rPr>
                        <a:t>Canada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20,357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09208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6" action="ppaction://hlinksldjump"/>
                        </a:rPr>
                        <a:t>Mexico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75,166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09296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7" action="ppaction://hlinksldjump"/>
                        </a:rPr>
                        <a:t>Brazil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2,36,971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47682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8" action="ppaction://hlinksldjump"/>
                        </a:rPr>
                        <a:t>Argentina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24,838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27680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6AAC948-A78C-D140-B3F1-B8629A979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464034"/>
              </p:ext>
            </p:extLst>
          </p:nvPr>
        </p:nvGraphicFramePr>
        <p:xfrm>
          <a:off x="2310084" y="361950"/>
          <a:ext cx="1752600" cy="3581400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3131186647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889220761"/>
                    </a:ext>
                  </a:extLst>
                </a:gridCol>
              </a:tblGrid>
              <a:tr h="35814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200" b="1" u="none" strike="noStrike" dirty="0">
                          <a:effectLst/>
                        </a:rPr>
                        <a:t>EUROPE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625059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9" action="ppaction://hlinksldjump"/>
                        </a:rPr>
                        <a:t>UK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1,25,155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622464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10" action="ppaction://hlinksldjump"/>
                        </a:rPr>
                        <a:t>France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96,722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470009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11" action="ppaction://hlinksldjump"/>
                        </a:rPr>
                        <a:t>Germany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56,703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784028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12" action="ppaction://hlinksldjump"/>
                        </a:rPr>
                        <a:t>Italy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74,643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189384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13" action="ppaction://hlinksldjump"/>
                        </a:rPr>
                        <a:t>Spain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85,644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268484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14" action="ppaction://hlinksldjump"/>
                        </a:rPr>
                        <a:t>Netherlands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21,767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829119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15" action="ppaction://hlinksldjump"/>
                        </a:rPr>
                        <a:t>Portugal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24,136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609969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16" action="ppaction://hlinksldjump"/>
                        </a:rPr>
                        <a:t>Switzerland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19,127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954134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17" action="ppaction://hlinksldjump"/>
                        </a:rPr>
                        <a:t>Poland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3,511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0642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ED8E41F-531C-184D-B26E-54B584AD6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346344"/>
              </p:ext>
            </p:extLst>
          </p:nvPr>
        </p:nvGraphicFramePr>
        <p:xfrm>
          <a:off x="6168252" y="360872"/>
          <a:ext cx="1828800" cy="4495803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50165681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990525256"/>
                    </a:ext>
                  </a:extLst>
                </a:gridCol>
              </a:tblGrid>
              <a:tr h="34583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200" b="1" u="none" strike="noStrike" dirty="0">
                          <a:effectLst/>
                        </a:rPr>
                        <a:t>ASIA-PACIFIC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209040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18" action="ppaction://hlinksldjump"/>
                        </a:rPr>
                        <a:t>India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3,35,370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104676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19" action="ppaction://hlinksldjump"/>
                        </a:rPr>
                        <a:t>Singapore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55,526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04181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20" action="ppaction://hlinksldjump"/>
                        </a:rPr>
                        <a:t>Australia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45,690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121409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21" action="ppaction://hlinksldjump"/>
                        </a:rPr>
                        <a:t>Malaysia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23,489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440132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22" action="ppaction://hlinksldjump"/>
                        </a:rPr>
                        <a:t>Hong Kong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25,268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318422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23" action="ppaction://hlinksldjump"/>
                        </a:rPr>
                        <a:t>Thailand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22,848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399971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24" action="ppaction://hlinksldjump"/>
                        </a:rPr>
                        <a:t>Indonesia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30,351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70142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25" action="ppaction://hlinksldjump"/>
                        </a:rPr>
                        <a:t>Japan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13,021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422970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26" action="ppaction://hlinksldjump"/>
                        </a:rPr>
                        <a:t>Taiwan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15,296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666375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27" action="ppaction://hlinksldjump"/>
                        </a:rPr>
                        <a:t>Vietnam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28,337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406580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28" action="ppaction://hlinksldjump"/>
                        </a:rPr>
                        <a:t>Philippines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12,044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265717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  <a:hlinkClick r:id="rId29" action="ppaction://hlinksldjump"/>
                        </a:rPr>
                        <a:t>South Korea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u="none" strike="noStrike" dirty="0">
                          <a:effectLst/>
                        </a:rPr>
                        <a:t>2,278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FD8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499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475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407F7E3-A23E-4C67-9B94-76B7D9F5F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8800" y="3181350"/>
            <a:ext cx="2667000" cy="1752600"/>
          </a:xfrm>
        </p:spPr>
        <p:txBody>
          <a:bodyPr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UNITED STATES 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3,91,612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6661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FFA4E79-6554-4F95-AE3A-EDD3C849FA82}"/>
              </a:ext>
            </a:extLst>
          </p:cNvPr>
          <p:cNvSpPr/>
          <p:nvPr/>
        </p:nvSpPr>
        <p:spPr>
          <a:xfrm>
            <a:off x="696402" y="682653"/>
            <a:ext cx="152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9741A53-4BAC-0A46-8696-586E7AD261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2435974"/>
              </p:ext>
            </p:extLst>
          </p:nvPr>
        </p:nvGraphicFramePr>
        <p:xfrm>
          <a:off x="237309" y="2633669"/>
          <a:ext cx="3191691" cy="241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752AF33-4E82-9547-9B71-EB011D742D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5788614"/>
              </p:ext>
            </p:extLst>
          </p:nvPr>
        </p:nvGraphicFramePr>
        <p:xfrm>
          <a:off x="203150" y="99059"/>
          <a:ext cx="4673650" cy="2091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F2572C2-801D-0F49-951D-B5583693E5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19543"/>
              </p:ext>
            </p:extLst>
          </p:nvPr>
        </p:nvGraphicFramePr>
        <p:xfrm>
          <a:off x="4648200" y="90480"/>
          <a:ext cx="3505200" cy="21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2047333-2E3F-0740-96CD-14FC8C56FF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1865"/>
              </p:ext>
            </p:extLst>
          </p:nvPr>
        </p:nvGraphicFramePr>
        <p:xfrm>
          <a:off x="3512052" y="2409685"/>
          <a:ext cx="4641348" cy="2427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99067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3527746-97CB-0147-B9B9-164E2DD4AE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738349"/>
              </p:ext>
            </p:extLst>
          </p:nvPr>
        </p:nvGraphicFramePr>
        <p:xfrm>
          <a:off x="304800" y="666749"/>
          <a:ext cx="4732867" cy="429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A211CF1-9404-9841-8D46-301017DFC2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3364123"/>
              </p:ext>
            </p:extLst>
          </p:nvPr>
        </p:nvGraphicFramePr>
        <p:xfrm>
          <a:off x="4800599" y="666749"/>
          <a:ext cx="3265059" cy="4170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4760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AF5459B-CACB-BE4F-A84B-7FFA7B6AEC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3313275"/>
              </p:ext>
            </p:extLst>
          </p:nvPr>
        </p:nvGraphicFramePr>
        <p:xfrm>
          <a:off x="228599" y="133350"/>
          <a:ext cx="7924799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C22E02C-9F92-A545-BF2A-6DE17A1996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1138785"/>
              </p:ext>
            </p:extLst>
          </p:nvPr>
        </p:nvGraphicFramePr>
        <p:xfrm>
          <a:off x="228599" y="2495550"/>
          <a:ext cx="7924799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5940C09-49EB-5A46-BF3C-2602729EE938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492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46CF5EF9-794D-42B2-B3FC-F20C6AD286FE}"/>
              </a:ext>
            </a:extLst>
          </p:cNvPr>
          <p:cNvSpPr txBox="1">
            <a:spLocks/>
          </p:cNvSpPr>
          <p:nvPr/>
        </p:nvSpPr>
        <p:spPr>
          <a:xfrm>
            <a:off x="5638800" y="3181350"/>
            <a:ext cx="26670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CANADA 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20,357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6529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02F2940-03F5-AC47-92D3-778A5D4BE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351973"/>
              </p:ext>
            </p:extLst>
          </p:nvPr>
        </p:nvGraphicFramePr>
        <p:xfrm>
          <a:off x="205740" y="2473374"/>
          <a:ext cx="3528060" cy="250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AC726397-1346-2645-B1AE-9C11104953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893926"/>
              </p:ext>
            </p:extLst>
          </p:nvPr>
        </p:nvGraphicFramePr>
        <p:xfrm>
          <a:off x="205740" y="155510"/>
          <a:ext cx="4290060" cy="2175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12C94458-39D5-F248-B78F-4F331803D5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4448230"/>
              </p:ext>
            </p:extLst>
          </p:nvPr>
        </p:nvGraphicFramePr>
        <p:xfrm>
          <a:off x="4572000" y="164050"/>
          <a:ext cx="3581400" cy="211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21DE5D2E-BDEE-114C-8E33-E4386E879A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507897"/>
              </p:ext>
            </p:extLst>
          </p:nvPr>
        </p:nvGraphicFramePr>
        <p:xfrm>
          <a:off x="3733800" y="2331500"/>
          <a:ext cx="4442460" cy="250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49078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D4FAB3D-548F-5143-BE32-1E6E1578D1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449983"/>
              </p:ext>
            </p:extLst>
          </p:nvPr>
        </p:nvGraphicFramePr>
        <p:xfrm>
          <a:off x="252000" y="90480"/>
          <a:ext cx="7901400" cy="2405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9FB5EA8-0AAE-C34B-8B2A-4AC6F43806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530016"/>
              </p:ext>
            </p:extLst>
          </p:nvPr>
        </p:nvGraphicFramePr>
        <p:xfrm>
          <a:off x="257254" y="2495550"/>
          <a:ext cx="7896145" cy="2342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3C8D78E-11F8-FA4E-965C-88F40CDD0D5B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096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4">
            <a:extLst>
              <a:ext uri="{FF2B5EF4-FFF2-40B4-BE49-F238E27FC236}">
                <a16:creationId xmlns:a16="http://schemas.microsoft.com/office/drawing/2014/main" id="{A2BDF2F3-160D-45DF-B718-FBA64860A70F}"/>
              </a:ext>
            </a:extLst>
          </p:cNvPr>
          <p:cNvSpPr txBox="1">
            <a:spLocks/>
          </p:cNvSpPr>
          <p:nvPr/>
        </p:nvSpPr>
        <p:spPr>
          <a:xfrm>
            <a:off x="5638800" y="3181350"/>
            <a:ext cx="26670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MEXICO 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75,166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2416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BD5FCD0-C4C2-8246-9A82-D0A062CA51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55697"/>
              </p:ext>
            </p:extLst>
          </p:nvPr>
        </p:nvGraphicFramePr>
        <p:xfrm>
          <a:off x="304800" y="2800350"/>
          <a:ext cx="3188859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AEA2A59-A428-1645-953F-934D051FF7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7937372"/>
              </p:ext>
            </p:extLst>
          </p:nvPr>
        </p:nvGraphicFramePr>
        <p:xfrm>
          <a:off x="4495800" y="209549"/>
          <a:ext cx="3657600" cy="2285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1442D4D-6649-F241-93D6-32CEA2208C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3969739"/>
              </p:ext>
            </p:extLst>
          </p:nvPr>
        </p:nvGraphicFramePr>
        <p:xfrm>
          <a:off x="3493659" y="2762434"/>
          <a:ext cx="4659741" cy="2247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9791E6B-B13C-E74D-9304-23984BFFEA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244971"/>
              </p:ext>
            </p:extLst>
          </p:nvPr>
        </p:nvGraphicFramePr>
        <p:xfrm>
          <a:off x="304800" y="209550"/>
          <a:ext cx="44196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64612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B1D258E-B52E-9C44-8A7A-7EA3CACEDC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3470594"/>
              </p:ext>
            </p:extLst>
          </p:nvPr>
        </p:nvGraphicFramePr>
        <p:xfrm>
          <a:off x="228599" y="285750"/>
          <a:ext cx="7837059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9BBC3CA-6249-3D46-A8ED-11537917BA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6121558"/>
              </p:ext>
            </p:extLst>
          </p:nvPr>
        </p:nvGraphicFramePr>
        <p:xfrm>
          <a:off x="254875" y="2571750"/>
          <a:ext cx="7837058" cy="237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EDDAEED-309D-C54F-8727-CA20107EE7A7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531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D5946E9A-9BD6-4BDA-B350-BEF164E37E22}"/>
              </a:ext>
            </a:extLst>
          </p:cNvPr>
          <p:cNvSpPr txBox="1">
            <a:spLocks/>
          </p:cNvSpPr>
          <p:nvPr/>
        </p:nvSpPr>
        <p:spPr>
          <a:xfrm>
            <a:off x="5638800" y="3181350"/>
            <a:ext cx="26670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BRAZIL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2,36,971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6278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15A64DF-AE57-4529-A939-EC779B168785}"/>
              </a:ext>
            </a:extLst>
          </p:cNvPr>
          <p:cNvSpPr/>
          <p:nvPr/>
        </p:nvSpPr>
        <p:spPr>
          <a:xfrm>
            <a:off x="240432" y="3346879"/>
            <a:ext cx="159757" cy="322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874DF0B-C7DC-E144-9DF1-CC4255CA1C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9681417"/>
              </p:ext>
            </p:extLst>
          </p:nvPr>
        </p:nvGraphicFramePr>
        <p:xfrm>
          <a:off x="174864" y="2454983"/>
          <a:ext cx="3558936" cy="2598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C6585A9-9410-2945-874F-B7FFB13F57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9748851"/>
              </p:ext>
            </p:extLst>
          </p:nvPr>
        </p:nvGraphicFramePr>
        <p:xfrm>
          <a:off x="4572000" y="90480"/>
          <a:ext cx="3657600" cy="21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D0B48B2-99C0-8F4E-8B33-1BAA45EC58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298277"/>
              </p:ext>
            </p:extLst>
          </p:nvPr>
        </p:nvGraphicFramePr>
        <p:xfrm>
          <a:off x="240432" y="209550"/>
          <a:ext cx="4331568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15B59616-320C-CE4A-ADC2-7FACD5CE79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1113295"/>
              </p:ext>
            </p:extLst>
          </p:nvPr>
        </p:nvGraphicFramePr>
        <p:xfrm>
          <a:off x="3799368" y="2335912"/>
          <a:ext cx="4331568" cy="2598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907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E1C6C49-4BF6-DB41-833A-E4137CCE2B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411576"/>
              </p:ext>
            </p:extLst>
          </p:nvPr>
        </p:nvGraphicFramePr>
        <p:xfrm>
          <a:off x="164591" y="133350"/>
          <a:ext cx="7988808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D1C3B65-BB17-3440-9572-420FDD0E3E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517366"/>
              </p:ext>
            </p:extLst>
          </p:nvPr>
        </p:nvGraphicFramePr>
        <p:xfrm>
          <a:off x="164591" y="2343150"/>
          <a:ext cx="7988808" cy="2494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58EE624-7ED4-204D-949A-0BC4F98E149E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838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2A1EC12F-8948-43B6-8F48-8CCF0E5948C9}"/>
              </a:ext>
            </a:extLst>
          </p:cNvPr>
          <p:cNvSpPr txBox="1">
            <a:spLocks/>
          </p:cNvSpPr>
          <p:nvPr/>
        </p:nvSpPr>
        <p:spPr>
          <a:xfrm>
            <a:off x="5638800" y="3181350"/>
            <a:ext cx="26670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ARGENTINA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24,838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0967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8FB57AD-8554-B540-8E3B-2DAE6A65E1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3891711"/>
              </p:ext>
            </p:extLst>
          </p:nvPr>
        </p:nvGraphicFramePr>
        <p:xfrm>
          <a:off x="228600" y="2571749"/>
          <a:ext cx="4038600" cy="2433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D2EB9BA-EF40-6546-8D90-E1E30307C2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3938278"/>
              </p:ext>
            </p:extLst>
          </p:nvPr>
        </p:nvGraphicFramePr>
        <p:xfrm>
          <a:off x="3962400" y="2614748"/>
          <a:ext cx="4267200" cy="2390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855976A-8938-4148-9528-688C95F618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702041"/>
              </p:ext>
            </p:extLst>
          </p:nvPr>
        </p:nvGraphicFramePr>
        <p:xfrm>
          <a:off x="4343400" y="138250"/>
          <a:ext cx="3886200" cy="237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30BF2938-550B-164A-9C56-C425CB9E27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2901393"/>
              </p:ext>
            </p:extLst>
          </p:nvPr>
        </p:nvGraphicFramePr>
        <p:xfrm>
          <a:off x="228600" y="138249"/>
          <a:ext cx="4114800" cy="2204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48841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83C0D64-3F4A-2D4C-A81E-6F3F394FAC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432961"/>
              </p:ext>
            </p:extLst>
          </p:nvPr>
        </p:nvGraphicFramePr>
        <p:xfrm>
          <a:off x="152399" y="133350"/>
          <a:ext cx="8000999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B61F018-61FB-8641-835E-EC3237F1E8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2874213"/>
              </p:ext>
            </p:extLst>
          </p:nvPr>
        </p:nvGraphicFramePr>
        <p:xfrm>
          <a:off x="152400" y="2287124"/>
          <a:ext cx="7837059" cy="2723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B65685B-9E54-AE4E-922C-5FFBC2A4C5CB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347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614D48F6-D5D0-40D8-B605-71224E62A310}"/>
              </a:ext>
            </a:extLst>
          </p:cNvPr>
          <p:cNvSpPr txBox="1">
            <a:spLocks/>
          </p:cNvSpPr>
          <p:nvPr/>
        </p:nvSpPr>
        <p:spPr>
          <a:xfrm>
            <a:off x="5638800" y="3181350"/>
            <a:ext cx="26670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SOUTH AFRICA 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34,042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5063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51149E5-34E4-427A-91C2-BFF903143241}"/>
              </a:ext>
            </a:extLst>
          </p:cNvPr>
          <p:cNvSpPr/>
          <p:nvPr/>
        </p:nvSpPr>
        <p:spPr>
          <a:xfrm>
            <a:off x="223419" y="3441754"/>
            <a:ext cx="1524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02E32A9-0719-BC41-B03E-471942FB56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1412933"/>
              </p:ext>
            </p:extLst>
          </p:nvPr>
        </p:nvGraphicFramePr>
        <p:xfrm>
          <a:off x="138906" y="2462220"/>
          <a:ext cx="3671094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7C9B99B-2FDD-3943-B049-8DF807EE0B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9602159"/>
              </p:ext>
            </p:extLst>
          </p:nvPr>
        </p:nvGraphicFramePr>
        <p:xfrm>
          <a:off x="4876800" y="90480"/>
          <a:ext cx="3375660" cy="2195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75D403E3-C9A3-F443-8D39-184BD27BA3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5524724"/>
              </p:ext>
            </p:extLst>
          </p:nvPr>
        </p:nvGraphicFramePr>
        <p:xfrm>
          <a:off x="218164" y="90479"/>
          <a:ext cx="4658636" cy="2219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E1C23361-F36B-7F41-835A-BDE749D1E3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045372"/>
              </p:ext>
            </p:extLst>
          </p:nvPr>
        </p:nvGraphicFramePr>
        <p:xfrm>
          <a:off x="3593824" y="2438400"/>
          <a:ext cx="4559576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55641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76D92CA-6438-4745-A620-D0E807DA6D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7318603"/>
              </p:ext>
            </p:extLst>
          </p:nvPr>
        </p:nvGraphicFramePr>
        <p:xfrm>
          <a:off x="152400" y="133350"/>
          <a:ext cx="80772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35EF072-869E-294E-9B47-B92A72249F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3438026"/>
              </p:ext>
            </p:extLst>
          </p:nvPr>
        </p:nvGraphicFramePr>
        <p:xfrm>
          <a:off x="154576" y="2495550"/>
          <a:ext cx="8075024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73A908B-8904-BB46-A273-8F903516FE8B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117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90A6D308-EED0-4B10-858A-71937ABE040F}"/>
              </a:ext>
            </a:extLst>
          </p:cNvPr>
          <p:cNvSpPr txBox="1">
            <a:spLocks/>
          </p:cNvSpPr>
          <p:nvPr/>
        </p:nvSpPr>
        <p:spPr>
          <a:xfrm>
            <a:off x="5638800" y="3333750"/>
            <a:ext cx="26670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NIGERIA 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16,380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6" name="Chart 5">
                <a:extLst>
                  <a:ext uri="{FF2B5EF4-FFF2-40B4-BE49-F238E27FC236}">
                    <a16:creationId xmlns:a16="http://schemas.microsoft.com/office/drawing/2014/main" id="{C57F790E-EA23-4B81-A6D2-9AA3C77B151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6630938"/>
                  </p:ext>
                </p:extLst>
              </p:nvPr>
            </p:nvGraphicFramePr>
            <p:xfrm>
              <a:off x="304800" y="666750"/>
              <a:ext cx="5257800" cy="35814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Chart 5">
                <a:extLst>
                  <a:ext uri="{FF2B5EF4-FFF2-40B4-BE49-F238E27FC236}">
                    <a16:creationId xmlns:a16="http://schemas.microsoft.com/office/drawing/2014/main" id="{C57F790E-EA23-4B81-A6D2-9AA3C77B151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800" y="666750"/>
                <a:ext cx="5257800" cy="3581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18AACF2E-B738-430A-A46A-DF91F9C11225}"/>
              </a:ext>
            </a:extLst>
          </p:cNvPr>
          <p:cNvSpPr/>
          <p:nvPr/>
        </p:nvSpPr>
        <p:spPr>
          <a:xfrm>
            <a:off x="4267200" y="3714750"/>
            <a:ext cx="12954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7029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754923-75C9-4D80-9DAB-986735661DE9}"/>
              </a:ext>
            </a:extLst>
          </p:cNvPr>
          <p:cNvSpPr/>
          <p:nvPr/>
        </p:nvSpPr>
        <p:spPr>
          <a:xfrm>
            <a:off x="388951" y="3349652"/>
            <a:ext cx="152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C0D089E-5F09-E844-B9EA-0853AE6AE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718304"/>
              </p:ext>
            </p:extLst>
          </p:nvPr>
        </p:nvGraphicFramePr>
        <p:xfrm>
          <a:off x="228600" y="2724150"/>
          <a:ext cx="40386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C41DA60-BD56-7E41-935A-7C77CCBCFB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4431070"/>
              </p:ext>
            </p:extLst>
          </p:nvPr>
        </p:nvGraphicFramePr>
        <p:xfrm>
          <a:off x="4419600" y="133350"/>
          <a:ext cx="38100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B729CE7-4E71-9C49-B02A-F5FBCE4F5F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0808798"/>
              </p:ext>
            </p:extLst>
          </p:nvPr>
        </p:nvGraphicFramePr>
        <p:xfrm>
          <a:off x="3505200" y="2419350"/>
          <a:ext cx="4724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6EAFC04-9039-ED49-B87D-DAD23994C3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5586455"/>
              </p:ext>
            </p:extLst>
          </p:nvPr>
        </p:nvGraphicFramePr>
        <p:xfrm>
          <a:off x="228600" y="133350"/>
          <a:ext cx="41910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3303945-E1D8-5E4F-ADEB-D6B90EA07C7F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867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3D4C4113-C0C5-4880-BF57-AE039ED074D9}"/>
              </a:ext>
            </a:extLst>
          </p:cNvPr>
          <p:cNvSpPr txBox="1">
            <a:spLocks/>
          </p:cNvSpPr>
          <p:nvPr/>
        </p:nvSpPr>
        <p:spPr>
          <a:xfrm>
            <a:off x="5638800" y="3181350"/>
            <a:ext cx="26670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1,25,155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6039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C9DF2A7-0BD3-924D-8F14-4623B2B800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228969"/>
              </p:ext>
            </p:extLst>
          </p:nvPr>
        </p:nvGraphicFramePr>
        <p:xfrm>
          <a:off x="152400" y="2495551"/>
          <a:ext cx="39624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5EBF7F9-B752-4647-98CC-23440A0FBB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1584242"/>
              </p:ext>
            </p:extLst>
          </p:nvPr>
        </p:nvGraphicFramePr>
        <p:xfrm>
          <a:off x="4495800" y="90480"/>
          <a:ext cx="3657600" cy="21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5115C4F-0687-0947-86DA-09F13CCB00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837474"/>
              </p:ext>
            </p:extLst>
          </p:nvPr>
        </p:nvGraphicFramePr>
        <p:xfrm>
          <a:off x="3733800" y="2495551"/>
          <a:ext cx="44196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97D2C9B-A67F-E14B-A68A-BD3CFFAB87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6081889"/>
              </p:ext>
            </p:extLst>
          </p:nvPr>
        </p:nvGraphicFramePr>
        <p:xfrm>
          <a:off x="228600" y="90481"/>
          <a:ext cx="4419600" cy="2286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841296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D571457-67A2-AF48-A667-839EDB3FD7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8527622"/>
              </p:ext>
            </p:extLst>
          </p:nvPr>
        </p:nvGraphicFramePr>
        <p:xfrm>
          <a:off x="228599" y="90480"/>
          <a:ext cx="7924799" cy="2328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D23AE9D-6F3A-E14C-9C97-55F16EBC32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2489126"/>
              </p:ext>
            </p:extLst>
          </p:nvPr>
        </p:nvGraphicFramePr>
        <p:xfrm>
          <a:off x="241736" y="2571750"/>
          <a:ext cx="7911661" cy="2481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A2055AE-4527-6148-AA0D-F0C653B2388A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28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1CF80770-62D7-49AC-BBF4-B9F4EEB7A1BD}"/>
              </a:ext>
            </a:extLst>
          </p:cNvPr>
          <p:cNvSpPr txBox="1">
            <a:spLocks/>
          </p:cNvSpPr>
          <p:nvPr/>
        </p:nvSpPr>
        <p:spPr>
          <a:xfrm>
            <a:off x="5650992" y="3163824"/>
            <a:ext cx="2654808" cy="177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FRANCE 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96,722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77942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0CF702F-6F86-3343-9BDE-5134E20519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3772465"/>
              </p:ext>
            </p:extLst>
          </p:nvPr>
        </p:nvGraphicFramePr>
        <p:xfrm>
          <a:off x="228600" y="2343150"/>
          <a:ext cx="3657600" cy="2602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C9065D3-3CD1-B944-A70F-72CDC59140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520199"/>
              </p:ext>
            </p:extLst>
          </p:nvPr>
        </p:nvGraphicFramePr>
        <p:xfrm>
          <a:off x="4800601" y="209550"/>
          <a:ext cx="33528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E50EA8ED-E2A9-254F-9C81-D10BE57814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0381431"/>
              </p:ext>
            </p:extLst>
          </p:nvPr>
        </p:nvGraphicFramePr>
        <p:xfrm>
          <a:off x="4038600" y="2266950"/>
          <a:ext cx="4114801" cy="2666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32CD6DE-034C-B04C-A7EB-37F3CE6F0B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0813707"/>
              </p:ext>
            </p:extLst>
          </p:nvPr>
        </p:nvGraphicFramePr>
        <p:xfrm>
          <a:off x="228600" y="133350"/>
          <a:ext cx="44958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84403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69E0189-BF81-374C-805C-ED710DA1CD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9679252"/>
              </p:ext>
            </p:extLst>
          </p:nvPr>
        </p:nvGraphicFramePr>
        <p:xfrm>
          <a:off x="152399" y="90480"/>
          <a:ext cx="8000999" cy="221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7404F06-7E57-DC47-AC44-8B122EE1C4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7103777"/>
              </p:ext>
            </p:extLst>
          </p:nvPr>
        </p:nvGraphicFramePr>
        <p:xfrm>
          <a:off x="152399" y="2419350"/>
          <a:ext cx="8000998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999C8C2-54BE-2346-A28A-A2FCF767A0D4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821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8437850B-38D9-46AE-ADD0-CA00A9E3E704}"/>
              </a:ext>
            </a:extLst>
          </p:cNvPr>
          <p:cNvSpPr txBox="1">
            <a:spLocks/>
          </p:cNvSpPr>
          <p:nvPr/>
        </p:nvSpPr>
        <p:spPr>
          <a:xfrm>
            <a:off x="5660136" y="3209544"/>
            <a:ext cx="2645664" cy="172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GERMANY 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56,703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33506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F64B11A-A858-AD48-9034-ECC3D648C7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6093140"/>
              </p:ext>
            </p:extLst>
          </p:nvPr>
        </p:nvGraphicFramePr>
        <p:xfrm>
          <a:off x="152400" y="2320115"/>
          <a:ext cx="3733800" cy="2723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D5D1B7D-0C75-3F4B-97B6-B91520C6B7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886931"/>
              </p:ext>
            </p:extLst>
          </p:nvPr>
        </p:nvGraphicFramePr>
        <p:xfrm>
          <a:off x="4572000" y="90480"/>
          <a:ext cx="3581400" cy="1860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5FBA4AF-144F-B448-AD6B-3E24E6D71C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6686192"/>
              </p:ext>
            </p:extLst>
          </p:nvPr>
        </p:nvGraphicFramePr>
        <p:xfrm>
          <a:off x="3810000" y="2114549"/>
          <a:ext cx="4343400" cy="29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A5F96E1B-1E4D-2648-B55C-13D20413B3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368174"/>
              </p:ext>
            </p:extLst>
          </p:nvPr>
        </p:nvGraphicFramePr>
        <p:xfrm>
          <a:off x="152400" y="100359"/>
          <a:ext cx="4419600" cy="2056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254484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9A53FBB-A9BB-F340-9A91-9DDA6CC769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7918502"/>
              </p:ext>
            </p:extLst>
          </p:nvPr>
        </p:nvGraphicFramePr>
        <p:xfrm>
          <a:off x="152399" y="133350"/>
          <a:ext cx="8000999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820D12D-8433-584D-943B-59A534F324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5235775"/>
              </p:ext>
            </p:extLst>
          </p:nvPr>
        </p:nvGraphicFramePr>
        <p:xfrm>
          <a:off x="165537" y="2419350"/>
          <a:ext cx="8000998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81FD647-FBB1-A34A-9328-1ABE115B9706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4767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A87EF848-83C8-4EA6-A100-FA93C487F2BD}"/>
              </a:ext>
            </a:extLst>
          </p:cNvPr>
          <p:cNvSpPr txBox="1">
            <a:spLocks/>
          </p:cNvSpPr>
          <p:nvPr/>
        </p:nvSpPr>
        <p:spPr>
          <a:xfrm>
            <a:off x="5660136" y="3209544"/>
            <a:ext cx="2645664" cy="172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ITALY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74,643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79535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BD99D4C-B64B-2147-AE40-1FE1C3A60B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1699306"/>
              </p:ext>
            </p:extLst>
          </p:nvPr>
        </p:nvGraphicFramePr>
        <p:xfrm>
          <a:off x="152400" y="2571750"/>
          <a:ext cx="3657600" cy="2481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951F24A-346D-B545-9568-EBF70D29BD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1097181"/>
              </p:ext>
            </p:extLst>
          </p:nvPr>
        </p:nvGraphicFramePr>
        <p:xfrm>
          <a:off x="4267200" y="90480"/>
          <a:ext cx="3962400" cy="2252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B81CA09-F4E4-6A42-A563-86F850A483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6120091"/>
              </p:ext>
            </p:extLst>
          </p:nvPr>
        </p:nvGraphicFramePr>
        <p:xfrm>
          <a:off x="3657600" y="2571750"/>
          <a:ext cx="4572000" cy="2481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8B78C0C-69E9-594F-A0C7-DEBED308CC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2016456"/>
              </p:ext>
            </p:extLst>
          </p:nvPr>
        </p:nvGraphicFramePr>
        <p:xfrm>
          <a:off x="152400" y="90480"/>
          <a:ext cx="4191000" cy="2252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333921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2403C8C-60CE-4DCD-84CA-748C5119C5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390525"/>
              </p:ext>
            </p:extLst>
          </p:nvPr>
        </p:nvGraphicFramePr>
        <p:xfrm>
          <a:off x="152400" y="0"/>
          <a:ext cx="8077200" cy="241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1D1C722-F25E-4349-9F06-9A0859DB04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3362987"/>
              </p:ext>
            </p:extLst>
          </p:nvPr>
        </p:nvGraphicFramePr>
        <p:xfrm>
          <a:off x="152400" y="2419350"/>
          <a:ext cx="80010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07E984-C129-C740-B0D7-9F3E4837C9BF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0324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734AE286-EE53-49E4-BE6F-C3B61DF2B93D}"/>
              </a:ext>
            </a:extLst>
          </p:cNvPr>
          <p:cNvSpPr txBox="1">
            <a:spLocks/>
          </p:cNvSpPr>
          <p:nvPr/>
        </p:nvSpPr>
        <p:spPr>
          <a:xfrm>
            <a:off x="5660136" y="3209544"/>
            <a:ext cx="2645664" cy="172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SPAIN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85,644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77592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CECA5C-706E-4E19-BE8F-C88DA1284D0F}"/>
              </a:ext>
            </a:extLst>
          </p:cNvPr>
          <p:cNvSpPr/>
          <p:nvPr/>
        </p:nvSpPr>
        <p:spPr>
          <a:xfrm>
            <a:off x="341966" y="2704852"/>
            <a:ext cx="115417" cy="881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F93EA26-6D83-E34A-A233-CF2E1AD7E7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4249893"/>
              </p:ext>
            </p:extLst>
          </p:nvPr>
        </p:nvGraphicFramePr>
        <p:xfrm>
          <a:off x="152400" y="2571750"/>
          <a:ext cx="3733800" cy="2481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5FC6ABA-2B73-0644-8C60-74292CDA6D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6727205"/>
              </p:ext>
            </p:extLst>
          </p:nvPr>
        </p:nvGraphicFramePr>
        <p:xfrm>
          <a:off x="4343400" y="90480"/>
          <a:ext cx="3886200" cy="2207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BB113EA-B218-9242-923A-945B611D3B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3829256"/>
              </p:ext>
            </p:extLst>
          </p:nvPr>
        </p:nvGraphicFramePr>
        <p:xfrm>
          <a:off x="3733800" y="2438648"/>
          <a:ext cx="4495800" cy="2539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F27F663F-E694-EF49-A6B3-C9042B5F36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3781081"/>
              </p:ext>
            </p:extLst>
          </p:nvPr>
        </p:nvGraphicFramePr>
        <p:xfrm>
          <a:off x="173421" y="164954"/>
          <a:ext cx="4169979" cy="2273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47491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61C83D9-C440-054C-B43A-EACD2E3DEF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0482377"/>
              </p:ext>
            </p:extLst>
          </p:nvPr>
        </p:nvGraphicFramePr>
        <p:xfrm>
          <a:off x="304799" y="209550"/>
          <a:ext cx="7760859" cy="2209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C65E9DE-709D-2448-A283-C2A710C707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7510785"/>
              </p:ext>
            </p:extLst>
          </p:nvPr>
        </p:nvGraphicFramePr>
        <p:xfrm>
          <a:off x="304799" y="2419350"/>
          <a:ext cx="7760858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0B8EBEC-7A69-7046-88D3-17C640C5E65B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6587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2E627A47-ED28-4C11-A43D-99415015DD23}"/>
              </a:ext>
            </a:extLst>
          </p:cNvPr>
          <p:cNvSpPr txBox="1">
            <a:spLocks/>
          </p:cNvSpPr>
          <p:nvPr/>
        </p:nvSpPr>
        <p:spPr>
          <a:xfrm>
            <a:off x="5660136" y="3209544"/>
            <a:ext cx="2645664" cy="172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NETHERLANDS</a:t>
            </a:r>
          </a:p>
          <a:p>
            <a:pPr algn="l">
              <a:lnSpc>
                <a:spcPct val="10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21,767</a:t>
            </a:r>
            <a:b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11671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B38AB77-72C8-45DF-A48F-76F166E70A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0083076"/>
              </p:ext>
            </p:extLst>
          </p:nvPr>
        </p:nvGraphicFramePr>
        <p:xfrm>
          <a:off x="152400" y="2694900"/>
          <a:ext cx="3733800" cy="2239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63A1BED-741F-2547-B927-B93D9CB863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7876779"/>
              </p:ext>
            </p:extLst>
          </p:nvPr>
        </p:nvGraphicFramePr>
        <p:xfrm>
          <a:off x="3886200" y="2379529"/>
          <a:ext cx="4267200" cy="2673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20593D5-5BC2-2B49-BA24-FDA7426CEF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72209"/>
              </p:ext>
            </p:extLst>
          </p:nvPr>
        </p:nvGraphicFramePr>
        <p:xfrm>
          <a:off x="4343400" y="90479"/>
          <a:ext cx="3810000" cy="2289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3722FFB-CD23-AC4C-922A-EE74B81F9E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3130431"/>
              </p:ext>
            </p:extLst>
          </p:nvPr>
        </p:nvGraphicFramePr>
        <p:xfrm>
          <a:off x="228600" y="209550"/>
          <a:ext cx="4114800" cy="2289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179419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AE8BC85C-0769-804E-B590-2CE9688F42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7861347"/>
              </p:ext>
            </p:extLst>
          </p:nvPr>
        </p:nvGraphicFramePr>
        <p:xfrm>
          <a:off x="228600" y="209550"/>
          <a:ext cx="7837059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2CE0CF24-7757-784A-ABBF-B9FC1E66A2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1683935"/>
              </p:ext>
            </p:extLst>
          </p:nvPr>
        </p:nvGraphicFramePr>
        <p:xfrm>
          <a:off x="228600" y="2571750"/>
          <a:ext cx="80010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11857DC-F5D9-F440-AFC9-33C112FE8027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1171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CC354287-F73B-495D-A135-0799A8E14B1C}"/>
              </a:ext>
            </a:extLst>
          </p:cNvPr>
          <p:cNvSpPr txBox="1">
            <a:spLocks/>
          </p:cNvSpPr>
          <p:nvPr/>
        </p:nvSpPr>
        <p:spPr>
          <a:xfrm>
            <a:off x="5660136" y="3209544"/>
            <a:ext cx="2645664" cy="172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PORTUGAL</a:t>
            </a:r>
          </a:p>
          <a:p>
            <a:pPr algn="l">
              <a:lnSpc>
                <a:spcPct val="10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24,136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23780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E3849D1-5BD7-1845-9D38-144E55383D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2195580"/>
              </p:ext>
            </p:extLst>
          </p:nvPr>
        </p:nvGraphicFramePr>
        <p:xfrm>
          <a:off x="152400" y="2508869"/>
          <a:ext cx="3886200" cy="2460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A4D7660-1552-574C-8A85-2F4543B53B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402566"/>
              </p:ext>
            </p:extLst>
          </p:nvPr>
        </p:nvGraphicFramePr>
        <p:xfrm>
          <a:off x="4648200" y="84568"/>
          <a:ext cx="3581400" cy="2106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2ACC46C-E6B1-894C-8668-D2DF8C5942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863246"/>
              </p:ext>
            </p:extLst>
          </p:nvPr>
        </p:nvGraphicFramePr>
        <p:xfrm>
          <a:off x="3810000" y="2412493"/>
          <a:ext cx="4419600" cy="2557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C8652A1-0767-E74C-A19A-1263ED0808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6435774"/>
              </p:ext>
            </p:extLst>
          </p:nvPr>
        </p:nvGraphicFramePr>
        <p:xfrm>
          <a:off x="152400" y="173963"/>
          <a:ext cx="4648200" cy="2238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944137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42B362C-EF83-3D41-9AF8-A9D366C6AA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7452531"/>
              </p:ext>
            </p:extLst>
          </p:nvPr>
        </p:nvGraphicFramePr>
        <p:xfrm>
          <a:off x="228597" y="2419350"/>
          <a:ext cx="7924801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18F9E75-A15B-E44C-8CAC-FD205C1BC7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235464"/>
              </p:ext>
            </p:extLst>
          </p:nvPr>
        </p:nvGraphicFramePr>
        <p:xfrm>
          <a:off x="228598" y="133350"/>
          <a:ext cx="7924802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610A3F9-E539-F242-9CDB-726F293F4974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3445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E4304AB5-D5E2-4C95-A798-14E96663F78B}"/>
              </a:ext>
            </a:extLst>
          </p:cNvPr>
          <p:cNvSpPr txBox="1">
            <a:spLocks/>
          </p:cNvSpPr>
          <p:nvPr/>
        </p:nvSpPr>
        <p:spPr>
          <a:xfrm>
            <a:off x="5660136" y="3209544"/>
            <a:ext cx="2645664" cy="172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SWITZERLAND</a:t>
            </a:r>
          </a:p>
          <a:p>
            <a:pPr algn="l">
              <a:lnSpc>
                <a:spcPct val="10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18,570</a:t>
            </a:r>
          </a:p>
          <a:p>
            <a:pPr algn="l">
              <a:lnSpc>
                <a:spcPct val="10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Response Rate: 9.67%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29054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320230-0209-4059-A682-6F69A6E336F1}"/>
              </a:ext>
            </a:extLst>
          </p:cNvPr>
          <p:cNvSpPr/>
          <p:nvPr/>
        </p:nvSpPr>
        <p:spPr>
          <a:xfrm>
            <a:off x="248044" y="2752558"/>
            <a:ext cx="130326" cy="899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C7C0512-2216-4E48-9401-342555AEAE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4810554"/>
              </p:ext>
            </p:extLst>
          </p:nvPr>
        </p:nvGraphicFramePr>
        <p:xfrm>
          <a:off x="214176" y="2512742"/>
          <a:ext cx="3824424" cy="2514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31A6789-D195-9645-B64B-30C568C60A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3318043"/>
              </p:ext>
            </p:extLst>
          </p:nvPr>
        </p:nvGraphicFramePr>
        <p:xfrm>
          <a:off x="4405179" y="105849"/>
          <a:ext cx="3748222" cy="2203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7D97200-29A8-554F-B763-0341060B9F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4180905"/>
              </p:ext>
            </p:extLst>
          </p:nvPr>
        </p:nvGraphicFramePr>
        <p:xfrm>
          <a:off x="3886200" y="2630759"/>
          <a:ext cx="4267201" cy="2303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4B6BACF9-53A6-6747-901E-0C2B17CF19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7283954"/>
              </p:ext>
            </p:extLst>
          </p:nvPr>
        </p:nvGraphicFramePr>
        <p:xfrm>
          <a:off x="214176" y="115899"/>
          <a:ext cx="4191003" cy="2193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742110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A8CC0AB-2681-F54C-974A-3A943B3FED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5199080"/>
              </p:ext>
            </p:extLst>
          </p:nvPr>
        </p:nvGraphicFramePr>
        <p:xfrm>
          <a:off x="228600" y="209550"/>
          <a:ext cx="79248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497DDCB-F930-4F46-94D5-D1FC1182CE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5555612"/>
              </p:ext>
            </p:extLst>
          </p:nvPr>
        </p:nvGraphicFramePr>
        <p:xfrm>
          <a:off x="228599" y="2266950"/>
          <a:ext cx="7924799" cy="2713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795BCE9-46CE-F84D-B251-506859DCD8D3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8922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4">
            <a:extLst>
              <a:ext uri="{FF2B5EF4-FFF2-40B4-BE49-F238E27FC236}">
                <a16:creationId xmlns:a16="http://schemas.microsoft.com/office/drawing/2014/main" id="{C6ED489B-83A4-3349-8A56-0639D61E990A}"/>
              </a:ext>
            </a:extLst>
          </p:cNvPr>
          <p:cNvSpPr txBox="1">
            <a:spLocks/>
          </p:cNvSpPr>
          <p:nvPr/>
        </p:nvSpPr>
        <p:spPr>
          <a:xfrm>
            <a:off x="5660136" y="3209544"/>
            <a:ext cx="2645664" cy="172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POLAND</a:t>
            </a:r>
          </a:p>
          <a:p>
            <a:pPr algn="l">
              <a:lnSpc>
                <a:spcPct val="10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3,511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14372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804C70A-1EF0-C945-8065-1BCCD048EB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7724040"/>
              </p:ext>
            </p:extLst>
          </p:nvPr>
        </p:nvGraphicFramePr>
        <p:xfrm>
          <a:off x="304800" y="2571750"/>
          <a:ext cx="36576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5172585-F068-6C4D-A0FE-31CCAA00B1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1068649"/>
              </p:ext>
            </p:extLst>
          </p:nvPr>
        </p:nvGraphicFramePr>
        <p:xfrm>
          <a:off x="4572000" y="209550"/>
          <a:ext cx="358140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A01477B-8979-FE4D-87A7-73E2FEC7B4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1654802"/>
              </p:ext>
            </p:extLst>
          </p:nvPr>
        </p:nvGraphicFramePr>
        <p:xfrm>
          <a:off x="3962400" y="2571750"/>
          <a:ext cx="4191000" cy="2446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4E958D2-424D-3D40-839D-95C50C2A27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427098"/>
              </p:ext>
            </p:extLst>
          </p:nvPr>
        </p:nvGraphicFramePr>
        <p:xfrm>
          <a:off x="228600" y="209550"/>
          <a:ext cx="4038600" cy="2285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915789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7E59089-9790-1340-B384-DECA9EE65A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3316042"/>
              </p:ext>
            </p:extLst>
          </p:nvPr>
        </p:nvGraphicFramePr>
        <p:xfrm>
          <a:off x="228600" y="2647953"/>
          <a:ext cx="7924800" cy="2362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18329C1-B0EE-FC42-B15A-2E9AF2C77B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8273386"/>
              </p:ext>
            </p:extLst>
          </p:nvPr>
        </p:nvGraphicFramePr>
        <p:xfrm>
          <a:off x="228600" y="133350"/>
          <a:ext cx="7924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7BBA10A-26EB-D64B-B5AC-F0BEEFA041C0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1726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73C36CF0-93FA-40AA-BC8B-1D49A77166A0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INDIA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3,35,370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09197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D8CB6BD-945F-3E46-8FDC-6F2E84ED6D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901395"/>
              </p:ext>
            </p:extLst>
          </p:nvPr>
        </p:nvGraphicFramePr>
        <p:xfrm>
          <a:off x="228600" y="2495550"/>
          <a:ext cx="36576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BC0723E-2BF2-8F40-B04B-D864642787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902240"/>
              </p:ext>
            </p:extLst>
          </p:nvPr>
        </p:nvGraphicFramePr>
        <p:xfrm>
          <a:off x="4436532" y="90480"/>
          <a:ext cx="3793068" cy="2024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A408A8E-3101-1E48-BD26-2F35C4290A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035970"/>
              </p:ext>
            </p:extLst>
          </p:nvPr>
        </p:nvGraphicFramePr>
        <p:xfrm>
          <a:off x="3733800" y="2571749"/>
          <a:ext cx="4331859" cy="2400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2A1C47BC-493F-7343-A033-B33CAB58A3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3365843"/>
              </p:ext>
            </p:extLst>
          </p:nvPr>
        </p:nvGraphicFramePr>
        <p:xfrm>
          <a:off x="228600" y="170835"/>
          <a:ext cx="4207932" cy="2019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134230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EC2739E-1F3B-6B46-8F48-25A05FE5E3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3690636"/>
              </p:ext>
            </p:extLst>
          </p:nvPr>
        </p:nvGraphicFramePr>
        <p:xfrm>
          <a:off x="228600" y="209550"/>
          <a:ext cx="79248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4C43631-1972-D842-A1B3-B0FE61C544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990358"/>
              </p:ext>
            </p:extLst>
          </p:nvPr>
        </p:nvGraphicFramePr>
        <p:xfrm>
          <a:off x="228599" y="2419350"/>
          <a:ext cx="7924799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E3D8A5D-5C92-F549-BC8C-8308D6480406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9414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546259B8-9C53-41BE-88FF-C852BDF376B3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SINGAPORE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55,526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07503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8C18B2B-187B-7245-8368-22A82E99C3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4864764"/>
              </p:ext>
            </p:extLst>
          </p:nvPr>
        </p:nvGraphicFramePr>
        <p:xfrm>
          <a:off x="228600" y="2571750"/>
          <a:ext cx="3733800" cy="2481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E0A5FCD9-408B-6441-8C7A-D3E9A4D59D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8932634"/>
              </p:ext>
            </p:extLst>
          </p:nvPr>
        </p:nvGraphicFramePr>
        <p:xfrm>
          <a:off x="4495800" y="90481"/>
          <a:ext cx="3733800" cy="224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3BE63722-3210-7943-B316-F02A4493C5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4882476"/>
              </p:ext>
            </p:extLst>
          </p:nvPr>
        </p:nvGraphicFramePr>
        <p:xfrm>
          <a:off x="3810000" y="2571750"/>
          <a:ext cx="43434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B661881F-D830-7B44-B39D-CBC114E61E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9045973"/>
              </p:ext>
            </p:extLst>
          </p:nvPr>
        </p:nvGraphicFramePr>
        <p:xfrm>
          <a:off x="228600" y="95866"/>
          <a:ext cx="4267200" cy="2356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401675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F763694-D157-DA4A-A708-019D386D1A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9730025"/>
              </p:ext>
            </p:extLst>
          </p:nvPr>
        </p:nvGraphicFramePr>
        <p:xfrm>
          <a:off x="228600" y="209550"/>
          <a:ext cx="79248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D5B6C7F-F350-5E4D-B62D-FD84D5EA25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6234815"/>
              </p:ext>
            </p:extLst>
          </p:nvPr>
        </p:nvGraphicFramePr>
        <p:xfrm>
          <a:off x="228599" y="2343150"/>
          <a:ext cx="7924799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98C5358-7AB5-FF48-8C57-4135921B3AB4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5578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F6C9BE36-AC66-4778-883A-1CCC82E38C24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45,690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92517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EC02F4-DE12-4A8F-AC13-B6779E6D0C79}"/>
              </a:ext>
            </a:extLst>
          </p:cNvPr>
          <p:cNvSpPr/>
          <p:nvPr/>
        </p:nvSpPr>
        <p:spPr>
          <a:xfrm>
            <a:off x="262456" y="2665097"/>
            <a:ext cx="115417" cy="881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391AFD9-7190-7C4E-8034-571779FD09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9302038"/>
              </p:ext>
            </p:extLst>
          </p:nvPr>
        </p:nvGraphicFramePr>
        <p:xfrm>
          <a:off x="262456" y="2571750"/>
          <a:ext cx="3699944" cy="2466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23D7886-6DCA-B444-BFEA-9F66F5CF86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694020"/>
              </p:ext>
            </p:extLst>
          </p:nvPr>
        </p:nvGraphicFramePr>
        <p:xfrm>
          <a:off x="4572000" y="105720"/>
          <a:ext cx="3547544" cy="2161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9EE9D4D-B725-9E4A-8A7E-1D60E03F85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4334573"/>
              </p:ext>
            </p:extLst>
          </p:nvPr>
        </p:nvGraphicFramePr>
        <p:xfrm>
          <a:off x="4135518" y="2419350"/>
          <a:ext cx="4017882" cy="2618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1525936-3043-5145-AE60-549182E629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1950879"/>
              </p:ext>
            </p:extLst>
          </p:nvPr>
        </p:nvGraphicFramePr>
        <p:xfrm>
          <a:off x="249318" y="105720"/>
          <a:ext cx="4017882" cy="2161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46322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9C4D22B-9E42-6149-BB87-595ABD57FB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8726294"/>
              </p:ext>
            </p:extLst>
          </p:nvPr>
        </p:nvGraphicFramePr>
        <p:xfrm>
          <a:off x="228600" y="209550"/>
          <a:ext cx="79248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D36BB38-1439-6D48-ABA1-1E09500DFB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9717960"/>
              </p:ext>
            </p:extLst>
          </p:nvPr>
        </p:nvGraphicFramePr>
        <p:xfrm>
          <a:off x="228599" y="2343150"/>
          <a:ext cx="7924799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8AFF788-E618-FD44-88BC-05444A1B7BA8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3738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08992653-EF23-4537-9234-67F1652703C0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MALAYSIA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23,489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40186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3C23980-A5D0-834E-995D-8F823C73C1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3597269"/>
              </p:ext>
            </p:extLst>
          </p:nvPr>
        </p:nvGraphicFramePr>
        <p:xfrm>
          <a:off x="228600" y="2647950"/>
          <a:ext cx="3657600" cy="2247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F7E7B9E-E046-D547-9294-9969A76654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4659577"/>
              </p:ext>
            </p:extLst>
          </p:nvPr>
        </p:nvGraphicFramePr>
        <p:xfrm>
          <a:off x="4419600" y="133349"/>
          <a:ext cx="3733800" cy="2133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F878BCA-7FB8-264E-8A74-5BE14D95C1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9789425"/>
              </p:ext>
            </p:extLst>
          </p:nvPr>
        </p:nvGraphicFramePr>
        <p:xfrm>
          <a:off x="304800" y="133351"/>
          <a:ext cx="4114800" cy="2247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2F7DB06-883C-E641-B776-D878E218DC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685028"/>
              </p:ext>
            </p:extLst>
          </p:nvPr>
        </p:nvGraphicFramePr>
        <p:xfrm>
          <a:off x="3657600" y="2495549"/>
          <a:ext cx="4495800" cy="2342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172843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41A531B-D49B-3A4E-972B-B4EA1AE862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0651243"/>
              </p:ext>
            </p:extLst>
          </p:nvPr>
        </p:nvGraphicFramePr>
        <p:xfrm>
          <a:off x="228600" y="133350"/>
          <a:ext cx="79248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83DC258-C078-0741-971C-3564BCBEA2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7900284"/>
              </p:ext>
            </p:extLst>
          </p:nvPr>
        </p:nvGraphicFramePr>
        <p:xfrm>
          <a:off x="228599" y="2343149"/>
          <a:ext cx="7924799" cy="2494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C6120AB-38C2-9541-AD01-5E09CCFED017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4099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1BF76C94-726D-4A04-BAB9-35F33FB184B7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HONGKONG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25,268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801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A35CA56-1B45-4817-93F2-71A6EF2D94E8}"/>
              </a:ext>
            </a:extLst>
          </p:cNvPr>
          <p:cNvSpPr/>
          <p:nvPr/>
        </p:nvSpPr>
        <p:spPr>
          <a:xfrm>
            <a:off x="334015" y="2768460"/>
            <a:ext cx="115417" cy="881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B0579F5-1155-C844-9FB0-CF631D15CC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838488"/>
              </p:ext>
            </p:extLst>
          </p:nvPr>
        </p:nvGraphicFramePr>
        <p:xfrm>
          <a:off x="152400" y="2571750"/>
          <a:ext cx="3874659" cy="2438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249FD95-19A2-8D40-B76F-1D01E5C22C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172278"/>
              </p:ext>
            </p:extLst>
          </p:nvPr>
        </p:nvGraphicFramePr>
        <p:xfrm>
          <a:off x="4419600" y="133351"/>
          <a:ext cx="3810000" cy="2186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94F9CCB-A3E2-B549-B769-F665DB85DE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4034098"/>
              </p:ext>
            </p:extLst>
          </p:nvPr>
        </p:nvGraphicFramePr>
        <p:xfrm>
          <a:off x="4190999" y="2552699"/>
          <a:ext cx="4040197" cy="2284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5635E7E-436E-6543-B1DF-5E646B25FF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668633"/>
              </p:ext>
            </p:extLst>
          </p:nvPr>
        </p:nvGraphicFramePr>
        <p:xfrm>
          <a:off x="152400" y="133352"/>
          <a:ext cx="4419600" cy="2203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269169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48BA0E7-A9E0-2F4D-A9C2-116ABDF86B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6875766"/>
              </p:ext>
            </p:extLst>
          </p:nvPr>
        </p:nvGraphicFramePr>
        <p:xfrm>
          <a:off x="228600" y="133350"/>
          <a:ext cx="80010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F4DF4EB-C695-FC4D-A35D-6D039FB426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828571"/>
              </p:ext>
            </p:extLst>
          </p:nvPr>
        </p:nvGraphicFramePr>
        <p:xfrm>
          <a:off x="233855" y="2343150"/>
          <a:ext cx="7831804" cy="2494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3EA1488-F1C4-BA44-9EFD-C4C65BA103F3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7805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1BF76C94-726D-4A04-BAB9-35F33FB184B7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THAILAND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22,848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23165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DAFD1F5-75EF-1B40-901B-8CC7E6193A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7955792"/>
              </p:ext>
            </p:extLst>
          </p:nvPr>
        </p:nvGraphicFramePr>
        <p:xfrm>
          <a:off x="228600" y="2571750"/>
          <a:ext cx="35052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53DB026-1E76-C942-B199-F777E64CC9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6388590"/>
              </p:ext>
            </p:extLst>
          </p:nvPr>
        </p:nvGraphicFramePr>
        <p:xfrm>
          <a:off x="4572000" y="133350"/>
          <a:ext cx="35814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0C8A96C-3B67-7A40-9A1F-EF852F056B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68127"/>
              </p:ext>
            </p:extLst>
          </p:nvPr>
        </p:nvGraphicFramePr>
        <p:xfrm>
          <a:off x="3810000" y="2495550"/>
          <a:ext cx="4369676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28842F6-59E4-B147-BEA7-1E08EC3BE8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4995953"/>
              </p:ext>
            </p:extLst>
          </p:nvPr>
        </p:nvGraphicFramePr>
        <p:xfrm>
          <a:off x="228600" y="133350"/>
          <a:ext cx="4343400" cy="2243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712429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18FD1AB-DAF2-0D48-85E1-B12C192C83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5101859"/>
              </p:ext>
            </p:extLst>
          </p:nvPr>
        </p:nvGraphicFramePr>
        <p:xfrm>
          <a:off x="228600" y="209550"/>
          <a:ext cx="78486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C37FFA7-31FA-ED4F-88A0-DDCEA928DC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542416"/>
              </p:ext>
            </p:extLst>
          </p:nvPr>
        </p:nvGraphicFramePr>
        <p:xfrm>
          <a:off x="228600" y="2419350"/>
          <a:ext cx="78486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63F28D2-674D-3A4C-8698-84818455E25B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968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1BF76C94-726D-4A04-BAB9-35F33FB184B7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INDONESIA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30,351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61968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9382315-F0A0-E444-AA6C-4208203528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630527"/>
              </p:ext>
            </p:extLst>
          </p:nvPr>
        </p:nvGraphicFramePr>
        <p:xfrm>
          <a:off x="304800" y="2647950"/>
          <a:ext cx="35814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39734ABE-7406-7742-99AA-FF3389E1B2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45252"/>
              </p:ext>
            </p:extLst>
          </p:nvPr>
        </p:nvGraphicFramePr>
        <p:xfrm>
          <a:off x="228600" y="209550"/>
          <a:ext cx="39624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80988B58-44C9-D641-8392-ADD89DAF7E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5525397"/>
              </p:ext>
            </p:extLst>
          </p:nvPr>
        </p:nvGraphicFramePr>
        <p:xfrm>
          <a:off x="4255658" y="2551576"/>
          <a:ext cx="3897741" cy="2382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E273631C-B7DC-0441-9F0B-526A1D16C6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8406166"/>
              </p:ext>
            </p:extLst>
          </p:nvPr>
        </p:nvGraphicFramePr>
        <p:xfrm>
          <a:off x="4343399" y="209550"/>
          <a:ext cx="3722259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849623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A498962-7D0E-AD4D-86C0-68CFE6C33E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255701"/>
              </p:ext>
            </p:extLst>
          </p:nvPr>
        </p:nvGraphicFramePr>
        <p:xfrm>
          <a:off x="228600" y="2571750"/>
          <a:ext cx="79248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985E3F4-D77A-024D-9C26-A175704D26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067138"/>
              </p:ext>
            </p:extLst>
          </p:nvPr>
        </p:nvGraphicFramePr>
        <p:xfrm>
          <a:off x="228599" y="90480"/>
          <a:ext cx="7924799" cy="2252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CC15E7-C101-0146-8999-418D776CBF8C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8472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1BF76C94-726D-4A04-BAB9-35F33FB184B7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JAPAN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13,021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14409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ACC1785-6F0D-E34E-ABFB-ACEBBB6519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9243177"/>
              </p:ext>
            </p:extLst>
          </p:nvPr>
        </p:nvGraphicFramePr>
        <p:xfrm>
          <a:off x="228600" y="2571750"/>
          <a:ext cx="35814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4D617ED-1EDD-CF46-A236-D99A92FF42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431392"/>
              </p:ext>
            </p:extLst>
          </p:nvPr>
        </p:nvGraphicFramePr>
        <p:xfrm>
          <a:off x="4419600" y="133350"/>
          <a:ext cx="37338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636D0AE-D900-3048-9C60-400954156E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3267511"/>
              </p:ext>
            </p:extLst>
          </p:nvPr>
        </p:nvGraphicFramePr>
        <p:xfrm>
          <a:off x="228600" y="133350"/>
          <a:ext cx="4114799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EFB6D322-A8CF-1040-BF98-56276024D0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195754"/>
              </p:ext>
            </p:extLst>
          </p:nvPr>
        </p:nvGraphicFramePr>
        <p:xfrm>
          <a:off x="3810000" y="2495550"/>
          <a:ext cx="43434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899280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45C47A1-ECBD-8E4A-B302-0AF1632113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6139030"/>
              </p:ext>
            </p:extLst>
          </p:nvPr>
        </p:nvGraphicFramePr>
        <p:xfrm>
          <a:off x="228600" y="133350"/>
          <a:ext cx="79248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A56FE6F-0113-B948-8403-E84B670F41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4919098"/>
              </p:ext>
            </p:extLst>
          </p:nvPr>
        </p:nvGraphicFramePr>
        <p:xfrm>
          <a:off x="228599" y="2495550"/>
          <a:ext cx="7924799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9788AE5-A416-394E-9C7D-3B845C3A754B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1493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1BF76C94-726D-4A04-BAB9-35F33FB184B7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TAIWAN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15,296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827033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2F4E29E-CDD9-FC4F-BD60-8898A6E05E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8555368"/>
              </p:ext>
            </p:extLst>
          </p:nvPr>
        </p:nvGraphicFramePr>
        <p:xfrm>
          <a:off x="228600" y="2571750"/>
          <a:ext cx="40386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F254799-C6AA-8E4B-BAF1-0F6E3D54C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6437634"/>
              </p:ext>
            </p:extLst>
          </p:nvPr>
        </p:nvGraphicFramePr>
        <p:xfrm>
          <a:off x="4495800" y="90480"/>
          <a:ext cx="3733800" cy="2176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C4EC4F98-B6C3-7348-AC29-3E8D706375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5480846"/>
              </p:ext>
            </p:extLst>
          </p:nvPr>
        </p:nvGraphicFramePr>
        <p:xfrm>
          <a:off x="3689131" y="2690820"/>
          <a:ext cx="4540469" cy="2252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8969E8B2-4F35-C349-BD30-8D560853DE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6581885"/>
              </p:ext>
            </p:extLst>
          </p:nvPr>
        </p:nvGraphicFramePr>
        <p:xfrm>
          <a:off x="228600" y="90479"/>
          <a:ext cx="4038600" cy="2252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2048371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FEEFFC6-A8DF-0A4C-B45F-848AD6DFB4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5285549"/>
              </p:ext>
            </p:extLst>
          </p:nvPr>
        </p:nvGraphicFramePr>
        <p:xfrm>
          <a:off x="228600" y="90480"/>
          <a:ext cx="7924800" cy="2176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DC88C82-36CE-8246-8B8A-CF4B3BE732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1157502"/>
              </p:ext>
            </p:extLst>
          </p:nvPr>
        </p:nvGraphicFramePr>
        <p:xfrm>
          <a:off x="228599" y="2266950"/>
          <a:ext cx="7924799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A691EE0-B77A-C74B-B4B7-CA9A12D9A75A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54847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1BF76C94-726D-4A04-BAB9-35F33FB184B7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VIETNAM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28,337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61196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AD690D0-9195-B446-855C-7BC4CE5F1F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2013525"/>
              </p:ext>
            </p:extLst>
          </p:nvPr>
        </p:nvGraphicFramePr>
        <p:xfrm>
          <a:off x="228600" y="2571750"/>
          <a:ext cx="36576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36507CD-D669-7448-9D95-04C8D08DD9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9021629"/>
              </p:ext>
            </p:extLst>
          </p:nvPr>
        </p:nvGraphicFramePr>
        <p:xfrm>
          <a:off x="4572000" y="209550"/>
          <a:ext cx="35814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1A9C728-18A8-5B4D-A27D-E13A0F8163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005500"/>
              </p:ext>
            </p:extLst>
          </p:nvPr>
        </p:nvGraphicFramePr>
        <p:xfrm>
          <a:off x="3962400" y="2724150"/>
          <a:ext cx="41910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6933F2F9-0753-7D4B-9593-D4AFE2C44A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038970"/>
              </p:ext>
            </p:extLst>
          </p:nvPr>
        </p:nvGraphicFramePr>
        <p:xfrm>
          <a:off x="228600" y="209550"/>
          <a:ext cx="40386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2003095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0BA38F5-A1CB-6343-9AC6-6CB3605EC4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9809146"/>
              </p:ext>
            </p:extLst>
          </p:nvPr>
        </p:nvGraphicFramePr>
        <p:xfrm>
          <a:off x="140859" y="2159228"/>
          <a:ext cx="8088740" cy="2786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E741929-B4FE-C742-8590-8C15D4FBBF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453767"/>
              </p:ext>
            </p:extLst>
          </p:nvPr>
        </p:nvGraphicFramePr>
        <p:xfrm>
          <a:off x="140859" y="90480"/>
          <a:ext cx="8088741" cy="2024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1A4907B-4F60-E54A-AE16-D9802C46715E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1970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1BF76C94-726D-4A04-BAB9-35F33FB184B7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PHILIPPINES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12,044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16572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EA632AF-2974-9744-92BF-D5EFA7C37C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1878630"/>
              </p:ext>
            </p:extLst>
          </p:nvPr>
        </p:nvGraphicFramePr>
        <p:xfrm>
          <a:off x="228600" y="90480"/>
          <a:ext cx="4114800" cy="2176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3E5AAEB-A18E-4040-B8C2-1219634558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7471471"/>
              </p:ext>
            </p:extLst>
          </p:nvPr>
        </p:nvGraphicFramePr>
        <p:xfrm>
          <a:off x="228600" y="2571750"/>
          <a:ext cx="38100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7A5F14D-52D9-694C-A98E-5F6B934262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2510663"/>
              </p:ext>
            </p:extLst>
          </p:nvPr>
        </p:nvGraphicFramePr>
        <p:xfrm>
          <a:off x="4572000" y="90480"/>
          <a:ext cx="3581400" cy="1871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9434AED-45A1-EE46-9362-A466AAFBA2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5762591"/>
              </p:ext>
            </p:extLst>
          </p:nvPr>
        </p:nvGraphicFramePr>
        <p:xfrm>
          <a:off x="3962400" y="2571750"/>
          <a:ext cx="41910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6271518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51FE141-7086-014E-BA53-23938CC427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872352"/>
              </p:ext>
            </p:extLst>
          </p:nvPr>
        </p:nvGraphicFramePr>
        <p:xfrm>
          <a:off x="228600" y="2571749"/>
          <a:ext cx="7924800" cy="2479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42BFE1DA-7D61-2349-97E3-29F7233DF8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7155377"/>
              </p:ext>
            </p:extLst>
          </p:nvPr>
        </p:nvGraphicFramePr>
        <p:xfrm>
          <a:off x="228599" y="92451"/>
          <a:ext cx="7924799" cy="2403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6CF0874-D4A0-C147-AFA4-2A175EEAB6B7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1860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1BF76C94-726D-4A04-BAB9-35F33FB184B7}"/>
              </a:ext>
            </a:extLst>
          </p:cNvPr>
          <p:cNvSpPr txBox="1">
            <a:spLocks/>
          </p:cNvSpPr>
          <p:nvPr/>
        </p:nvSpPr>
        <p:spPr>
          <a:xfrm>
            <a:off x="5641848" y="3191256"/>
            <a:ext cx="2663952" cy="1742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8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5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35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IN" sz="1200" kern="1200">
                <a:solidFill>
                  <a:srgbClr val="D76F29"/>
                </a:solidFill>
                <a:latin typeface="+mj-lt"/>
                <a:ea typeface="+mj-ea"/>
                <a:cs typeface="+mj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SOUTH KOREA</a:t>
            </a:r>
          </a:p>
          <a:p>
            <a:pPr algn="l">
              <a:lnSpc>
                <a:spcPct val="150000"/>
              </a:lnSpc>
            </a:pPr>
            <a:r>
              <a:rPr lang="en-IN" sz="15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Size: 2,278</a:t>
            </a:r>
          </a:p>
          <a:p>
            <a:pPr algn="l"/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48446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CC10EC2-913D-F743-AB70-90AF694592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4634563"/>
              </p:ext>
            </p:extLst>
          </p:nvPr>
        </p:nvGraphicFramePr>
        <p:xfrm>
          <a:off x="228600" y="2647950"/>
          <a:ext cx="3429000" cy="2405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B0AEE04-2DEC-5D4C-A4D1-E3E9E67E44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4973690"/>
              </p:ext>
            </p:extLst>
          </p:nvPr>
        </p:nvGraphicFramePr>
        <p:xfrm>
          <a:off x="4572000" y="90480"/>
          <a:ext cx="3581400" cy="21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77660A53-3BF6-0F4D-BE37-C5285FAE44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3017957"/>
              </p:ext>
            </p:extLst>
          </p:nvPr>
        </p:nvGraphicFramePr>
        <p:xfrm>
          <a:off x="3886200" y="2528880"/>
          <a:ext cx="4267200" cy="2405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CC7B8F20-9082-384F-AE6A-5F5FB693F7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106878"/>
              </p:ext>
            </p:extLst>
          </p:nvPr>
        </p:nvGraphicFramePr>
        <p:xfrm>
          <a:off x="228600" y="90479"/>
          <a:ext cx="4190999" cy="2252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6509310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EB0CC4B-FA52-9945-8212-673B172EAD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2761602"/>
              </p:ext>
            </p:extLst>
          </p:nvPr>
        </p:nvGraphicFramePr>
        <p:xfrm>
          <a:off x="228600" y="133350"/>
          <a:ext cx="79248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520D942-40B5-4841-A4EC-9BF9D1191C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8675970"/>
              </p:ext>
            </p:extLst>
          </p:nvPr>
        </p:nvGraphicFramePr>
        <p:xfrm>
          <a:off x="228599" y="2266950"/>
          <a:ext cx="7924799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7BBC6ED-A7D1-3649-9620-862555AF17A9}"/>
              </a:ext>
            </a:extLst>
          </p:cNvPr>
          <p:cNvSpPr txBox="1"/>
          <p:nvPr/>
        </p:nvSpPr>
        <p:spPr>
          <a:xfrm>
            <a:off x="7467600" y="4818534"/>
            <a:ext cx="813043" cy="2308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" u="sng" dirty="0">
                <a:solidFill>
                  <a:srgbClr val="DA8A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cs typeface="Lao MN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List</a:t>
            </a:r>
            <a:endParaRPr lang="en-US" sz="900" u="sng" dirty="0">
              <a:solidFill>
                <a:srgbClr val="DA8A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venir Next" panose="020B0503020202020204" pitchFamily="34" charset="0"/>
              <a:cs typeface="Lao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6267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441B2-8475-4F67-B558-304FD5CB8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OUR PANEL GROWTH </a:t>
            </a:r>
            <a:r>
              <a:rPr lang="en-IN" sz="1800" dirty="0"/>
              <a:t>TO DATE</a:t>
            </a:r>
            <a:endParaRPr lang="en-IN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6D34550-9850-5441-A022-A44D531A68D5}"/>
              </a:ext>
            </a:extLst>
          </p:cNvPr>
          <p:cNvGraphicFramePr>
            <a:graphicFrameLocks/>
          </p:cNvGraphicFramePr>
          <p:nvPr/>
        </p:nvGraphicFramePr>
        <p:xfrm>
          <a:off x="238125" y="1581150"/>
          <a:ext cx="786765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363746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301247"/>
            <a:ext cx="6781800" cy="736601"/>
          </a:xfrm>
        </p:spPr>
        <p:txBody>
          <a:bodyPr>
            <a:normAutofit/>
          </a:bodyPr>
          <a:lstStyle/>
          <a:p>
            <a:r>
              <a:rPr lang="en-US" sz="3000" dirty="0"/>
              <a:t>CONTACT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58D151ED-AE71-460D-A52D-7BF97E19B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52549"/>
            <a:ext cx="7830312" cy="3191709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2400" b="1" dirty="0"/>
              <a:t>INTERNET RESEARCH BUREAU</a:t>
            </a:r>
            <a:endParaRPr lang="en-US" sz="2400" b="1" dirty="0"/>
          </a:p>
          <a:p>
            <a:pPr marL="0" indent="0" algn="just">
              <a:buNone/>
            </a:pPr>
            <a:r>
              <a:rPr lang="en-IN" sz="1400" dirty="0">
                <a:latin typeface="Segoe UI Symbol body"/>
              </a:rPr>
              <a:t>Sales Contact: </a:t>
            </a:r>
            <a:r>
              <a:rPr lang="en-IN" sz="1400" dirty="0">
                <a:latin typeface="Segoe UI Symbol body"/>
                <a:hlinkClick r:id="rId2"/>
              </a:rPr>
              <a:t>sales@irbureau.com</a:t>
            </a:r>
            <a:endParaRPr lang="en-US" sz="1400" dirty="0">
              <a:latin typeface="Segoe UI Symbol body"/>
              <a:ea typeface="Verdana" panose="020B0604030504040204" pitchFamily="34" charset="0"/>
            </a:endParaRPr>
          </a:p>
          <a:p>
            <a:pPr marL="0" indent="0" algn="just"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EEF522D9-7B61-47C6-A026-21FC286B46D2}"/>
              </a:ext>
            </a:extLst>
          </p:cNvPr>
          <p:cNvSpPr txBox="1">
            <a:spLocks/>
          </p:cNvSpPr>
          <p:nvPr/>
        </p:nvSpPr>
        <p:spPr>
          <a:xfrm>
            <a:off x="990600" y="920749"/>
            <a:ext cx="6781800" cy="7366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800" b="1" dirty="0">
              <a:solidFill>
                <a:srgbClr val="0F5B2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C6F7DA-D3C2-4F9C-B683-8B3051B309F6}"/>
              </a:ext>
            </a:extLst>
          </p:cNvPr>
          <p:cNvSpPr txBox="1"/>
          <p:nvPr/>
        </p:nvSpPr>
        <p:spPr>
          <a:xfrm>
            <a:off x="5638800" y="2820710"/>
            <a:ext cx="2895600" cy="1697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NEW DELHI</a:t>
            </a:r>
          </a:p>
          <a:p>
            <a:pPr>
              <a:lnSpc>
                <a:spcPct val="150000"/>
              </a:lnSpc>
            </a:pPr>
            <a:r>
              <a:rPr lang="en-GB" sz="11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A-6 (5</a:t>
            </a:r>
            <a:r>
              <a:rPr lang="en-GB" sz="1100" baseline="300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GB" sz="11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Floor), </a:t>
            </a:r>
            <a:r>
              <a:rPr lang="en-GB" sz="1100" dirty="0" err="1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Edenpark</a:t>
            </a:r>
            <a:r>
              <a:rPr lang="en-GB" sz="11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Hotel, Shaheed Jeet Singh Marg</a:t>
            </a:r>
          </a:p>
          <a:p>
            <a:pPr>
              <a:lnSpc>
                <a:spcPct val="150000"/>
              </a:lnSpc>
            </a:pPr>
            <a:r>
              <a:rPr lang="en-GB" sz="11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New Delhi, 110016, India</a:t>
            </a:r>
            <a:endParaRPr lang="en-US" sz="1100" dirty="0">
              <a:solidFill>
                <a:schemeClr val="tx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T: +91-11-40789940</a:t>
            </a:r>
          </a:p>
          <a:p>
            <a:pPr>
              <a:lnSpc>
                <a:spcPct val="150000"/>
              </a:lnSpc>
            </a:pPr>
            <a:endParaRPr lang="en-US" sz="1100" dirty="0">
              <a:solidFill>
                <a:schemeClr val="tx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46B6E4-3EF1-404A-ADCD-7F3175FB0A85}"/>
              </a:ext>
            </a:extLst>
          </p:cNvPr>
          <p:cNvSpPr txBox="1"/>
          <p:nvPr/>
        </p:nvSpPr>
        <p:spPr>
          <a:xfrm>
            <a:off x="437388" y="2805320"/>
            <a:ext cx="2438400" cy="1697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LOS ANGELES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1055 West,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7th Street Penthouse,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Los Angeles, CA-90017, USA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T: +1-310-6272217</a:t>
            </a:r>
          </a:p>
          <a:p>
            <a:pPr>
              <a:lnSpc>
                <a:spcPct val="150000"/>
              </a:lnSpc>
            </a:pPr>
            <a:endParaRPr lang="en-US" sz="1100" dirty="0">
              <a:solidFill>
                <a:schemeClr val="tx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E4FACA-615E-4262-BA66-421DFAD3E1D2}"/>
              </a:ext>
            </a:extLst>
          </p:cNvPr>
          <p:cNvSpPr txBox="1"/>
          <p:nvPr/>
        </p:nvSpPr>
        <p:spPr>
          <a:xfrm>
            <a:off x="3124200" y="2820710"/>
            <a:ext cx="2514600" cy="1697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LONDON</a:t>
            </a:r>
          </a:p>
          <a:p>
            <a:pPr>
              <a:lnSpc>
                <a:spcPct val="150000"/>
              </a:lnSpc>
            </a:pPr>
            <a:r>
              <a:rPr lang="en-GB" sz="11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Kemp House 160 City Road London EC1V 2NX UNITED KINGDOM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T: +44-2033-183223</a:t>
            </a:r>
          </a:p>
          <a:p>
            <a:pPr>
              <a:lnSpc>
                <a:spcPct val="150000"/>
              </a:lnSpc>
            </a:pPr>
            <a:endParaRPr lang="en-US" sz="1100" dirty="0">
              <a:solidFill>
                <a:schemeClr val="tx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2400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AE4D2E93-1AFD-4501-9E70-B17C10DE71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64" b="11702"/>
          <a:stretch/>
        </p:blipFill>
        <p:spPr>
          <a:xfrm>
            <a:off x="3162856" y="1473750"/>
            <a:ext cx="2513487" cy="2196000"/>
          </a:xfrm>
          <a:prstGeom prst="rect">
            <a:avLst/>
          </a:prstGeom>
        </p:spPr>
      </p:pic>
      <p:sp>
        <p:nvSpPr>
          <p:cNvPr id="7" name="AutoShape 2" descr="Image result for thank you png">
            <a:extLst>
              <a:ext uri="{FF2B5EF4-FFF2-40B4-BE49-F238E27FC236}">
                <a16:creationId xmlns:a16="http://schemas.microsoft.com/office/drawing/2014/main" id="{AE366CD2-E638-4BC4-877C-5C9F45C777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88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F5B2B"/>
                                      </p:to>
                                    </p:animClr>
                                    <p:animClr clrSpc="rgb" dir="cw">
                                      <p:cBhvr>
                                        <p:cTn id="7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5B2B"/>
                                      </p:to>
                                    </p:animClr>
                                    <p:set>
                                      <p:cBhvr>
                                        <p:cTn id="8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eme3">
  <a:themeElements>
    <a:clrScheme name="Custom 2">
      <a:dk1>
        <a:srgbClr val="3F3F3F"/>
      </a:dk1>
      <a:lt1>
        <a:sysClr val="window" lastClr="FFFFFF"/>
      </a:lt1>
      <a:dk2>
        <a:srgbClr val="44546A"/>
      </a:dk2>
      <a:lt2>
        <a:srgbClr val="6BADCB"/>
      </a:lt2>
      <a:accent1>
        <a:srgbClr val="3E7258"/>
      </a:accent1>
      <a:accent2>
        <a:srgbClr val="4D6383"/>
      </a:accent2>
      <a:accent3>
        <a:srgbClr val="ADB9CA"/>
      </a:accent3>
      <a:accent4>
        <a:srgbClr val="8496B0"/>
      </a:accent4>
      <a:accent5>
        <a:srgbClr val="B47FC3"/>
      </a:accent5>
      <a:accent6>
        <a:srgbClr val="226C40"/>
      </a:accent6>
      <a:hlink>
        <a:srgbClr val="225787"/>
      </a:hlink>
      <a:folHlink>
        <a:srgbClr val="2E75B5"/>
      </a:folHlink>
    </a:clrScheme>
    <a:fontScheme name="Custom 1">
      <a:majorFont>
        <a:latin typeface="Segoe UI"/>
        <a:ea typeface=""/>
        <a:cs typeface=""/>
      </a:majorFont>
      <a:minorFont>
        <a:latin typeface="Segoe UI Symbo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3" id="{B20EBFD8-92B6-41A8-9564-1F0144D55BE1}" vid="{976DA0C1-DE79-4265-BA8B-E7864D015E2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15478</TotalTime>
  <Words>665</Words>
  <Application>Microsoft Macintosh PowerPoint</Application>
  <PresentationFormat>On-screen Show (16:9)</PresentationFormat>
  <Paragraphs>282</Paragraphs>
  <Slides>93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2" baseType="lpstr">
      <vt:lpstr>Arial</vt:lpstr>
      <vt:lpstr>Avenir Next</vt:lpstr>
      <vt:lpstr>Calibri</vt:lpstr>
      <vt:lpstr>Segoe UI</vt:lpstr>
      <vt:lpstr>Segoe UI Symbol</vt:lpstr>
      <vt:lpstr>Segoe UI Symbol body</vt:lpstr>
      <vt:lpstr>Verdana</vt:lpstr>
      <vt:lpstr>Wingdings</vt:lpstr>
      <vt:lpstr>Theme3</vt:lpstr>
      <vt:lpstr>PowerPoint Presentation</vt:lpstr>
      <vt:lpstr>WE ARE IRB</vt:lpstr>
      <vt:lpstr>PRIMARY B2C PROFILING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PANEL GROWTH TO DATE</vt:lpstr>
      <vt:lpstr>CONTACT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Shilpa Tyagi</dc:creator>
  <cp:lastModifiedBy>Shilpa Tyagi</cp:lastModifiedBy>
  <cp:revision>844</cp:revision>
  <dcterms:created xsi:type="dcterms:W3CDTF">2019-12-02T10:40:58Z</dcterms:created>
  <dcterms:modified xsi:type="dcterms:W3CDTF">2022-02-22T13:55:10Z</dcterms:modified>
</cp:coreProperties>
</file>